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08" r:id="rId2"/>
    <p:sldMasterId id="2147483726" r:id="rId3"/>
    <p:sldMasterId id="2147483744" r:id="rId4"/>
    <p:sldMasterId id="2147483762" r:id="rId5"/>
  </p:sldMasterIdLst>
  <p:notesMasterIdLst>
    <p:notesMasterId r:id="rId36"/>
  </p:notesMasterIdLst>
  <p:handoutMasterIdLst>
    <p:handoutMasterId r:id="rId37"/>
  </p:handoutMasterIdLst>
  <p:sldIdLst>
    <p:sldId id="649" r:id="rId6"/>
    <p:sldId id="600" r:id="rId7"/>
    <p:sldId id="601" r:id="rId8"/>
    <p:sldId id="641" r:id="rId9"/>
    <p:sldId id="325" r:id="rId10"/>
    <p:sldId id="642" r:id="rId11"/>
    <p:sldId id="643" r:id="rId12"/>
    <p:sldId id="656" r:id="rId13"/>
    <p:sldId id="644" r:id="rId14"/>
    <p:sldId id="650" r:id="rId15"/>
    <p:sldId id="652" r:id="rId16"/>
    <p:sldId id="653" r:id="rId17"/>
    <p:sldId id="654" r:id="rId18"/>
    <p:sldId id="655" r:id="rId19"/>
    <p:sldId id="651" r:id="rId20"/>
    <p:sldId id="660" r:id="rId21"/>
    <p:sldId id="661" r:id="rId22"/>
    <p:sldId id="657" r:id="rId23"/>
    <p:sldId id="645" r:id="rId24"/>
    <p:sldId id="658" r:id="rId25"/>
    <p:sldId id="662" r:id="rId26"/>
    <p:sldId id="659" r:id="rId27"/>
    <p:sldId id="647" r:id="rId28"/>
    <p:sldId id="663" r:id="rId29"/>
    <p:sldId id="664" r:id="rId30"/>
    <p:sldId id="665" r:id="rId31"/>
    <p:sldId id="666" r:id="rId32"/>
    <p:sldId id="667" r:id="rId33"/>
    <p:sldId id="668" r:id="rId34"/>
    <p:sldId id="669" r:id="rId35"/>
  </p:sldIdLst>
  <p:sldSz cx="13104813" cy="9361488"/>
  <p:notesSz cx="7102475" cy="9388475"/>
  <p:defaultTextStyle>
    <a:defPPr>
      <a:defRPr lang="es-ES"/>
    </a:defPPr>
    <a:lvl1pPr marL="0" algn="l" defTabSz="1163613" rtl="0" eaLnBrk="1" latinLnBrk="0" hangingPunct="1">
      <a:defRPr sz="2400" kern="1200">
        <a:solidFill>
          <a:schemeClr val="tx1"/>
        </a:solidFill>
        <a:latin typeface="+mn-lt"/>
        <a:ea typeface="+mn-ea"/>
        <a:cs typeface="+mn-cs"/>
      </a:defRPr>
    </a:lvl1pPr>
    <a:lvl2pPr marL="581807" algn="l" defTabSz="1163613" rtl="0" eaLnBrk="1" latinLnBrk="0" hangingPunct="1">
      <a:defRPr sz="2400" kern="1200">
        <a:solidFill>
          <a:schemeClr val="tx1"/>
        </a:solidFill>
        <a:latin typeface="+mn-lt"/>
        <a:ea typeface="+mn-ea"/>
        <a:cs typeface="+mn-cs"/>
      </a:defRPr>
    </a:lvl2pPr>
    <a:lvl3pPr marL="1163613" algn="l" defTabSz="1163613" rtl="0" eaLnBrk="1" latinLnBrk="0" hangingPunct="1">
      <a:defRPr sz="2400" kern="1200">
        <a:solidFill>
          <a:schemeClr val="tx1"/>
        </a:solidFill>
        <a:latin typeface="+mn-lt"/>
        <a:ea typeface="+mn-ea"/>
        <a:cs typeface="+mn-cs"/>
      </a:defRPr>
    </a:lvl3pPr>
    <a:lvl4pPr marL="1745420" algn="l" defTabSz="1163613" rtl="0" eaLnBrk="1" latinLnBrk="0" hangingPunct="1">
      <a:defRPr sz="2400" kern="1200">
        <a:solidFill>
          <a:schemeClr val="tx1"/>
        </a:solidFill>
        <a:latin typeface="+mn-lt"/>
        <a:ea typeface="+mn-ea"/>
        <a:cs typeface="+mn-cs"/>
      </a:defRPr>
    </a:lvl4pPr>
    <a:lvl5pPr marL="2327227" algn="l" defTabSz="1163613" rtl="0" eaLnBrk="1" latinLnBrk="0" hangingPunct="1">
      <a:defRPr sz="2400" kern="1200">
        <a:solidFill>
          <a:schemeClr val="tx1"/>
        </a:solidFill>
        <a:latin typeface="+mn-lt"/>
        <a:ea typeface="+mn-ea"/>
        <a:cs typeface="+mn-cs"/>
      </a:defRPr>
    </a:lvl5pPr>
    <a:lvl6pPr marL="2909034" algn="l" defTabSz="1163613" rtl="0" eaLnBrk="1" latinLnBrk="0" hangingPunct="1">
      <a:defRPr sz="2400" kern="1200">
        <a:solidFill>
          <a:schemeClr val="tx1"/>
        </a:solidFill>
        <a:latin typeface="+mn-lt"/>
        <a:ea typeface="+mn-ea"/>
        <a:cs typeface="+mn-cs"/>
      </a:defRPr>
    </a:lvl6pPr>
    <a:lvl7pPr marL="3490837" algn="l" defTabSz="1163613" rtl="0" eaLnBrk="1" latinLnBrk="0" hangingPunct="1">
      <a:defRPr sz="2400" kern="1200">
        <a:solidFill>
          <a:schemeClr val="tx1"/>
        </a:solidFill>
        <a:latin typeface="+mn-lt"/>
        <a:ea typeface="+mn-ea"/>
        <a:cs typeface="+mn-cs"/>
      </a:defRPr>
    </a:lvl7pPr>
    <a:lvl8pPr marL="4072645" algn="l" defTabSz="1163613" rtl="0" eaLnBrk="1" latinLnBrk="0" hangingPunct="1">
      <a:defRPr sz="2400" kern="1200">
        <a:solidFill>
          <a:schemeClr val="tx1"/>
        </a:solidFill>
        <a:latin typeface="+mn-lt"/>
        <a:ea typeface="+mn-ea"/>
        <a:cs typeface="+mn-cs"/>
      </a:defRPr>
    </a:lvl8pPr>
    <a:lvl9pPr marL="4654454" algn="l" defTabSz="1163613" rtl="0" eaLnBrk="1" latinLnBrk="0" hangingPunct="1">
      <a:defRPr sz="24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den Rivera mONTES" initials="AR" lastIdx="48"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DAEB3B"/>
    <a:srgbClr val="FFC000"/>
    <a:srgbClr val="FFFF66"/>
    <a:srgbClr val="4F81BD"/>
    <a:srgbClr val="0C2949"/>
    <a:srgbClr val="77933C"/>
    <a:srgbClr val="FF7C80"/>
    <a:srgbClr val="66FF66"/>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6323" autoAdjust="0"/>
  </p:normalViewPr>
  <p:slideViewPr>
    <p:cSldViewPr snapToGrid="0" showGuides="1">
      <p:cViewPr>
        <p:scale>
          <a:sx n="40" d="100"/>
          <a:sy n="40" d="100"/>
        </p:scale>
        <p:origin x="-1134" y="-210"/>
      </p:cViewPr>
      <p:guideLst>
        <p:guide orient="horz" pos="2950"/>
        <p:guide pos="4129"/>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2AA1B4-7E85-4025-97B8-35ABAAC1FB08}" type="doc">
      <dgm:prSet loTypeId="urn:microsoft.com/office/officeart/2005/8/layout/process4" loCatId="list" qsTypeId="urn:microsoft.com/office/officeart/2005/8/quickstyle/3d4" qsCatId="3D" csTypeId="urn:microsoft.com/office/officeart/2005/8/colors/colorful1" csCatId="colorful" phldr="1"/>
      <dgm:spPr/>
      <dgm:t>
        <a:bodyPr/>
        <a:lstStyle/>
        <a:p>
          <a:endParaRPr lang="es-MX"/>
        </a:p>
      </dgm:t>
    </dgm:pt>
    <dgm:pt modelId="{695CA67D-4073-4A9F-B068-25AB9ACE0955}">
      <dgm:prSet phldrT="[Text]"/>
      <dgm:spPr/>
      <dgm:t>
        <a:bodyPr/>
        <a:lstStyle/>
        <a:p>
          <a:r>
            <a:rPr lang="es-MX" dirty="0" smtClean="0"/>
            <a:t>DINAMIZACION ECONOMICA 2014</a:t>
          </a:r>
          <a:endParaRPr lang="es-MX" dirty="0"/>
        </a:p>
      </dgm:t>
    </dgm:pt>
    <dgm:pt modelId="{2E10DAE2-0529-40AE-8AFB-C175AC29CCDF}" type="parTrans" cxnId="{5B6A1CD8-17E2-4F5F-B64F-152F06720502}">
      <dgm:prSet/>
      <dgm:spPr/>
      <dgm:t>
        <a:bodyPr/>
        <a:lstStyle/>
        <a:p>
          <a:endParaRPr lang="es-MX"/>
        </a:p>
      </dgm:t>
    </dgm:pt>
    <dgm:pt modelId="{29C93945-1FD1-4C88-9E7E-DC230CC61BCC}" type="sibTrans" cxnId="{5B6A1CD8-17E2-4F5F-B64F-152F06720502}">
      <dgm:prSet/>
      <dgm:spPr/>
      <dgm:t>
        <a:bodyPr/>
        <a:lstStyle/>
        <a:p>
          <a:endParaRPr lang="es-MX"/>
        </a:p>
      </dgm:t>
    </dgm:pt>
    <dgm:pt modelId="{9AF082A3-8F8F-43C5-AD29-62E97B07011E}">
      <dgm:prSet phldrT="[Text]" custT="1"/>
      <dgm:spPr/>
      <dgm:t>
        <a:bodyPr/>
        <a:lstStyle/>
        <a:p>
          <a:r>
            <a:rPr lang="es-MX" sz="1600" dirty="0" smtClean="0"/>
            <a:t>REACTIVACION</a:t>
          </a:r>
          <a:r>
            <a:rPr lang="es-MX" sz="1800" dirty="0" smtClean="0"/>
            <a:t> SECTOR AGRO</a:t>
          </a:r>
        </a:p>
        <a:p>
          <a:r>
            <a:rPr lang="es-MX" sz="1800" dirty="0" smtClean="0"/>
            <a:t>ALIMENTARIO</a:t>
          </a:r>
          <a:endParaRPr lang="es-MX" sz="1800" dirty="0"/>
        </a:p>
      </dgm:t>
    </dgm:pt>
    <dgm:pt modelId="{2E418A9C-8D97-46CD-89E7-2D104FF56D22}" type="parTrans" cxnId="{17B4EC32-7915-47EC-8B87-8151CFA6EAB2}">
      <dgm:prSet/>
      <dgm:spPr/>
      <dgm:t>
        <a:bodyPr/>
        <a:lstStyle/>
        <a:p>
          <a:endParaRPr lang="es-MX"/>
        </a:p>
      </dgm:t>
    </dgm:pt>
    <dgm:pt modelId="{61EDC6D7-DE5D-436D-972F-2956E25514C8}" type="sibTrans" cxnId="{17B4EC32-7915-47EC-8B87-8151CFA6EAB2}">
      <dgm:prSet/>
      <dgm:spPr/>
      <dgm:t>
        <a:bodyPr/>
        <a:lstStyle/>
        <a:p>
          <a:endParaRPr lang="es-MX"/>
        </a:p>
      </dgm:t>
    </dgm:pt>
    <dgm:pt modelId="{9D65921D-2F1F-4B09-9B96-78B88CA9DDBD}">
      <dgm:prSet phldrT="[Text]" custT="1"/>
      <dgm:spPr/>
      <dgm:t>
        <a:bodyPr/>
        <a:lstStyle/>
        <a:p>
          <a:r>
            <a:rPr lang="es-MX" sz="1800" dirty="0" smtClean="0"/>
            <a:t>DESARROLLO SECTOR VIVIENDA</a:t>
          </a:r>
          <a:endParaRPr lang="es-MX" sz="1800" dirty="0"/>
        </a:p>
      </dgm:t>
    </dgm:pt>
    <dgm:pt modelId="{B9BE5E25-6980-4F12-8611-5253487367FD}" type="parTrans" cxnId="{9930145D-F8FF-49F3-A31C-073AEEB1B136}">
      <dgm:prSet/>
      <dgm:spPr/>
      <dgm:t>
        <a:bodyPr/>
        <a:lstStyle/>
        <a:p>
          <a:endParaRPr lang="es-MX"/>
        </a:p>
      </dgm:t>
    </dgm:pt>
    <dgm:pt modelId="{A2EB6126-151B-4AAB-A186-24854275704D}" type="sibTrans" cxnId="{9930145D-F8FF-49F3-A31C-073AEEB1B136}">
      <dgm:prSet/>
      <dgm:spPr/>
      <dgm:t>
        <a:bodyPr/>
        <a:lstStyle/>
        <a:p>
          <a:endParaRPr lang="es-MX"/>
        </a:p>
      </dgm:t>
    </dgm:pt>
    <dgm:pt modelId="{A18E5F0F-C37A-4EAB-9D9B-77F168482F8D}">
      <dgm:prSet phldrT="[Text]" custT="1"/>
      <dgm:spPr/>
      <dgm:t>
        <a:bodyPr/>
        <a:lstStyle/>
        <a:p>
          <a:r>
            <a:rPr lang="es-MX" sz="1800" dirty="0" smtClean="0"/>
            <a:t>CON CHAMBA VIVIS MEJOR</a:t>
          </a:r>
          <a:endParaRPr lang="es-MX" sz="1800" dirty="0"/>
        </a:p>
      </dgm:t>
    </dgm:pt>
    <dgm:pt modelId="{F16EF79E-3E7C-4384-A60E-77417C47EA81}" type="parTrans" cxnId="{C0973A50-F93B-420A-A211-81676E3C2C91}">
      <dgm:prSet/>
      <dgm:spPr/>
      <dgm:t>
        <a:bodyPr/>
        <a:lstStyle/>
        <a:p>
          <a:endParaRPr lang="es-MX"/>
        </a:p>
      </dgm:t>
    </dgm:pt>
    <dgm:pt modelId="{A3B98F06-7248-446E-A427-0F64021FF131}" type="sibTrans" cxnId="{C0973A50-F93B-420A-A211-81676E3C2C91}">
      <dgm:prSet/>
      <dgm:spPr/>
      <dgm:t>
        <a:bodyPr/>
        <a:lstStyle/>
        <a:p>
          <a:endParaRPr lang="es-MX"/>
        </a:p>
      </dgm:t>
    </dgm:pt>
    <dgm:pt modelId="{590152FD-702E-4FF0-9957-0E44A56FAA9A}">
      <dgm:prSet phldrT="[Text]" custT="1"/>
      <dgm:spPr/>
      <dgm:t>
        <a:bodyPr/>
        <a:lstStyle/>
        <a:p>
          <a:r>
            <a:rPr lang="es-MX" sz="1800" dirty="0" smtClean="0"/>
            <a:t>GENERACIÓN DE EMPLEO DESDE PROGRAMAS SOCIALES</a:t>
          </a:r>
          <a:endParaRPr lang="es-MX" sz="1800" dirty="0"/>
        </a:p>
      </dgm:t>
    </dgm:pt>
    <dgm:pt modelId="{44BFE85E-9BCE-4DE6-8996-16F3D17A8AEA}" type="parTrans" cxnId="{321F92F1-3A8B-426B-A819-94AE7A1072D1}">
      <dgm:prSet/>
      <dgm:spPr/>
      <dgm:t>
        <a:bodyPr/>
        <a:lstStyle/>
        <a:p>
          <a:endParaRPr lang="es-MX"/>
        </a:p>
      </dgm:t>
    </dgm:pt>
    <dgm:pt modelId="{0DD9A1A9-E459-4FB2-98F6-727BF18159B0}" type="sibTrans" cxnId="{321F92F1-3A8B-426B-A819-94AE7A1072D1}">
      <dgm:prSet/>
      <dgm:spPr/>
      <dgm:t>
        <a:bodyPr/>
        <a:lstStyle/>
        <a:p>
          <a:endParaRPr lang="es-MX"/>
        </a:p>
      </dgm:t>
    </dgm:pt>
    <dgm:pt modelId="{C48E4846-A35B-4244-8281-D3C663529BFA}">
      <dgm:prSet phldrT="[Text]" custT="1"/>
      <dgm:spPr/>
      <dgm:t>
        <a:bodyPr/>
        <a:lstStyle/>
        <a:p>
          <a:r>
            <a:rPr lang="es-MX" sz="1800" dirty="0" smtClean="0"/>
            <a:t>AGILIZAR Y VISIBILIZAR  INVERSION PRIVADA Y PÚBLICO-PRIVADA</a:t>
          </a:r>
          <a:endParaRPr lang="es-MX" sz="1800" dirty="0"/>
        </a:p>
      </dgm:t>
    </dgm:pt>
    <dgm:pt modelId="{DE5FA2C5-3418-431B-BE4E-C033B64EF993}" type="parTrans" cxnId="{ACA6A33E-E0C2-472B-ADBA-24C73C574315}">
      <dgm:prSet/>
      <dgm:spPr/>
      <dgm:t>
        <a:bodyPr/>
        <a:lstStyle/>
        <a:p>
          <a:endParaRPr lang="es-MX"/>
        </a:p>
      </dgm:t>
    </dgm:pt>
    <dgm:pt modelId="{E9D8F96F-2B92-4CBF-A3E0-B2D2343E9923}" type="sibTrans" cxnId="{ACA6A33E-E0C2-472B-ADBA-24C73C574315}">
      <dgm:prSet/>
      <dgm:spPr/>
      <dgm:t>
        <a:bodyPr/>
        <a:lstStyle/>
        <a:p>
          <a:endParaRPr lang="es-MX"/>
        </a:p>
      </dgm:t>
    </dgm:pt>
    <dgm:pt modelId="{50303BA7-082E-48EF-B9E9-544716883305}" type="pres">
      <dgm:prSet presAssocID="{0E2AA1B4-7E85-4025-97B8-35ABAAC1FB08}" presName="Name0" presStyleCnt="0">
        <dgm:presLayoutVars>
          <dgm:dir/>
          <dgm:animLvl val="lvl"/>
          <dgm:resizeHandles val="exact"/>
        </dgm:presLayoutVars>
      </dgm:prSet>
      <dgm:spPr/>
      <dgm:t>
        <a:bodyPr/>
        <a:lstStyle/>
        <a:p>
          <a:endParaRPr lang="es-MX"/>
        </a:p>
      </dgm:t>
    </dgm:pt>
    <dgm:pt modelId="{A72F66EB-6C43-4B90-90E5-6E6CE95F4FEE}" type="pres">
      <dgm:prSet presAssocID="{695CA67D-4073-4A9F-B068-25AB9ACE0955}" presName="boxAndChildren" presStyleCnt="0"/>
      <dgm:spPr/>
    </dgm:pt>
    <dgm:pt modelId="{2D820C5C-AB9F-4613-B426-AC606144AD86}" type="pres">
      <dgm:prSet presAssocID="{695CA67D-4073-4A9F-B068-25AB9ACE0955}" presName="parentTextBox" presStyleLbl="node1" presStyleIdx="0" presStyleCnt="1"/>
      <dgm:spPr/>
      <dgm:t>
        <a:bodyPr/>
        <a:lstStyle/>
        <a:p>
          <a:endParaRPr lang="es-MX"/>
        </a:p>
      </dgm:t>
    </dgm:pt>
    <dgm:pt modelId="{B3CF16E3-2B87-43B9-8014-BC5914107C9F}" type="pres">
      <dgm:prSet presAssocID="{695CA67D-4073-4A9F-B068-25AB9ACE0955}" presName="entireBox" presStyleLbl="node1" presStyleIdx="0" presStyleCnt="1"/>
      <dgm:spPr/>
      <dgm:t>
        <a:bodyPr/>
        <a:lstStyle/>
        <a:p>
          <a:endParaRPr lang="es-MX"/>
        </a:p>
      </dgm:t>
    </dgm:pt>
    <dgm:pt modelId="{D6602756-C05F-4E7B-AE7E-E4634BB2E072}" type="pres">
      <dgm:prSet presAssocID="{695CA67D-4073-4A9F-B068-25AB9ACE0955}" presName="descendantBox" presStyleCnt="0"/>
      <dgm:spPr/>
    </dgm:pt>
    <dgm:pt modelId="{D989A895-6D42-4592-84C7-615320458582}" type="pres">
      <dgm:prSet presAssocID="{9AF082A3-8F8F-43C5-AD29-62E97B07011E}" presName="childTextBox" presStyleLbl="fgAccFollowNode1" presStyleIdx="0" presStyleCnt="5">
        <dgm:presLayoutVars>
          <dgm:bulletEnabled val="1"/>
        </dgm:presLayoutVars>
      </dgm:prSet>
      <dgm:spPr/>
      <dgm:t>
        <a:bodyPr/>
        <a:lstStyle/>
        <a:p>
          <a:endParaRPr lang="es-MX"/>
        </a:p>
      </dgm:t>
    </dgm:pt>
    <dgm:pt modelId="{3C53193E-7975-4731-8BEB-5A4836DC167A}" type="pres">
      <dgm:prSet presAssocID="{9D65921D-2F1F-4B09-9B96-78B88CA9DDBD}" presName="childTextBox" presStyleLbl="fgAccFollowNode1" presStyleIdx="1" presStyleCnt="5">
        <dgm:presLayoutVars>
          <dgm:bulletEnabled val="1"/>
        </dgm:presLayoutVars>
      </dgm:prSet>
      <dgm:spPr/>
      <dgm:t>
        <a:bodyPr/>
        <a:lstStyle/>
        <a:p>
          <a:endParaRPr lang="es-MX"/>
        </a:p>
      </dgm:t>
    </dgm:pt>
    <dgm:pt modelId="{3FB6F44D-3FC5-4210-BF80-942C77E21B99}" type="pres">
      <dgm:prSet presAssocID="{A18E5F0F-C37A-4EAB-9D9B-77F168482F8D}" presName="childTextBox" presStyleLbl="fgAccFollowNode1" presStyleIdx="2" presStyleCnt="5">
        <dgm:presLayoutVars>
          <dgm:bulletEnabled val="1"/>
        </dgm:presLayoutVars>
      </dgm:prSet>
      <dgm:spPr/>
      <dgm:t>
        <a:bodyPr/>
        <a:lstStyle/>
        <a:p>
          <a:endParaRPr lang="es-MX"/>
        </a:p>
      </dgm:t>
    </dgm:pt>
    <dgm:pt modelId="{BB138767-46DB-4274-8C44-6015EA1BCD00}" type="pres">
      <dgm:prSet presAssocID="{590152FD-702E-4FF0-9957-0E44A56FAA9A}" presName="childTextBox" presStyleLbl="fgAccFollowNode1" presStyleIdx="3" presStyleCnt="5">
        <dgm:presLayoutVars>
          <dgm:bulletEnabled val="1"/>
        </dgm:presLayoutVars>
      </dgm:prSet>
      <dgm:spPr/>
      <dgm:t>
        <a:bodyPr/>
        <a:lstStyle/>
        <a:p>
          <a:endParaRPr lang="es-MX"/>
        </a:p>
      </dgm:t>
    </dgm:pt>
    <dgm:pt modelId="{7C28B842-5F28-4CE0-8155-44D915CE68D4}" type="pres">
      <dgm:prSet presAssocID="{C48E4846-A35B-4244-8281-D3C663529BFA}" presName="childTextBox" presStyleLbl="fgAccFollowNode1" presStyleIdx="4" presStyleCnt="5">
        <dgm:presLayoutVars>
          <dgm:bulletEnabled val="1"/>
        </dgm:presLayoutVars>
      </dgm:prSet>
      <dgm:spPr/>
      <dgm:t>
        <a:bodyPr/>
        <a:lstStyle/>
        <a:p>
          <a:endParaRPr lang="es-MX"/>
        </a:p>
      </dgm:t>
    </dgm:pt>
  </dgm:ptLst>
  <dgm:cxnLst>
    <dgm:cxn modelId="{FF522F42-4952-4439-9FC5-41F8AE0D41B4}" type="presOf" srcId="{695CA67D-4073-4A9F-B068-25AB9ACE0955}" destId="{B3CF16E3-2B87-43B9-8014-BC5914107C9F}" srcOrd="1" destOrd="0" presId="urn:microsoft.com/office/officeart/2005/8/layout/process4"/>
    <dgm:cxn modelId="{9930145D-F8FF-49F3-A31C-073AEEB1B136}" srcId="{695CA67D-4073-4A9F-B068-25AB9ACE0955}" destId="{9D65921D-2F1F-4B09-9B96-78B88CA9DDBD}" srcOrd="1" destOrd="0" parTransId="{B9BE5E25-6980-4F12-8611-5253487367FD}" sibTransId="{A2EB6126-151B-4AAB-A186-24854275704D}"/>
    <dgm:cxn modelId="{2CB1158A-23D5-4147-8DFE-726C039FEA6B}" type="presOf" srcId="{0E2AA1B4-7E85-4025-97B8-35ABAAC1FB08}" destId="{50303BA7-082E-48EF-B9E9-544716883305}" srcOrd="0" destOrd="0" presId="urn:microsoft.com/office/officeart/2005/8/layout/process4"/>
    <dgm:cxn modelId="{ACA6A33E-E0C2-472B-ADBA-24C73C574315}" srcId="{695CA67D-4073-4A9F-B068-25AB9ACE0955}" destId="{C48E4846-A35B-4244-8281-D3C663529BFA}" srcOrd="4" destOrd="0" parTransId="{DE5FA2C5-3418-431B-BE4E-C033B64EF993}" sibTransId="{E9D8F96F-2B92-4CBF-A3E0-B2D2343E9923}"/>
    <dgm:cxn modelId="{321F92F1-3A8B-426B-A819-94AE7A1072D1}" srcId="{695CA67D-4073-4A9F-B068-25AB9ACE0955}" destId="{590152FD-702E-4FF0-9957-0E44A56FAA9A}" srcOrd="3" destOrd="0" parTransId="{44BFE85E-9BCE-4DE6-8996-16F3D17A8AEA}" sibTransId="{0DD9A1A9-E459-4FB2-98F6-727BF18159B0}"/>
    <dgm:cxn modelId="{C0973A50-F93B-420A-A211-81676E3C2C91}" srcId="{695CA67D-4073-4A9F-B068-25AB9ACE0955}" destId="{A18E5F0F-C37A-4EAB-9D9B-77F168482F8D}" srcOrd="2" destOrd="0" parTransId="{F16EF79E-3E7C-4384-A60E-77417C47EA81}" sibTransId="{A3B98F06-7248-446E-A427-0F64021FF131}"/>
    <dgm:cxn modelId="{17B4EC32-7915-47EC-8B87-8151CFA6EAB2}" srcId="{695CA67D-4073-4A9F-B068-25AB9ACE0955}" destId="{9AF082A3-8F8F-43C5-AD29-62E97B07011E}" srcOrd="0" destOrd="0" parTransId="{2E418A9C-8D97-46CD-89E7-2D104FF56D22}" sibTransId="{61EDC6D7-DE5D-436D-972F-2956E25514C8}"/>
    <dgm:cxn modelId="{5B6A1CD8-17E2-4F5F-B64F-152F06720502}" srcId="{0E2AA1B4-7E85-4025-97B8-35ABAAC1FB08}" destId="{695CA67D-4073-4A9F-B068-25AB9ACE0955}" srcOrd="0" destOrd="0" parTransId="{2E10DAE2-0529-40AE-8AFB-C175AC29CCDF}" sibTransId="{29C93945-1FD1-4C88-9E7E-DC230CC61BCC}"/>
    <dgm:cxn modelId="{3A3E0EAB-4E64-4887-B7EF-1999776E2563}" type="presOf" srcId="{695CA67D-4073-4A9F-B068-25AB9ACE0955}" destId="{2D820C5C-AB9F-4613-B426-AC606144AD86}" srcOrd="0" destOrd="0" presId="urn:microsoft.com/office/officeart/2005/8/layout/process4"/>
    <dgm:cxn modelId="{66D33AAD-F0E9-48B2-B3A2-AAE0DCD4B74F}" type="presOf" srcId="{590152FD-702E-4FF0-9957-0E44A56FAA9A}" destId="{BB138767-46DB-4274-8C44-6015EA1BCD00}" srcOrd="0" destOrd="0" presId="urn:microsoft.com/office/officeart/2005/8/layout/process4"/>
    <dgm:cxn modelId="{C1E14D93-850F-40C6-B38F-A1DD06AE134B}" type="presOf" srcId="{9AF082A3-8F8F-43C5-AD29-62E97B07011E}" destId="{D989A895-6D42-4592-84C7-615320458582}" srcOrd="0" destOrd="0" presId="urn:microsoft.com/office/officeart/2005/8/layout/process4"/>
    <dgm:cxn modelId="{778E532B-0DB5-4CAA-97CA-92805DE79569}" type="presOf" srcId="{9D65921D-2F1F-4B09-9B96-78B88CA9DDBD}" destId="{3C53193E-7975-4731-8BEB-5A4836DC167A}" srcOrd="0" destOrd="0" presId="urn:microsoft.com/office/officeart/2005/8/layout/process4"/>
    <dgm:cxn modelId="{F9CF39DD-1018-4EB9-B147-58D6B2C8B2D0}" type="presOf" srcId="{A18E5F0F-C37A-4EAB-9D9B-77F168482F8D}" destId="{3FB6F44D-3FC5-4210-BF80-942C77E21B99}" srcOrd="0" destOrd="0" presId="urn:microsoft.com/office/officeart/2005/8/layout/process4"/>
    <dgm:cxn modelId="{A0E5B445-E828-435C-B822-609F1B784BCC}" type="presOf" srcId="{C48E4846-A35B-4244-8281-D3C663529BFA}" destId="{7C28B842-5F28-4CE0-8155-44D915CE68D4}" srcOrd="0" destOrd="0" presId="urn:microsoft.com/office/officeart/2005/8/layout/process4"/>
    <dgm:cxn modelId="{821BC8FE-A508-4864-9D02-8398CE1E9AEA}" type="presParOf" srcId="{50303BA7-082E-48EF-B9E9-544716883305}" destId="{A72F66EB-6C43-4B90-90E5-6E6CE95F4FEE}" srcOrd="0" destOrd="0" presId="urn:microsoft.com/office/officeart/2005/8/layout/process4"/>
    <dgm:cxn modelId="{E41CBB49-2049-49A4-8328-4591EB82569D}" type="presParOf" srcId="{A72F66EB-6C43-4B90-90E5-6E6CE95F4FEE}" destId="{2D820C5C-AB9F-4613-B426-AC606144AD86}" srcOrd="0" destOrd="0" presId="urn:microsoft.com/office/officeart/2005/8/layout/process4"/>
    <dgm:cxn modelId="{6FD5E508-6793-41F4-99C4-DB148BA832B6}" type="presParOf" srcId="{A72F66EB-6C43-4B90-90E5-6E6CE95F4FEE}" destId="{B3CF16E3-2B87-43B9-8014-BC5914107C9F}" srcOrd="1" destOrd="0" presId="urn:microsoft.com/office/officeart/2005/8/layout/process4"/>
    <dgm:cxn modelId="{80986B3C-81CC-4835-BFFD-C1A7D53A7F2B}" type="presParOf" srcId="{A72F66EB-6C43-4B90-90E5-6E6CE95F4FEE}" destId="{D6602756-C05F-4E7B-AE7E-E4634BB2E072}" srcOrd="2" destOrd="0" presId="urn:microsoft.com/office/officeart/2005/8/layout/process4"/>
    <dgm:cxn modelId="{2288B025-8E39-4259-9CCE-C3EE967EAA83}" type="presParOf" srcId="{D6602756-C05F-4E7B-AE7E-E4634BB2E072}" destId="{D989A895-6D42-4592-84C7-615320458582}" srcOrd="0" destOrd="0" presId="urn:microsoft.com/office/officeart/2005/8/layout/process4"/>
    <dgm:cxn modelId="{C8E9445C-6BFE-4E3B-BCC7-977C2DB42AE9}" type="presParOf" srcId="{D6602756-C05F-4E7B-AE7E-E4634BB2E072}" destId="{3C53193E-7975-4731-8BEB-5A4836DC167A}" srcOrd="1" destOrd="0" presId="urn:microsoft.com/office/officeart/2005/8/layout/process4"/>
    <dgm:cxn modelId="{C0C3341D-2852-4984-9D67-18F0211B04A4}" type="presParOf" srcId="{D6602756-C05F-4E7B-AE7E-E4634BB2E072}" destId="{3FB6F44D-3FC5-4210-BF80-942C77E21B99}" srcOrd="2" destOrd="0" presId="urn:microsoft.com/office/officeart/2005/8/layout/process4"/>
    <dgm:cxn modelId="{25B5D8B9-EC37-442B-857E-AE42E1BED95B}" type="presParOf" srcId="{D6602756-C05F-4E7B-AE7E-E4634BB2E072}" destId="{BB138767-46DB-4274-8C44-6015EA1BCD00}" srcOrd="3" destOrd="0" presId="urn:microsoft.com/office/officeart/2005/8/layout/process4"/>
    <dgm:cxn modelId="{792F5CED-DC57-4F23-BB3C-E6018D599C71}" type="presParOf" srcId="{D6602756-C05F-4E7B-AE7E-E4634BB2E072}" destId="{7C28B842-5F28-4CE0-8155-44D915CE68D4}" srcOrd="4"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9D8803-F919-48AA-9C76-646AF79E462B}" type="doc">
      <dgm:prSet loTypeId="urn:microsoft.com/office/officeart/2005/8/layout/chart3" loCatId="relationship" qsTypeId="urn:microsoft.com/office/officeart/2005/8/quickstyle/3d4" qsCatId="3D" csTypeId="urn:microsoft.com/office/officeart/2005/8/colors/colorful2" csCatId="colorful" phldr="1"/>
      <dgm:spPr/>
    </dgm:pt>
    <dgm:pt modelId="{B322C07B-F1D3-4DA9-B898-59F445128A4C}">
      <dgm:prSet phldrT="[Text]" custT="1"/>
      <dgm:spPr/>
      <dgm:t>
        <a:bodyPr/>
        <a:lstStyle/>
        <a:p>
          <a:r>
            <a:rPr lang="es-MX" sz="1200" dirty="0" smtClean="0">
              <a:solidFill>
                <a:schemeClr val="tx1"/>
              </a:solidFill>
            </a:rPr>
            <a:t>Fideicomiso Programa Reactivación Sector Agroalimentario</a:t>
          </a:r>
          <a:endParaRPr lang="es-MX" sz="1200" dirty="0">
            <a:solidFill>
              <a:schemeClr val="tx1"/>
            </a:solidFill>
          </a:endParaRPr>
        </a:p>
      </dgm:t>
    </dgm:pt>
    <dgm:pt modelId="{035D315C-DFB4-43B2-BB35-52F49703C006}" type="parTrans" cxnId="{068F4443-1344-409D-AA06-45BFA14354BA}">
      <dgm:prSet/>
      <dgm:spPr/>
      <dgm:t>
        <a:bodyPr/>
        <a:lstStyle/>
        <a:p>
          <a:endParaRPr lang="es-MX" sz="1200">
            <a:solidFill>
              <a:schemeClr val="tx1"/>
            </a:solidFill>
          </a:endParaRPr>
        </a:p>
      </dgm:t>
    </dgm:pt>
    <dgm:pt modelId="{4A2FDB4F-DFF4-4FE2-83DC-03D9CE566C21}" type="sibTrans" cxnId="{068F4443-1344-409D-AA06-45BFA14354BA}">
      <dgm:prSet/>
      <dgm:spPr/>
      <dgm:t>
        <a:bodyPr/>
        <a:lstStyle/>
        <a:p>
          <a:endParaRPr lang="es-MX" sz="1200">
            <a:solidFill>
              <a:schemeClr val="tx1"/>
            </a:solidFill>
          </a:endParaRPr>
        </a:p>
      </dgm:t>
    </dgm:pt>
    <dgm:pt modelId="{14E4AFA3-92F7-4DBA-AE39-67467B126EB8}">
      <dgm:prSet phldrT="[Text]" custT="1"/>
      <dgm:spPr/>
      <dgm:t>
        <a:bodyPr/>
        <a:lstStyle/>
        <a:p>
          <a:r>
            <a:rPr lang="es-MX" sz="1200" dirty="0" smtClean="0">
              <a:solidFill>
                <a:schemeClr val="tx1"/>
              </a:solidFill>
            </a:rPr>
            <a:t>Convenios de Encadenamiento Productivo</a:t>
          </a:r>
          <a:endParaRPr lang="es-MX" sz="1200" dirty="0">
            <a:solidFill>
              <a:schemeClr val="tx1"/>
            </a:solidFill>
          </a:endParaRPr>
        </a:p>
      </dgm:t>
    </dgm:pt>
    <dgm:pt modelId="{9EBF763D-6157-41BE-8ABA-29BF9C9377F6}" type="parTrans" cxnId="{C18C5C4A-A0DC-41E7-87C9-3899C119B744}">
      <dgm:prSet/>
      <dgm:spPr/>
      <dgm:t>
        <a:bodyPr/>
        <a:lstStyle/>
        <a:p>
          <a:endParaRPr lang="es-MX" sz="1200">
            <a:solidFill>
              <a:schemeClr val="tx1"/>
            </a:solidFill>
          </a:endParaRPr>
        </a:p>
      </dgm:t>
    </dgm:pt>
    <dgm:pt modelId="{D8122748-4733-4227-AEEF-C1F45A9F6D3A}" type="sibTrans" cxnId="{C18C5C4A-A0DC-41E7-87C9-3899C119B744}">
      <dgm:prSet/>
      <dgm:spPr/>
      <dgm:t>
        <a:bodyPr/>
        <a:lstStyle/>
        <a:p>
          <a:endParaRPr lang="es-MX" sz="1200">
            <a:solidFill>
              <a:schemeClr val="tx1"/>
            </a:solidFill>
          </a:endParaRPr>
        </a:p>
      </dgm:t>
    </dgm:pt>
    <dgm:pt modelId="{599F0274-B2BC-456C-81F9-66A988D81BA7}">
      <dgm:prSet phldrT="[Text]" custT="1"/>
      <dgm:spPr/>
      <dgm:t>
        <a:bodyPr/>
        <a:lstStyle/>
        <a:p>
          <a:r>
            <a:rPr lang="es-MX" sz="1200" dirty="0" smtClean="0">
              <a:solidFill>
                <a:schemeClr val="tx1"/>
              </a:solidFill>
            </a:rPr>
            <a:t>Bono Agrícola para una Vida Mejor</a:t>
          </a:r>
          <a:endParaRPr lang="es-MX" sz="1200" dirty="0">
            <a:solidFill>
              <a:schemeClr val="tx1"/>
            </a:solidFill>
          </a:endParaRPr>
        </a:p>
      </dgm:t>
    </dgm:pt>
    <dgm:pt modelId="{9274AAAA-4AE9-47CA-A238-1C465B8B9075}" type="parTrans" cxnId="{B182C321-B0AE-4657-877D-992C9308AAEF}">
      <dgm:prSet/>
      <dgm:spPr/>
      <dgm:t>
        <a:bodyPr/>
        <a:lstStyle/>
        <a:p>
          <a:endParaRPr lang="es-MX" sz="1200">
            <a:solidFill>
              <a:schemeClr val="tx1"/>
            </a:solidFill>
          </a:endParaRPr>
        </a:p>
      </dgm:t>
    </dgm:pt>
    <dgm:pt modelId="{E85513B9-A474-4090-B2A0-FB7BA61D8093}" type="sibTrans" cxnId="{B182C321-B0AE-4657-877D-992C9308AAEF}">
      <dgm:prSet/>
      <dgm:spPr/>
      <dgm:t>
        <a:bodyPr/>
        <a:lstStyle/>
        <a:p>
          <a:endParaRPr lang="es-MX" sz="1200">
            <a:solidFill>
              <a:schemeClr val="tx1"/>
            </a:solidFill>
          </a:endParaRPr>
        </a:p>
      </dgm:t>
    </dgm:pt>
    <dgm:pt modelId="{7434E170-A03B-4268-9EF2-95EBAED7F307}">
      <dgm:prSet phldrT="[Text]" custT="1"/>
      <dgm:spPr/>
      <dgm:t>
        <a:bodyPr/>
        <a:lstStyle/>
        <a:p>
          <a:r>
            <a:rPr lang="es-MX" sz="1200" dirty="0" smtClean="0">
              <a:solidFill>
                <a:schemeClr val="tx1"/>
              </a:solidFill>
            </a:rPr>
            <a:t>Modelo de Asistencia Técnica para pequeños productores del campo</a:t>
          </a:r>
          <a:endParaRPr lang="es-MX" sz="1200" dirty="0">
            <a:solidFill>
              <a:schemeClr val="tx1"/>
            </a:solidFill>
          </a:endParaRPr>
        </a:p>
      </dgm:t>
    </dgm:pt>
    <dgm:pt modelId="{B589AB5D-C918-4963-93D0-2933D43AE14A}" type="parTrans" cxnId="{C26B7DD3-A3AA-48F9-9AF1-ECB084918246}">
      <dgm:prSet/>
      <dgm:spPr/>
      <dgm:t>
        <a:bodyPr/>
        <a:lstStyle/>
        <a:p>
          <a:endParaRPr lang="es-MX" sz="1200">
            <a:solidFill>
              <a:schemeClr val="tx1"/>
            </a:solidFill>
          </a:endParaRPr>
        </a:p>
      </dgm:t>
    </dgm:pt>
    <dgm:pt modelId="{753D0D96-A5FC-467D-A197-8F6DBDA2BA1B}" type="sibTrans" cxnId="{C26B7DD3-A3AA-48F9-9AF1-ECB084918246}">
      <dgm:prSet/>
      <dgm:spPr/>
      <dgm:t>
        <a:bodyPr/>
        <a:lstStyle/>
        <a:p>
          <a:endParaRPr lang="es-MX" sz="1200">
            <a:solidFill>
              <a:schemeClr val="tx1"/>
            </a:solidFill>
          </a:endParaRPr>
        </a:p>
      </dgm:t>
    </dgm:pt>
    <dgm:pt modelId="{FECE9A90-FA05-4EBE-8583-B1DB2B4DB6B0}">
      <dgm:prSet phldrT="[Text]" custT="1"/>
      <dgm:spPr/>
      <dgm:t>
        <a:bodyPr/>
        <a:lstStyle/>
        <a:p>
          <a:r>
            <a:rPr lang="es-MX" sz="1200" dirty="0" smtClean="0">
              <a:solidFill>
                <a:schemeClr val="tx1"/>
              </a:solidFill>
            </a:rPr>
            <a:t>Alianza por el Corredor Seco</a:t>
          </a:r>
          <a:endParaRPr lang="es-MX" sz="1200" dirty="0">
            <a:solidFill>
              <a:schemeClr val="tx1"/>
            </a:solidFill>
          </a:endParaRPr>
        </a:p>
      </dgm:t>
    </dgm:pt>
    <dgm:pt modelId="{2F89277A-D84C-40C7-BF76-4AC2B82D9FAD}" type="parTrans" cxnId="{5EF608D6-B9E9-4F99-BBCC-EF80D2436333}">
      <dgm:prSet/>
      <dgm:spPr/>
      <dgm:t>
        <a:bodyPr/>
        <a:lstStyle/>
        <a:p>
          <a:endParaRPr lang="es-MX">
            <a:solidFill>
              <a:schemeClr val="tx1"/>
            </a:solidFill>
          </a:endParaRPr>
        </a:p>
      </dgm:t>
    </dgm:pt>
    <dgm:pt modelId="{1BA0FBFF-3D1B-4C1C-A0F8-35AB68B7559F}" type="sibTrans" cxnId="{5EF608D6-B9E9-4F99-BBCC-EF80D2436333}">
      <dgm:prSet/>
      <dgm:spPr/>
      <dgm:t>
        <a:bodyPr/>
        <a:lstStyle/>
        <a:p>
          <a:endParaRPr lang="es-MX">
            <a:solidFill>
              <a:schemeClr val="tx1"/>
            </a:solidFill>
          </a:endParaRPr>
        </a:p>
      </dgm:t>
    </dgm:pt>
    <dgm:pt modelId="{84CC7CD7-1566-4AE5-9287-A05F2F7ABB83}" type="pres">
      <dgm:prSet presAssocID="{919D8803-F919-48AA-9C76-646AF79E462B}" presName="compositeShape" presStyleCnt="0">
        <dgm:presLayoutVars>
          <dgm:chMax val="7"/>
          <dgm:dir/>
          <dgm:resizeHandles val="exact"/>
        </dgm:presLayoutVars>
      </dgm:prSet>
      <dgm:spPr/>
    </dgm:pt>
    <dgm:pt modelId="{D34FCDAB-7F2A-4B96-928F-9B1121B5DB28}" type="pres">
      <dgm:prSet presAssocID="{919D8803-F919-48AA-9C76-646AF79E462B}" presName="wedge1" presStyleLbl="node1" presStyleIdx="0" presStyleCnt="5"/>
      <dgm:spPr/>
      <dgm:t>
        <a:bodyPr/>
        <a:lstStyle/>
        <a:p>
          <a:endParaRPr lang="es-MX"/>
        </a:p>
      </dgm:t>
    </dgm:pt>
    <dgm:pt modelId="{B800692C-C9CE-4F87-8462-161629F3533B}" type="pres">
      <dgm:prSet presAssocID="{919D8803-F919-48AA-9C76-646AF79E462B}" presName="wedge1Tx" presStyleLbl="node1" presStyleIdx="0" presStyleCnt="5">
        <dgm:presLayoutVars>
          <dgm:chMax val="0"/>
          <dgm:chPref val="0"/>
          <dgm:bulletEnabled val="1"/>
        </dgm:presLayoutVars>
      </dgm:prSet>
      <dgm:spPr/>
      <dgm:t>
        <a:bodyPr/>
        <a:lstStyle/>
        <a:p>
          <a:endParaRPr lang="es-MX"/>
        </a:p>
      </dgm:t>
    </dgm:pt>
    <dgm:pt modelId="{8EE41299-BF32-464A-800F-8ACA778A9ED5}" type="pres">
      <dgm:prSet presAssocID="{919D8803-F919-48AA-9C76-646AF79E462B}" presName="wedge2" presStyleLbl="node1" presStyleIdx="1" presStyleCnt="5"/>
      <dgm:spPr/>
      <dgm:t>
        <a:bodyPr/>
        <a:lstStyle/>
        <a:p>
          <a:endParaRPr lang="es-MX"/>
        </a:p>
      </dgm:t>
    </dgm:pt>
    <dgm:pt modelId="{D05981E1-BD96-4C42-9C56-8985F315590A}" type="pres">
      <dgm:prSet presAssocID="{919D8803-F919-48AA-9C76-646AF79E462B}" presName="wedge2Tx" presStyleLbl="node1" presStyleIdx="1" presStyleCnt="5">
        <dgm:presLayoutVars>
          <dgm:chMax val="0"/>
          <dgm:chPref val="0"/>
          <dgm:bulletEnabled val="1"/>
        </dgm:presLayoutVars>
      </dgm:prSet>
      <dgm:spPr/>
      <dgm:t>
        <a:bodyPr/>
        <a:lstStyle/>
        <a:p>
          <a:endParaRPr lang="es-MX"/>
        </a:p>
      </dgm:t>
    </dgm:pt>
    <dgm:pt modelId="{9142D77F-8D34-47D3-95D5-360F5A9C2AC5}" type="pres">
      <dgm:prSet presAssocID="{919D8803-F919-48AA-9C76-646AF79E462B}" presName="wedge3" presStyleLbl="node1" presStyleIdx="2" presStyleCnt="5"/>
      <dgm:spPr/>
      <dgm:t>
        <a:bodyPr/>
        <a:lstStyle/>
        <a:p>
          <a:endParaRPr lang="es-MX"/>
        </a:p>
      </dgm:t>
    </dgm:pt>
    <dgm:pt modelId="{9D2C15C7-38CB-4F44-87D5-25FE726A24AA}" type="pres">
      <dgm:prSet presAssocID="{919D8803-F919-48AA-9C76-646AF79E462B}" presName="wedge3Tx" presStyleLbl="node1" presStyleIdx="2" presStyleCnt="5">
        <dgm:presLayoutVars>
          <dgm:chMax val="0"/>
          <dgm:chPref val="0"/>
          <dgm:bulletEnabled val="1"/>
        </dgm:presLayoutVars>
      </dgm:prSet>
      <dgm:spPr/>
      <dgm:t>
        <a:bodyPr/>
        <a:lstStyle/>
        <a:p>
          <a:endParaRPr lang="es-MX"/>
        </a:p>
      </dgm:t>
    </dgm:pt>
    <dgm:pt modelId="{B16051AD-5CA7-4F9B-A2B6-2C5B8AA0489D}" type="pres">
      <dgm:prSet presAssocID="{919D8803-F919-48AA-9C76-646AF79E462B}" presName="wedge4" presStyleLbl="node1" presStyleIdx="3" presStyleCnt="5"/>
      <dgm:spPr/>
      <dgm:t>
        <a:bodyPr/>
        <a:lstStyle/>
        <a:p>
          <a:endParaRPr lang="es-MX"/>
        </a:p>
      </dgm:t>
    </dgm:pt>
    <dgm:pt modelId="{68A31B2B-9C4E-4992-8289-E9190CEFA7CF}" type="pres">
      <dgm:prSet presAssocID="{919D8803-F919-48AA-9C76-646AF79E462B}" presName="wedge4Tx" presStyleLbl="node1" presStyleIdx="3" presStyleCnt="5">
        <dgm:presLayoutVars>
          <dgm:chMax val="0"/>
          <dgm:chPref val="0"/>
          <dgm:bulletEnabled val="1"/>
        </dgm:presLayoutVars>
      </dgm:prSet>
      <dgm:spPr/>
      <dgm:t>
        <a:bodyPr/>
        <a:lstStyle/>
        <a:p>
          <a:endParaRPr lang="es-MX"/>
        </a:p>
      </dgm:t>
    </dgm:pt>
    <dgm:pt modelId="{ABC8AE93-29E6-42E9-BB58-26D2F35E82F4}" type="pres">
      <dgm:prSet presAssocID="{919D8803-F919-48AA-9C76-646AF79E462B}" presName="wedge5" presStyleLbl="node1" presStyleIdx="4" presStyleCnt="5"/>
      <dgm:spPr/>
      <dgm:t>
        <a:bodyPr/>
        <a:lstStyle/>
        <a:p>
          <a:endParaRPr lang="es-MX"/>
        </a:p>
      </dgm:t>
    </dgm:pt>
    <dgm:pt modelId="{92A32C8B-42DA-430C-9D30-1D4BB1AEAC53}" type="pres">
      <dgm:prSet presAssocID="{919D8803-F919-48AA-9C76-646AF79E462B}" presName="wedge5Tx" presStyleLbl="node1" presStyleIdx="4" presStyleCnt="5">
        <dgm:presLayoutVars>
          <dgm:chMax val="0"/>
          <dgm:chPref val="0"/>
          <dgm:bulletEnabled val="1"/>
        </dgm:presLayoutVars>
      </dgm:prSet>
      <dgm:spPr/>
      <dgm:t>
        <a:bodyPr/>
        <a:lstStyle/>
        <a:p>
          <a:endParaRPr lang="es-MX"/>
        </a:p>
      </dgm:t>
    </dgm:pt>
  </dgm:ptLst>
  <dgm:cxnLst>
    <dgm:cxn modelId="{5EF608D6-B9E9-4F99-BBCC-EF80D2436333}" srcId="{919D8803-F919-48AA-9C76-646AF79E462B}" destId="{FECE9A90-FA05-4EBE-8583-B1DB2B4DB6B0}" srcOrd="4" destOrd="0" parTransId="{2F89277A-D84C-40C7-BF76-4AC2B82D9FAD}" sibTransId="{1BA0FBFF-3D1B-4C1C-A0F8-35AB68B7559F}"/>
    <dgm:cxn modelId="{623C358D-202A-48FE-8DB6-0C113B148B9F}" type="presOf" srcId="{FECE9A90-FA05-4EBE-8583-B1DB2B4DB6B0}" destId="{92A32C8B-42DA-430C-9D30-1D4BB1AEAC53}" srcOrd="1" destOrd="0" presId="urn:microsoft.com/office/officeart/2005/8/layout/chart3"/>
    <dgm:cxn modelId="{03A19AFE-21D2-4C32-957C-137BD16C1953}" type="presOf" srcId="{7434E170-A03B-4268-9EF2-95EBAED7F307}" destId="{B16051AD-5CA7-4F9B-A2B6-2C5B8AA0489D}" srcOrd="0" destOrd="0" presId="urn:microsoft.com/office/officeart/2005/8/layout/chart3"/>
    <dgm:cxn modelId="{F176E74D-5EBF-4C5E-8C28-793D5D4D9D9D}" type="presOf" srcId="{919D8803-F919-48AA-9C76-646AF79E462B}" destId="{84CC7CD7-1566-4AE5-9287-A05F2F7ABB83}" srcOrd="0" destOrd="0" presId="urn:microsoft.com/office/officeart/2005/8/layout/chart3"/>
    <dgm:cxn modelId="{5DA2171F-8267-4668-8E40-5475A6474574}" type="presOf" srcId="{7434E170-A03B-4268-9EF2-95EBAED7F307}" destId="{68A31B2B-9C4E-4992-8289-E9190CEFA7CF}" srcOrd="1" destOrd="0" presId="urn:microsoft.com/office/officeart/2005/8/layout/chart3"/>
    <dgm:cxn modelId="{8B359B9A-B781-474A-9F93-196A89D44B5D}" type="presOf" srcId="{B322C07B-F1D3-4DA9-B898-59F445128A4C}" destId="{D34FCDAB-7F2A-4B96-928F-9B1121B5DB28}" srcOrd="0" destOrd="0" presId="urn:microsoft.com/office/officeart/2005/8/layout/chart3"/>
    <dgm:cxn modelId="{4BD2587F-45A8-4133-8BA4-52255D8FF1FE}" type="presOf" srcId="{599F0274-B2BC-456C-81F9-66A988D81BA7}" destId="{9D2C15C7-38CB-4F44-87D5-25FE726A24AA}" srcOrd="1" destOrd="0" presId="urn:microsoft.com/office/officeart/2005/8/layout/chart3"/>
    <dgm:cxn modelId="{17FB851A-4F49-47FD-B08C-32F8DFD2821F}" type="presOf" srcId="{14E4AFA3-92F7-4DBA-AE39-67467B126EB8}" destId="{8EE41299-BF32-464A-800F-8ACA778A9ED5}" srcOrd="0" destOrd="0" presId="urn:microsoft.com/office/officeart/2005/8/layout/chart3"/>
    <dgm:cxn modelId="{6577DC15-E221-4F6E-B024-998DCC795E47}" type="presOf" srcId="{B322C07B-F1D3-4DA9-B898-59F445128A4C}" destId="{B800692C-C9CE-4F87-8462-161629F3533B}" srcOrd="1" destOrd="0" presId="urn:microsoft.com/office/officeart/2005/8/layout/chart3"/>
    <dgm:cxn modelId="{C18C5C4A-A0DC-41E7-87C9-3899C119B744}" srcId="{919D8803-F919-48AA-9C76-646AF79E462B}" destId="{14E4AFA3-92F7-4DBA-AE39-67467B126EB8}" srcOrd="1" destOrd="0" parTransId="{9EBF763D-6157-41BE-8ABA-29BF9C9377F6}" sibTransId="{D8122748-4733-4227-AEEF-C1F45A9F6D3A}"/>
    <dgm:cxn modelId="{068F4443-1344-409D-AA06-45BFA14354BA}" srcId="{919D8803-F919-48AA-9C76-646AF79E462B}" destId="{B322C07B-F1D3-4DA9-B898-59F445128A4C}" srcOrd="0" destOrd="0" parTransId="{035D315C-DFB4-43B2-BB35-52F49703C006}" sibTransId="{4A2FDB4F-DFF4-4FE2-83DC-03D9CE566C21}"/>
    <dgm:cxn modelId="{221F35C2-4CEF-4EDD-A5ED-3B76B71F00E6}" type="presOf" srcId="{14E4AFA3-92F7-4DBA-AE39-67467B126EB8}" destId="{D05981E1-BD96-4C42-9C56-8985F315590A}" srcOrd="1" destOrd="0" presId="urn:microsoft.com/office/officeart/2005/8/layout/chart3"/>
    <dgm:cxn modelId="{D3B275A5-1B9D-4227-B06C-A28886545A84}" type="presOf" srcId="{599F0274-B2BC-456C-81F9-66A988D81BA7}" destId="{9142D77F-8D34-47D3-95D5-360F5A9C2AC5}" srcOrd="0" destOrd="0" presId="urn:microsoft.com/office/officeart/2005/8/layout/chart3"/>
    <dgm:cxn modelId="{B182C321-B0AE-4657-877D-992C9308AAEF}" srcId="{919D8803-F919-48AA-9C76-646AF79E462B}" destId="{599F0274-B2BC-456C-81F9-66A988D81BA7}" srcOrd="2" destOrd="0" parTransId="{9274AAAA-4AE9-47CA-A238-1C465B8B9075}" sibTransId="{E85513B9-A474-4090-B2A0-FB7BA61D8093}"/>
    <dgm:cxn modelId="{C26B7DD3-A3AA-48F9-9AF1-ECB084918246}" srcId="{919D8803-F919-48AA-9C76-646AF79E462B}" destId="{7434E170-A03B-4268-9EF2-95EBAED7F307}" srcOrd="3" destOrd="0" parTransId="{B589AB5D-C918-4963-93D0-2933D43AE14A}" sibTransId="{753D0D96-A5FC-467D-A197-8F6DBDA2BA1B}"/>
    <dgm:cxn modelId="{B22A2E64-531C-445C-8D80-094D9AC838DD}" type="presOf" srcId="{FECE9A90-FA05-4EBE-8583-B1DB2B4DB6B0}" destId="{ABC8AE93-29E6-42E9-BB58-26D2F35E82F4}" srcOrd="0" destOrd="0" presId="urn:microsoft.com/office/officeart/2005/8/layout/chart3"/>
    <dgm:cxn modelId="{3411A698-CBE3-4624-84B4-D16CED3CF65A}" type="presParOf" srcId="{84CC7CD7-1566-4AE5-9287-A05F2F7ABB83}" destId="{D34FCDAB-7F2A-4B96-928F-9B1121B5DB28}" srcOrd="0" destOrd="0" presId="urn:microsoft.com/office/officeart/2005/8/layout/chart3"/>
    <dgm:cxn modelId="{44408E5A-BF37-4EB9-A533-0985BF6C05C4}" type="presParOf" srcId="{84CC7CD7-1566-4AE5-9287-A05F2F7ABB83}" destId="{B800692C-C9CE-4F87-8462-161629F3533B}" srcOrd="1" destOrd="0" presId="urn:microsoft.com/office/officeart/2005/8/layout/chart3"/>
    <dgm:cxn modelId="{C8C0E9E1-6F40-4E9D-9CA1-FA191590BF09}" type="presParOf" srcId="{84CC7CD7-1566-4AE5-9287-A05F2F7ABB83}" destId="{8EE41299-BF32-464A-800F-8ACA778A9ED5}" srcOrd="2" destOrd="0" presId="urn:microsoft.com/office/officeart/2005/8/layout/chart3"/>
    <dgm:cxn modelId="{B9982C13-9160-498E-A5C7-57A629F03689}" type="presParOf" srcId="{84CC7CD7-1566-4AE5-9287-A05F2F7ABB83}" destId="{D05981E1-BD96-4C42-9C56-8985F315590A}" srcOrd="3" destOrd="0" presId="urn:microsoft.com/office/officeart/2005/8/layout/chart3"/>
    <dgm:cxn modelId="{0CBDFD3F-DD31-4BDB-B7AB-1FB82441C471}" type="presParOf" srcId="{84CC7CD7-1566-4AE5-9287-A05F2F7ABB83}" destId="{9142D77F-8D34-47D3-95D5-360F5A9C2AC5}" srcOrd="4" destOrd="0" presId="urn:microsoft.com/office/officeart/2005/8/layout/chart3"/>
    <dgm:cxn modelId="{067BF327-00E6-487C-A670-786AE6A3A689}" type="presParOf" srcId="{84CC7CD7-1566-4AE5-9287-A05F2F7ABB83}" destId="{9D2C15C7-38CB-4F44-87D5-25FE726A24AA}" srcOrd="5" destOrd="0" presId="urn:microsoft.com/office/officeart/2005/8/layout/chart3"/>
    <dgm:cxn modelId="{91C83416-6E38-4175-B9F7-2F23C19BB670}" type="presParOf" srcId="{84CC7CD7-1566-4AE5-9287-A05F2F7ABB83}" destId="{B16051AD-5CA7-4F9B-A2B6-2C5B8AA0489D}" srcOrd="6" destOrd="0" presId="urn:microsoft.com/office/officeart/2005/8/layout/chart3"/>
    <dgm:cxn modelId="{6B7E2736-1F80-4C67-AE35-A378AFF6383C}" type="presParOf" srcId="{84CC7CD7-1566-4AE5-9287-A05F2F7ABB83}" destId="{68A31B2B-9C4E-4992-8289-E9190CEFA7CF}" srcOrd="7" destOrd="0" presId="urn:microsoft.com/office/officeart/2005/8/layout/chart3"/>
    <dgm:cxn modelId="{46A51296-A52F-43B1-9399-9CF18F780B1B}" type="presParOf" srcId="{84CC7CD7-1566-4AE5-9287-A05F2F7ABB83}" destId="{ABC8AE93-29E6-42E9-BB58-26D2F35E82F4}" srcOrd="8" destOrd="0" presId="urn:microsoft.com/office/officeart/2005/8/layout/chart3"/>
    <dgm:cxn modelId="{F80CBD82-F11A-45C9-BDF1-D61CBC4CE02C}" type="presParOf" srcId="{84CC7CD7-1566-4AE5-9287-A05F2F7ABB83}" destId="{92A32C8B-42DA-430C-9D30-1D4BB1AEAC53}" srcOrd="9"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CE457D-AA58-4043-A5D5-F8D200E46F39}" type="doc">
      <dgm:prSet loTypeId="urn:microsoft.com/office/officeart/2011/layout/HexagonRadial" loCatId="cycle" qsTypeId="urn:microsoft.com/office/officeart/2005/8/quickstyle/3d1" qsCatId="3D" csTypeId="urn:microsoft.com/office/officeart/2005/8/colors/colorful2" csCatId="colorful" phldr="1"/>
      <dgm:spPr/>
      <dgm:t>
        <a:bodyPr/>
        <a:lstStyle/>
        <a:p>
          <a:endParaRPr lang="es-MX"/>
        </a:p>
      </dgm:t>
    </dgm:pt>
    <dgm:pt modelId="{E3C25D4C-C856-4F3C-AAF9-8AA78EAAB067}">
      <dgm:prSet phldrT="[Text]"/>
      <dgm:spPr/>
      <dgm:t>
        <a:bodyPr/>
        <a:lstStyle/>
        <a:p>
          <a:r>
            <a:rPr lang="es-MX" dirty="0" smtClean="0">
              <a:solidFill>
                <a:schemeClr val="tx1"/>
              </a:solidFill>
            </a:rPr>
            <a:t>Reactivación Agroalimentaria</a:t>
          </a:r>
          <a:endParaRPr lang="es-MX" dirty="0">
            <a:solidFill>
              <a:schemeClr val="tx1"/>
            </a:solidFill>
          </a:endParaRPr>
        </a:p>
      </dgm:t>
    </dgm:pt>
    <dgm:pt modelId="{9AD37A5C-30D3-4F57-92DF-8DEE7BB9CA3F}" type="parTrans" cxnId="{7ABC070B-0A28-4C1A-A838-8627A8946F79}">
      <dgm:prSet/>
      <dgm:spPr/>
      <dgm:t>
        <a:bodyPr/>
        <a:lstStyle/>
        <a:p>
          <a:endParaRPr lang="es-MX">
            <a:solidFill>
              <a:schemeClr val="tx1"/>
            </a:solidFill>
          </a:endParaRPr>
        </a:p>
      </dgm:t>
    </dgm:pt>
    <dgm:pt modelId="{80A51051-F7F1-45F4-BD91-0CC8900CA539}" type="sibTrans" cxnId="{7ABC070B-0A28-4C1A-A838-8627A8946F79}">
      <dgm:prSet/>
      <dgm:spPr/>
      <dgm:t>
        <a:bodyPr/>
        <a:lstStyle/>
        <a:p>
          <a:endParaRPr lang="es-MX">
            <a:solidFill>
              <a:schemeClr val="tx1"/>
            </a:solidFill>
          </a:endParaRPr>
        </a:p>
      </dgm:t>
    </dgm:pt>
    <dgm:pt modelId="{CAD37DF6-5734-47BB-BCA1-ABEFE56BDE80}">
      <dgm:prSet phldrT="[Text]"/>
      <dgm:spPr/>
      <dgm:t>
        <a:bodyPr/>
        <a:lstStyle/>
        <a:p>
          <a:r>
            <a:rPr lang="es-MX" dirty="0" smtClean="0">
              <a:solidFill>
                <a:schemeClr val="tx1"/>
              </a:solidFill>
            </a:rPr>
            <a:t>Ampliación 125 mil Has Palma Africana</a:t>
          </a:r>
          <a:endParaRPr lang="es-MX" dirty="0">
            <a:solidFill>
              <a:schemeClr val="tx1"/>
            </a:solidFill>
          </a:endParaRPr>
        </a:p>
      </dgm:t>
    </dgm:pt>
    <dgm:pt modelId="{0DF2BFCE-C5BE-4FA9-A363-F9090A02DB96}" type="parTrans" cxnId="{BFFC57A2-EEC0-4DFC-8BB2-1A33465D9B07}">
      <dgm:prSet/>
      <dgm:spPr/>
      <dgm:t>
        <a:bodyPr/>
        <a:lstStyle/>
        <a:p>
          <a:endParaRPr lang="es-MX">
            <a:solidFill>
              <a:schemeClr val="tx1"/>
            </a:solidFill>
          </a:endParaRPr>
        </a:p>
      </dgm:t>
    </dgm:pt>
    <dgm:pt modelId="{4C570FE3-B120-497A-A35D-8FBFA5111597}" type="sibTrans" cxnId="{BFFC57A2-EEC0-4DFC-8BB2-1A33465D9B07}">
      <dgm:prSet/>
      <dgm:spPr/>
      <dgm:t>
        <a:bodyPr/>
        <a:lstStyle/>
        <a:p>
          <a:endParaRPr lang="es-MX">
            <a:solidFill>
              <a:schemeClr val="tx1"/>
            </a:solidFill>
          </a:endParaRPr>
        </a:p>
      </dgm:t>
    </dgm:pt>
    <dgm:pt modelId="{CCB9DE74-BD41-4797-88FC-3C0E261F13F8}">
      <dgm:prSet phldrT="[Text]"/>
      <dgm:spPr/>
      <dgm:t>
        <a:bodyPr/>
        <a:lstStyle/>
        <a:p>
          <a:r>
            <a:rPr lang="es-MX" dirty="0" smtClean="0">
              <a:solidFill>
                <a:schemeClr val="tx1"/>
              </a:solidFill>
            </a:rPr>
            <a:t>Modernización 8 Plantas Extractoras de Aceite</a:t>
          </a:r>
          <a:endParaRPr lang="es-MX" dirty="0">
            <a:solidFill>
              <a:schemeClr val="tx1"/>
            </a:solidFill>
          </a:endParaRPr>
        </a:p>
      </dgm:t>
    </dgm:pt>
    <dgm:pt modelId="{46E23F1F-EDE9-415E-B7E8-22CB9A2DC70E}" type="parTrans" cxnId="{28177DA5-3641-4650-8DA4-C0FF0A2C61BB}">
      <dgm:prSet/>
      <dgm:spPr/>
      <dgm:t>
        <a:bodyPr/>
        <a:lstStyle/>
        <a:p>
          <a:endParaRPr lang="es-MX">
            <a:solidFill>
              <a:schemeClr val="tx1"/>
            </a:solidFill>
          </a:endParaRPr>
        </a:p>
      </dgm:t>
    </dgm:pt>
    <dgm:pt modelId="{E210730C-6F4A-4750-A760-E8762B2C3F19}" type="sibTrans" cxnId="{28177DA5-3641-4650-8DA4-C0FF0A2C61BB}">
      <dgm:prSet/>
      <dgm:spPr/>
      <dgm:t>
        <a:bodyPr/>
        <a:lstStyle/>
        <a:p>
          <a:endParaRPr lang="es-MX">
            <a:solidFill>
              <a:schemeClr val="tx1"/>
            </a:solidFill>
          </a:endParaRPr>
        </a:p>
      </dgm:t>
    </dgm:pt>
    <dgm:pt modelId="{4CC42D7D-B1BA-44CB-B1F8-E31B065A90C2}">
      <dgm:prSet phldrT="[Text]"/>
      <dgm:spPr/>
      <dgm:t>
        <a:bodyPr/>
        <a:lstStyle/>
        <a:p>
          <a:r>
            <a:rPr lang="es-MX" dirty="0" smtClean="0">
              <a:solidFill>
                <a:schemeClr val="tx1"/>
              </a:solidFill>
            </a:rPr>
            <a:t>Ingenios Azucareros y Etanol en Olancho</a:t>
          </a:r>
          <a:endParaRPr lang="es-MX" dirty="0">
            <a:solidFill>
              <a:schemeClr val="tx1"/>
            </a:solidFill>
          </a:endParaRPr>
        </a:p>
      </dgm:t>
    </dgm:pt>
    <dgm:pt modelId="{EE50380C-BD01-4FAA-AF05-853CE41AC619}" type="parTrans" cxnId="{8DA3F0DB-E77D-4DB3-A1EF-8DF5900808EB}">
      <dgm:prSet/>
      <dgm:spPr/>
      <dgm:t>
        <a:bodyPr/>
        <a:lstStyle/>
        <a:p>
          <a:endParaRPr lang="es-MX">
            <a:solidFill>
              <a:schemeClr val="tx1"/>
            </a:solidFill>
          </a:endParaRPr>
        </a:p>
      </dgm:t>
    </dgm:pt>
    <dgm:pt modelId="{82047B8A-18C2-49EE-9108-8F7254045F86}" type="sibTrans" cxnId="{8DA3F0DB-E77D-4DB3-A1EF-8DF5900808EB}">
      <dgm:prSet/>
      <dgm:spPr/>
      <dgm:t>
        <a:bodyPr/>
        <a:lstStyle/>
        <a:p>
          <a:endParaRPr lang="es-MX">
            <a:solidFill>
              <a:schemeClr val="tx1"/>
            </a:solidFill>
          </a:endParaRPr>
        </a:p>
      </dgm:t>
    </dgm:pt>
    <dgm:pt modelId="{B6819D4F-A9AC-4D8B-AC7B-39D5056BE1BF}">
      <dgm:prSet phldrT="[Text]"/>
      <dgm:spPr/>
      <dgm:t>
        <a:bodyPr/>
        <a:lstStyle/>
        <a:p>
          <a:r>
            <a:rPr lang="es-MX" dirty="0" smtClean="0">
              <a:solidFill>
                <a:schemeClr val="tx1"/>
              </a:solidFill>
            </a:rPr>
            <a:t>Apoyo a los Productores de Granos Básicos y Hortalizas</a:t>
          </a:r>
          <a:endParaRPr lang="es-MX" dirty="0">
            <a:solidFill>
              <a:schemeClr val="tx1"/>
            </a:solidFill>
          </a:endParaRPr>
        </a:p>
      </dgm:t>
    </dgm:pt>
    <dgm:pt modelId="{F7D9D72F-6CC9-4C15-92CE-944571BFDFBD}" type="parTrans" cxnId="{68719A6E-0834-4055-81B7-B1C4648738D2}">
      <dgm:prSet/>
      <dgm:spPr/>
      <dgm:t>
        <a:bodyPr/>
        <a:lstStyle/>
        <a:p>
          <a:endParaRPr lang="es-MX">
            <a:solidFill>
              <a:schemeClr val="tx1"/>
            </a:solidFill>
          </a:endParaRPr>
        </a:p>
      </dgm:t>
    </dgm:pt>
    <dgm:pt modelId="{B796F6A1-691A-4B27-8B19-B9CC09340543}" type="sibTrans" cxnId="{68719A6E-0834-4055-81B7-B1C4648738D2}">
      <dgm:prSet/>
      <dgm:spPr/>
      <dgm:t>
        <a:bodyPr/>
        <a:lstStyle/>
        <a:p>
          <a:endParaRPr lang="es-MX">
            <a:solidFill>
              <a:schemeClr val="tx1"/>
            </a:solidFill>
          </a:endParaRPr>
        </a:p>
      </dgm:t>
    </dgm:pt>
    <dgm:pt modelId="{5478A9C4-7F21-4E8A-A884-0A151ED27AA6}">
      <dgm:prSet phldrT="[Text]"/>
      <dgm:spPr/>
      <dgm:t>
        <a:bodyPr/>
        <a:lstStyle/>
        <a:p>
          <a:r>
            <a:rPr lang="es-MX" dirty="0" smtClean="0">
              <a:solidFill>
                <a:schemeClr val="tx1"/>
              </a:solidFill>
            </a:rPr>
            <a:t>Repoblación Bovina, Porcina y Avícola</a:t>
          </a:r>
          <a:endParaRPr lang="es-MX" dirty="0">
            <a:solidFill>
              <a:schemeClr val="tx1"/>
            </a:solidFill>
          </a:endParaRPr>
        </a:p>
      </dgm:t>
    </dgm:pt>
    <dgm:pt modelId="{04F21221-0CDB-4F72-9399-AB3D325A1069}" type="parTrans" cxnId="{9E4AF491-50FA-4AB4-9A83-A6F673D389B5}">
      <dgm:prSet/>
      <dgm:spPr/>
      <dgm:t>
        <a:bodyPr/>
        <a:lstStyle/>
        <a:p>
          <a:endParaRPr lang="es-MX">
            <a:solidFill>
              <a:schemeClr val="tx1"/>
            </a:solidFill>
          </a:endParaRPr>
        </a:p>
      </dgm:t>
    </dgm:pt>
    <dgm:pt modelId="{6C2DB9F9-82FA-440E-B7D7-A6DDB3779D35}" type="sibTrans" cxnId="{9E4AF491-50FA-4AB4-9A83-A6F673D389B5}">
      <dgm:prSet/>
      <dgm:spPr/>
      <dgm:t>
        <a:bodyPr/>
        <a:lstStyle/>
        <a:p>
          <a:endParaRPr lang="es-MX">
            <a:solidFill>
              <a:schemeClr val="tx1"/>
            </a:solidFill>
          </a:endParaRPr>
        </a:p>
      </dgm:t>
    </dgm:pt>
    <dgm:pt modelId="{210EFC1C-7C48-4137-A760-CC3C199521F3}">
      <dgm:prSet phldrT="[Text]"/>
      <dgm:spPr/>
      <dgm:t>
        <a:bodyPr/>
        <a:lstStyle/>
        <a:p>
          <a:r>
            <a:rPr lang="es-MX" dirty="0" smtClean="0">
              <a:solidFill>
                <a:schemeClr val="tx1"/>
              </a:solidFill>
            </a:rPr>
            <a:t>Apoyo Integral al Sector Café</a:t>
          </a:r>
          <a:endParaRPr lang="es-MX" dirty="0">
            <a:solidFill>
              <a:schemeClr val="tx1"/>
            </a:solidFill>
          </a:endParaRPr>
        </a:p>
      </dgm:t>
    </dgm:pt>
    <dgm:pt modelId="{4181DB80-8279-4513-8857-2D7A9B8ED9ED}" type="parTrans" cxnId="{78A70654-81C3-485B-A4BB-A68A65B06281}">
      <dgm:prSet/>
      <dgm:spPr/>
      <dgm:t>
        <a:bodyPr/>
        <a:lstStyle/>
        <a:p>
          <a:endParaRPr lang="es-MX">
            <a:solidFill>
              <a:schemeClr val="tx1"/>
            </a:solidFill>
          </a:endParaRPr>
        </a:p>
      </dgm:t>
    </dgm:pt>
    <dgm:pt modelId="{F7B0EDDB-7B7D-4AA8-A93C-2FD89D82932F}" type="sibTrans" cxnId="{78A70654-81C3-485B-A4BB-A68A65B06281}">
      <dgm:prSet/>
      <dgm:spPr/>
      <dgm:t>
        <a:bodyPr/>
        <a:lstStyle/>
        <a:p>
          <a:endParaRPr lang="es-MX">
            <a:solidFill>
              <a:schemeClr val="tx1"/>
            </a:solidFill>
          </a:endParaRPr>
        </a:p>
      </dgm:t>
    </dgm:pt>
    <dgm:pt modelId="{C3D41354-6C8B-4816-BA65-3B32CBDE893C}" type="pres">
      <dgm:prSet presAssocID="{C1CE457D-AA58-4043-A5D5-F8D200E46F39}" presName="Name0" presStyleCnt="0">
        <dgm:presLayoutVars>
          <dgm:chMax val="1"/>
          <dgm:chPref val="1"/>
          <dgm:dir/>
          <dgm:animOne val="branch"/>
          <dgm:animLvl val="lvl"/>
        </dgm:presLayoutVars>
      </dgm:prSet>
      <dgm:spPr/>
      <dgm:t>
        <a:bodyPr/>
        <a:lstStyle/>
        <a:p>
          <a:endParaRPr lang="es-MX"/>
        </a:p>
      </dgm:t>
    </dgm:pt>
    <dgm:pt modelId="{51498823-69EE-47AD-97BA-4DED212D27B2}" type="pres">
      <dgm:prSet presAssocID="{E3C25D4C-C856-4F3C-AAF9-8AA78EAAB067}" presName="Parent" presStyleLbl="node0" presStyleIdx="0" presStyleCnt="1">
        <dgm:presLayoutVars>
          <dgm:chMax val="6"/>
          <dgm:chPref val="6"/>
        </dgm:presLayoutVars>
      </dgm:prSet>
      <dgm:spPr/>
      <dgm:t>
        <a:bodyPr/>
        <a:lstStyle/>
        <a:p>
          <a:endParaRPr lang="es-MX"/>
        </a:p>
      </dgm:t>
    </dgm:pt>
    <dgm:pt modelId="{2CC518BC-E3C1-4241-AEDB-2B50CDBB1F24}" type="pres">
      <dgm:prSet presAssocID="{CAD37DF6-5734-47BB-BCA1-ABEFE56BDE80}" presName="Accent1" presStyleCnt="0"/>
      <dgm:spPr/>
    </dgm:pt>
    <dgm:pt modelId="{C7C2F683-1526-4191-BA36-6732E9612F56}" type="pres">
      <dgm:prSet presAssocID="{CAD37DF6-5734-47BB-BCA1-ABEFE56BDE80}" presName="Accent" presStyleLbl="bgShp" presStyleIdx="0" presStyleCnt="6"/>
      <dgm:spPr/>
    </dgm:pt>
    <dgm:pt modelId="{5C2D44B3-528B-4A30-B6F1-E93A9D2A0A77}" type="pres">
      <dgm:prSet presAssocID="{CAD37DF6-5734-47BB-BCA1-ABEFE56BDE80}" presName="Child1" presStyleLbl="node1" presStyleIdx="0" presStyleCnt="6">
        <dgm:presLayoutVars>
          <dgm:chMax val="0"/>
          <dgm:chPref val="0"/>
          <dgm:bulletEnabled val="1"/>
        </dgm:presLayoutVars>
      </dgm:prSet>
      <dgm:spPr/>
      <dgm:t>
        <a:bodyPr/>
        <a:lstStyle/>
        <a:p>
          <a:endParaRPr lang="es-MX"/>
        </a:p>
      </dgm:t>
    </dgm:pt>
    <dgm:pt modelId="{7BA1181F-2074-446C-B6E3-87A669805B44}" type="pres">
      <dgm:prSet presAssocID="{CCB9DE74-BD41-4797-88FC-3C0E261F13F8}" presName="Accent2" presStyleCnt="0"/>
      <dgm:spPr/>
    </dgm:pt>
    <dgm:pt modelId="{DCBFC25D-C73F-4579-AAE9-422C6530B63D}" type="pres">
      <dgm:prSet presAssocID="{CCB9DE74-BD41-4797-88FC-3C0E261F13F8}" presName="Accent" presStyleLbl="bgShp" presStyleIdx="1" presStyleCnt="6"/>
      <dgm:spPr/>
    </dgm:pt>
    <dgm:pt modelId="{89223FEA-7BEB-41EB-A848-882DF0138A5C}" type="pres">
      <dgm:prSet presAssocID="{CCB9DE74-BD41-4797-88FC-3C0E261F13F8}" presName="Child2" presStyleLbl="node1" presStyleIdx="1" presStyleCnt="6">
        <dgm:presLayoutVars>
          <dgm:chMax val="0"/>
          <dgm:chPref val="0"/>
          <dgm:bulletEnabled val="1"/>
        </dgm:presLayoutVars>
      </dgm:prSet>
      <dgm:spPr/>
      <dgm:t>
        <a:bodyPr/>
        <a:lstStyle/>
        <a:p>
          <a:endParaRPr lang="es-MX"/>
        </a:p>
      </dgm:t>
    </dgm:pt>
    <dgm:pt modelId="{149E9B1A-1E81-413E-804D-A3F5C1CE979D}" type="pres">
      <dgm:prSet presAssocID="{4CC42D7D-B1BA-44CB-B1F8-E31B065A90C2}" presName="Accent3" presStyleCnt="0"/>
      <dgm:spPr/>
    </dgm:pt>
    <dgm:pt modelId="{E2F07DDF-4BA1-43D9-8B6B-FE2F2FABFA61}" type="pres">
      <dgm:prSet presAssocID="{4CC42D7D-B1BA-44CB-B1F8-E31B065A90C2}" presName="Accent" presStyleLbl="bgShp" presStyleIdx="2" presStyleCnt="6"/>
      <dgm:spPr/>
    </dgm:pt>
    <dgm:pt modelId="{61B49FC6-AA36-4A65-9FF2-6C8B0387C67B}" type="pres">
      <dgm:prSet presAssocID="{4CC42D7D-B1BA-44CB-B1F8-E31B065A90C2}" presName="Child3" presStyleLbl="node1" presStyleIdx="2" presStyleCnt="6">
        <dgm:presLayoutVars>
          <dgm:chMax val="0"/>
          <dgm:chPref val="0"/>
          <dgm:bulletEnabled val="1"/>
        </dgm:presLayoutVars>
      </dgm:prSet>
      <dgm:spPr/>
      <dgm:t>
        <a:bodyPr/>
        <a:lstStyle/>
        <a:p>
          <a:endParaRPr lang="es-MX"/>
        </a:p>
      </dgm:t>
    </dgm:pt>
    <dgm:pt modelId="{C1A4A886-2C0C-4951-B5C6-C438326FB116}" type="pres">
      <dgm:prSet presAssocID="{B6819D4F-A9AC-4D8B-AC7B-39D5056BE1BF}" presName="Accent4" presStyleCnt="0"/>
      <dgm:spPr/>
    </dgm:pt>
    <dgm:pt modelId="{DA3D8691-C3D4-4F8D-AB67-5373B37B1CB0}" type="pres">
      <dgm:prSet presAssocID="{B6819D4F-A9AC-4D8B-AC7B-39D5056BE1BF}" presName="Accent" presStyleLbl="bgShp" presStyleIdx="3" presStyleCnt="6"/>
      <dgm:spPr/>
    </dgm:pt>
    <dgm:pt modelId="{A733EEFB-3437-4336-9762-EBAE9D850364}" type="pres">
      <dgm:prSet presAssocID="{B6819D4F-A9AC-4D8B-AC7B-39D5056BE1BF}" presName="Child4" presStyleLbl="node1" presStyleIdx="3" presStyleCnt="6">
        <dgm:presLayoutVars>
          <dgm:chMax val="0"/>
          <dgm:chPref val="0"/>
          <dgm:bulletEnabled val="1"/>
        </dgm:presLayoutVars>
      </dgm:prSet>
      <dgm:spPr/>
      <dgm:t>
        <a:bodyPr/>
        <a:lstStyle/>
        <a:p>
          <a:endParaRPr lang="es-MX"/>
        </a:p>
      </dgm:t>
    </dgm:pt>
    <dgm:pt modelId="{9C598D1F-4467-4E60-855D-62B5A5F0C16D}" type="pres">
      <dgm:prSet presAssocID="{5478A9C4-7F21-4E8A-A884-0A151ED27AA6}" presName="Accent5" presStyleCnt="0"/>
      <dgm:spPr/>
    </dgm:pt>
    <dgm:pt modelId="{76678085-B979-4699-9EAE-43FC09BA40F0}" type="pres">
      <dgm:prSet presAssocID="{5478A9C4-7F21-4E8A-A884-0A151ED27AA6}" presName="Accent" presStyleLbl="bgShp" presStyleIdx="4" presStyleCnt="6"/>
      <dgm:spPr/>
    </dgm:pt>
    <dgm:pt modelId="{4512ECA5-C53D-431B-B7AC-73B5315A617D}" type="pres">
      <dgm:prSet presAssocID="{5478A9C4-7F21-4E8A-A884-0A151ED27AA6}" presName="Child5" presStyleLbl="node1" presStyleIdx="4" presStyleCnt="6">
        <dgm:presLayoutVars>
          <dgm:chMax val="0"/>
          <dgm:chPref val="0"/>
          <dgm:bulletEnabled val="1"/>
        </dgm:presLayoutVars>
      </dgm:prSet>
      <dgm:spPr/>
      <dgm:t>
        <a:bodyPr/>
        <a:lstStyle/>
        <a:p>
          <a:endParaRPr lang="es-MX"/>
        </a:p>
      </dgm:t>
    </dgm:pt>
    <dgm:pt modelId="{CDF414D8-5F82-4E58-97A7-15C421174623}" type="pres">
      <dgm:prSet presAssocID="{210EFC1C-7C48-4137-A760-CC3C199521F3}" presName="Accent6" presStyleCnt="0"/>
      <dgm:spPr/>
    </dgm:pt>
    <dgm:pt modelId="{6DC09E49-25D3-4B2A-9E79-4353FB18FA6D}" type="pres">
      <dgm:prSet presAssocID="{210EFC1C-7C48-4137-A760-CC3C199521F3}" presName="Accent" presStyleLbl="bgShp" presStyleIdx="5" presStyleCnt="6"/>
      <dgm:spPr/>
    </dgm:pt>
    <dgm:pt modelId="{7A7206C2-932E-4944-A78E-34EF673E5007}" type="pres">
      <dgm:prSet presAssocID="{210EFC1C-7C48-4137-A760-CC3C199521F3}" presName="Child6" presStyleLbl="node1" presStyleIdx="5" presStyleCnt="6">
        <dgm:presLayoutVars>
          <dgm:chMax val="0"/>
          <dgm:chPref val="0"/>
          <dgm:bulletEnabled val="1"/>
        </dgm:presLayoutVars>
      </dgm:prSet>
      <dgm:spPr/>
      <dgm:t>
        <a:bodyPr/>
        <a:lstStyle/>
        <a:p>
          <a:endParaRPr lang="es-MX"/>
        </a:p>
      </dgm:t>
    </dgm:pt>
  </dgm:ptLst>
  <dgm:cxnLst>
    <dgm:cxn modelId="{8DA3F0DB-E77D-4DB3-A1EF-8DF5900808EB}" srcId="{E3C25D4C-C856-4F3C-AAF9-8AA78EAAB067}" destId="{4CC42D7D-B1BA-44CB-B1F8-E31B065A90C2}" srcOrd="2" destOrd="0" parTransId="{EE50380C-BD01-4FAA-AF05-853CE41AC619}" sibTransId="{82047B8A-18C2-49EE-9108-8F7254045F86}"/>
    <dgm:cxn modelId="{37FACD7C-93DE-47D3-92B3-82AF3700C6F3}" type="presOf" srcId="{B6819D4F-A9AC-4D8B-AC7B-39D5056BE1BF}" destId="{A733EEFB-3437-4336-9762-EBAE9D850364}" srcOrd="0" destOrd="0" presId="urn:microsoft.com/office/officeart/2011/layout/HexagonRadial"/>
    <dgm:cxn modelId="{68719A6E-0834-4055-81B7-B1C4648738D2}" srcId="{E3C25D4C-C856-4F3C-AAF9-8AA78EAAB067}" destId="{B6819D4F-A9AC-4D8B-AC7B-39D5056BE1BF}" srcOrd="3" destOrd="0" parTransId="{F7D9D72F-6CC9-4C15-92CE-944571BFDFBD}" sibTransId="{B796F6A1-691A-4B27-8B19-B9CC09340543}"/>
    <dgm:cxn modelId="{9E4AF491-50FA-4AB4-9A83-A6F673D389B5}" srcId="{E3C25D4C-C856-4F3C-AAF9-8AA78EAAB067}" destId="{5478A9C4-7F21-4E8A-A884-0A151ED27AA6}" srcOrd="4" destOrd="0" parTransId="{04F21221-0CDB-4F72-9399-AB3D325A1069}" sibTransId="{6C2DB9F9-82FA-440E-B7D7-A6DDB3779D35}"/>
    <dgm:cxn modelId="{78A70654-81C3-485B-A4BB-A68A65B06281}" srcId="{E3C25D4C-C856-4F3C-AAF9-8AA78EAAB067}" destId="{210EFC1C-7C48-4137-A760-CC3C199521F3}" srcOrd="5" destOrd="0" parTransId="{4181DB80-8279-4513-8857-2D7A9B8ED9ED}" sibTransId="{F7B0EDDB-7B7D-4AA8-A93C-2FD89D82932F}"/>
    <dgm:cxn modelId="{BFFC57A2-EEC0-4DFC-8BB2-1A33465D9B07}" srcId="{E3C25D4C-C856-4F3C-AAF9-8AA78EAAB067}" destId="{CAD37DF6-5734-47BB-BCA1-ABEFE56BDE80}" srcOrd="0" destOrd="0" parTransId="{0DF2BFCE-C5BE-4FA9-A363-F9090A02DB96}" sibTransId="{4C570FE3-B120-497A-A35D-8FBFA5111597}"/>
    <dgm:cxn modelId="{7ABC070B-0A28-4C1A-A838-8627A8946F79}" srcId="{C1CE457D-AA58-4043-A5D5-F8D200E46F39}" destId="{E3C25D4C-C856-4F3C-AAF9-8AA78EAAB067}" srcOrd="0" destOrd="0" parTransId="{9AD37A5C-30D3-4F57-92DF-8DEE7BB9CA3F}" sibTransId="{80A51051-F7F1-45F4-BD91-0CC8900CA539}"/>
    <dgm:cxn modelId="{968AECC3-09AD-4E17-B859-EAD721F75192}" type="presOf" srcId="{CCB9DE74-BD41-4797-88FC-3C0E261F13F8}" destId="{89223FEA-7BEB-41EB-A848-882DF0138A5C}" srcOrd="0" destOrd="0" presId="urn:microsoft.com/office/officeart/2011/layout/HexagonRadial"/>
    <dgm:cxn modelId="{1540548A-2A5A-4718-B3A7-9E5D538E8BDB}" type="presOf" srcId="{E3C25D4C-C856-4F3C-AAF9-8AA78EAAB067}" destId="{51498823-69EE-47AD-97BA-4DED212D27B2}" srcOrd="0" destOrd="0" presId="urn:microsoft.com/office/officeart/2011/layout/HexagonRadial"/>
    <dgm:cxn modelId="{30A3B997-F4CB-46B7-86D9-F260AEA80D26}" type="presOf" srcId="{5478A9C4-7F21-4E8A-A884-0A151ED27AA6}" destId="{4512ECA5-C53D-431B-B7AC-73B5315A617D}" srcOrd="0" destOrd="0" presId="urn:microsoft.com/office/officeart/2011/layout/HexagonRadial"/>
    <dgm:cxn modelId="{416DCFD5-7E90-4406-90E4-464CF9B6B374}" type="presOf" srcId="{C1CE457D-AA58-4043-A5D5-F8D200E46F39}" destId="{C3D41354-6C8B-4816-BA65-3B32CBDE893C}" srcOrd="0" destOrd="0" presId="urn:microsoft.com/office/officeart/2011/layout/HexagonRadial"/>
    <dgm:cxn modelId="{03A1A558-88EE-48E9-9DFF-7974F91C7016}" type="presOf" srcId="{4CC42D7D-B1BA-44CB-B1F8-E31B065A90C2}" destId="{61B49FC6-AA36-4A65-9FF2-6C8B0387C67B}" srcOrd="0" destOrd="0" presId="urn:microsoft.com/office/officeart/2011/layout/HexagonRadial"/>
    <dgm:cxn modelId="{32B673F8-748B-47BE-B136-37A3D4B15C94}" type="presOf" srcId="{CAD37DF6-5734-47BB-BCA1-ABEFE56BDE80}" destId="{5C2D44B3-528B-4A30-B6F1-E93A9D2A0A77}" srcOrd="0" destOrd="0" presId="urn:microsoft.com/office/officeart/2011/layout/HexagonRadial"/>
    <dgm:cxn modelId="{9AC71332-C412-4253-8DA1-68385EAE52DA}" type="presOf" srcId="{210EFC1C-7C48-4137-A760-CC3C199521F3}" destId="{7A7206C2-932E-4944-A78E-34EF673E5007}" srcOrd="0" destOrd="0" presId="urn:microsoft.com/office/officeart/2011/layout/HexagonRadial"/>
    <dgm:cxn modelId="{28177DA5-3641-4650-8DA4-C0FF0A2C61BB}" srcId="{E3C25D4C-C856-4F3C-AAF9-8AA78EAAB067}" destId="{CCB9DE74-BD41-4797-88FC-3C0E261F13F8}" srcOrd="1" destOrd="0" parTransId="{46E23F1F-EDE9-415E-B7E8-22CB9A2DC70E}" sibTransId="{E210730C-6F4A-4750-A760-E8762B2C3F19}"/>
    <dgm:cxn modelId="{182FA47F-B0A9-4117-AE39-D8DFB3C5D4BF}" type="presParOf" srcId="{C3D41354-6C8B-4816-BA65-3B32CBDE893C}" destId="{51498823-69EE-47AD-97BA-4DED212D27B2}" srcOrd="0" destOrd="0" presId="urn:microsoft.com/office/officeart/2011/layout/HexagonRadial"/>
    <dgm:cxn modelId="{2E5FD497-3D4F-45B7-9B43-8D7292A83AFB}" type="presParOf" srcId="{C3D41354-6C8B-4816-BA65-3B32CBDE893C}" destId="{2CC518BC-E3C1-4241-AEDB-2B50CDBB1F24}" srcOrd="1" destOrd="0" presId="urn:microsoft.com/office/officeart/2011/layout/HexagonRadial"/>
    <dgm:cxn modelId="{F1C40452-2085-4191-ADD6-D42EFE0EA06A}" type="presParOf" srcId="{2CC518BC-E3C1-4241-AEDB-2B50CDBB1F24}" destId="{C7C2F683-1526-4191-BA36-6732E9612F56}" srcOrd="0" destOrd="0" presId="urn:microsoft.com/office/officeart/2011/layout/HexagonRadial"/>
    <dgm:cxn modelId="{7EFF5CF8-2BF6-44A8-8517-17899E8AE1EB}" type="presParOf" srcId="{C3D41354-6C8B-4816-BA65-3B32CBDE893C}" destId="{5C2D44B3-528B-4A30-B6F1-E93A9D2A0A77}" srcOrd="2" destOrd="0" presId="urn:microsoft.com/office/officeart/2011/layout/HexagonRadial"/>
    <dgm:cxn modelId="{462EC1CC-44E6-40F5-BA5B-22A1D9B28A8F}" type="presParOf" srcId="{C3D41354-6C8B-4816-BA65-3B32CBDE893C}" destId="{7BA1181F-2074-446C-B6E3-87A669805B44}" srcOrd="3" destOrd="0" presId="urn:microsoft.com/office/officeart/2011/layout/HexagonRadial"/>
    <dgm:cxn modelId="{DD70A065-A555-4712-A91F-D598F5FA5936}" type="presParOf" srcId="{7BA1181F-2074-446C-B6E3-87A669805B44}" destId="{DCBFC25D-C73F-4579-AAE9-422C6530B63D}" srcOrd="0" destOrd="0" presId="urn:microsoft.com/office/officeart/2011/layout/HexagonRadial"/>
    <dgm:cxn modelId="{5DB22B9B-CE1F-44C3-B015-60A9A96CE03F}" type="presParOf" srcId="{C3D41354-6C8B-4816-BA65-3B32CBDE893C}" destId="{89223FEA-7BEB-41EB-A848-882DF0138A5C}" srcOrd="4" destOrd="0" presId="urn:microsoft.com/office/officeart/2011/layout/HexagonRadial"/>
    <dgm:cxn modelId="{BF3681C6-B518-45D9-98E1-04A20D219E4E}" type="presParOf" srcId="{C3D41354-6C8B-4816-BA65-3B32CBDE893C}" destId="{149E9B1A-1E81-413E-804D-A3F5C1CE979D}" srcOrd="5" destOrd="0" presId="urn:microsoft.com/office/officeart/2011/layout/HexagonRadial"/>
    <dgm:cxn modelId="{21CA2969-EB3F-454B-84A0-D89BFA5473D9}" type="presParOf" srcId="{149E9B1A-1E81-413E-804D-A3F5C1CE979D}" destId="{E2F07DDF-4BA1-43D9-8B6B-FE2F2FABFA61}" srcOrd="0" destOrd="0" presId="urn:microsoft.com/office/officeart/2011/layout/HexagonRadial"/>
    <dgm:cxn modelId="{388D5F20-2975-407A-AB6A-73B057469B83}" type="presParOf" srcId="{C3D41354-6C8B-4816-BA65-3B32CBDE893C}" destId="{61B49FC6-AA36-4A65-9FF2-6C8B0387C67B}" srcOrd="6" destOrd="0" presId="urn:microsoft.com/office/officeart/2011/layout/HexagonRadial"/>
    <dgm:cxn modelId="{E6576D3A-DE02-4BEC-A38E-209DD81E0603}" type="presParOf" srcId="{C3D41354-6C8B-4816-BA65-3B32CBDE893C}" destId="{C1A4A886-2C0C-4951-B5C6-C438326FB116}" srcOrd="7" destOrd="0" presId="urn:microsoft.com/office/officeart/2011/layout/HexagonRadial"/>
    <dgm:cxn modelId="{4B3BB2E1-F832-4960-AA3C-DC4CC96CB855}" type="presParOf" srcId="{C1A4A886-2C0C-4951-B5C6-C438326FB116}" destId="{DA3D8691-C3D4-4F8D-AB67-5373B37B1CB0}" srcOrd="0" destOrd="0" presId="urn:microsoft.com/office/officeart/2011/layout/HexagonRadial"/>
    <dgm:cxn modelId="{2E7E7C01-E189-4C7D-8B53-804C04AA0224}" type="presParOf" srcId="{C3D41354-6C8B-4816-BA65-3B32CBDE893C}" destId="{A733EEFB-3437-4336-9762-EBAE9D850364}" srcOrd="8" destOrd="0" presId="urn:microsoft.com/office/officeart/2011/layout/HexagonRadial"/>
    <dgm:cxn modelId="{21507490-875E-4DCF-9CA5-D5F2448BFB82}" type="presParOf" srcId="{C3D41354-6C8B-4816-BA65-3B32CBDE893C}" destId="{9C598D1F-4467-4E60-855D-62B5A5F0C16D}" srcOrd="9" destOrd="0" presId="urn:microsoft.com/office/officeart/2011/layout/HexagonRadial"/>
    <dgm:cxn modelId="{92571045-ECEE-480D-9459-08ECFAC59710}" type="presParOf" srcId="{9C598D1F-4467-4E60-855D-62B5A5F0C16D}" destId="{76678085-B979-4699-9EAE-43FC09BA40F0}" srcOrd="0" destOrd="0" presId="urn:microsoft.com/office/officeart/2011/layout/HexagonRadial"/>
    <dgm:cxn modelId="{DA6C550C-D289-41D7-A447-9BE4CE4B4966}" type="presParOf" srcId="{C3D41354-6C8B-4816-BA65-3B32CBDE893C}" destId="{4512ECA5-C53D-431B-B7AC-73B5315A617D}" srcOrd="10" destOrd="0" presId="urn:microsoft.com/office/officeart/2011/layout/HexagonRadial"/>
    <dgm:cxn modelId="{56775EB6-CBC9-4854-A32C-B8015AA6A7C1}" type="presParOf" srcId="{C3D41354-6C8B-4816-BA65-3B32CBDE893C}" destId="{CDF414D8-5F82-4E58-97A7-15C421174623}" srcOrd="11" destOrd="0" presId="urn:microsoft.com/office/officeart/2011/layout/HexagonRadial"/>
    <dgm:cxn modelId="{F7735856-7537-4CC3-9420-524855833929}" type="presParOf" srcId="{CDF414D8-5F82-4E58-97A7-15C421174623}" destId="{6DC09E49-25D3-4B2A-9E79-4353FB18FA6D}" srcOrd="0" destOrd="0" presId="urn:microsoft.com/office/officeart/2011/layout/HexagonRadial"/>
    <dgm:cxn modelId="{AE9E8F51-ADB4-44BB-A68E-19558C5412CD}" type="presParOf" srcId="{C3D41354-6C8B-4816-BA65-3B32CBDE893C}" destId="{7A7206C2-932E-4944-A78E-34EF673E5007}"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403847B-6D55-45DE-881A-8ED9F5B7905F}"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s-MX"/>
        </a:p>
      </dgm:t>
    </dgm:pt>
    <dgm:pt modelId="{ECBDFE90-2257-4F66-A158-52A95136FA47}">
      <dgm:prSet phldrT="[Text]"/>
      <dgm:spPr/>
      <dgm:t>
        <a:bodyPr/>
        <a:lstStyle/>
        <a:p>
          <a:r>
            <a:rPr lang="es-MX" dirty="0" smtClean="0"/>
            <a:t>Financiamiento</a:t>
          </a:r>
          <a:endParaRPr lang="es-MX" dirty="0"/>
        </a:p>
      </dgm:t>
    </dgm:pt>
    <dgm:pt modelId="{B517D12E-2A1C-45DE-BC77-1B1E5C444A5F}" type="parTrans" cxnId="{1D803FBF-B089-40D6-91FD-48721B851F3D}">
      <dgm:prSet/>
      <dgm:spPr/>
      <dgm:t>
        <a:bodyPr/>
        <a:lstStyle/>
        <a:p>
          <a:endParaRPr lang="es-MX"/>
        </a:p>
      </dgm:t>
    </dgm:pt>
    <dgm:pt modelId="{4AC5F429-2FCA-4500-A02E-BDF0343DFDAE}" type="sibTrans" cxnId="{1D803FBF-B089-40D6-91FD-48721B851F3D}">
      <dgm:prSet/>
      <dgm:spPr/>
      <dgm:t>
        <a:bodyPr/>
        <a:lstStyle/>
        <a:p>
          <a:endParaRPr lang="es-MX"/>
        </a:p>
      </dgm:t>
    </dgm:pt>
    <dgm:pt modelId="{C46880EA-1F30-43C0-8766-B04238E2BF7E}">
      <dgm:prSet phldrT="[Text]" custT="1"/>
      <dgm:spPr/>
      <dgm:t>
        <a:bodyPr/>
        <a:lstStyle/>
        <a:p>
          <a:r>
            <a:rPr lang="es-MX" sz="900" dirty="0" smtClean="0"/>
            <a:t>El Fideicomiso otorga financiamiento a Empresa Distribuidora de Agroquímicos en base al número de paquetes de insumo a entregar. El costo del paquete es de  </a:t>
          </a:r>
          <a:r>
            <a:rPr lang="es-MX" sz="900" dirty="0" err="1" smtClean="0"/>
            <a:t>aprox</a:t>
          </a:r>
          <a:r>
            <a:rPr lang="es-MX" sz="900" dirty="0" smtClean="0"/>
            <a:t> L. 7,000.00, incluyendo seguro agrícola</a:t>
          </a:r>
          <a:endParaRPr lang="es-MX" sz="900" dirty="0"/>
        </a:p>
      </dgm:t>
    </dgm:pt>
    <dgm:pt modelId="{50406912-6423-43E1-B4D4-84FB0CC6A3D0}" type="parTrans" cxnId="{2EB93844-B359-45A1-B480-5480A477F685}">
      <dgm:prSet/>
      <dgm:spPr/>
      <dgm:t>
        <a:bodyPr/>
        <a:lstStyle/>
        <a:p>
          <a:endParaRPr lang="es-MX"/>
        </a:p>
      </dgm:t>
    </dgm:pt>
    <dgm:pt modelId="{D33B4AF2-3D97-421A-90EF-A8EBB6C942F8}" type="sibTrans" cxnId="{2EB93844-B359-45A1-B480-5480A477F685}">
      <dgm:prSet/>
      <dgm:spPr/>
      <dgm:t>
        <a:bodyPr/>
        <a:lstStyle/>
        <a:p>
          <a:endParaRPr lang="es-MX"/>
        </a:p>
      </dgm:t>
    </dgm:pt>
    <dgm:pt modelId="{2B041410-9E86-4A1D-896D-400FD0549143}">
      <dgm:prSet phldrT="[Text]"/>
      <dgm:spPr/>
      <dgm:t>
        <a:bodyPr/>
        <a:lstStyle/>
        <a:p>
          <a:r>
            <a:rPr lang="es-MX" dirty="0" smtClean="0"/>
            <a:t>Insumos, Seguro y Asistencia Técnica</a:t>
          </a:r>
          <a:endParaRPr lang="es-MX" dirty="0"/>
        </a:p>
      </dgm:t>
    </dgm:pt>
    <dgm:pt modelId="{5354D433-7594-4883-A955-1B8D6369A58A}" type="parTrans" cxnId="{102BED82-9D42-4F97-9C97-AD6D7EC6B0F1}">
      <dgm:prSet/>
      <dgm:spPr/>
      <dgm:t>
        <a:bodyPr/>
        <a:lstStyle/>
        <a:p>
          <a:endParaRPr lang="es-MX"/>
        </a:p>
      </dgm:t>
    </dgm:pt>
    <dgm:pt modelId="{FA5EC6A2-596F-4E89-98EF-426D41BB7FC5}" type="sibTrans" cxnId="{102BED82-9D42-4F97-9C97-AD6D7EC6B0F1}">
      <dgm:prSet/>
      <dgm:spPr/>
      <dgm:t>
        <a:bodyPr/>
        <a:lstStyle/>
        <a:p>
          <a:endParaRPr lang="es-MX"/>
        </a:p>
      </dgm:t>
    </dgm:pt>
    <dgm:pt modelId="{958CC632-A225-49A1-B867-71D2C4EFC96C}">
      <dgm:prSet phldrT="[Text]" custT="1"/>
      <dgm:spPr/>
      <dgm:t>
        <a:bodyPr/>
        <a:lstStyle/>
        <a:p>
          <a:r>
            <a:rPr lang="es-MX" sz="900" dirty="0" smtClean="0"/>
            <a:t>La Empresa de Agroquímicos entrega los paquetes de insumos (1 por manzana) a los productores con contrato con Agroindustria, entregando y capacitando en un manual de buenas prácticas agrícolas. SAG certifica entrega y Aseguradora inicia supervisión</a:t>
          </a:r>
          <a:endParaRPr lang="es-MX" sz="900" dirty="0"/>
        </a:p>
      </dgm:t>
    </dgm:pt>
    <dgm:pt modelId="{3AB5AB5B-E378-4982-9610-C1062F16F9C6}" type="parTrans" cxnId="{DD2413D7-1A80-464B-8ACB-11D8D4B977A6}">
      <dgm:prSet/>
      <dgm:spPr/>
      <dgm:t>
        <a:bodyPr/>
        <a:lstStyle/>
        <a:p>
          <a:endParaRPr lang="es-MX"/>
        </a:p>
      </dgm:t>
    </dgm:pt>
    <dgm:pt modelId="{1B2CD7EE-5385-4883-9D6C-C806BD090C95}" type="sibTrans" cxnId="{DD2413D7-1A80-464B-8ACB-11D8D4B977A6}">
      <dgm:prSet/>
      <dgm:spPr/>
      <dgm:t>
        <a:bodyPr/>
        <a:lstStyle/>
        <a:p>
          <a:endParaRPr lang="es-MX"/>
        </a:p>
      </dgm:t>
    </dgm:pt>
    <dgm:pt modelId="{01571528-3D44-41B3-AF64-5A3901C48A97}">
      <dgm:prSet phldrT="[Text]"/>
      <dgm:spPr/>
      <dgm:t>
        <a:bodyPr/>
        <a:lstStyle/>
        <a:p>
          <a:r>
            <a:rPr lang="es-MX" dirty="0" smtClean="0"/>
            <a:t>Comercialización</a:t>
          </a:r>
          <a:endParaRPr lang="es-MX" dirty="0"/>
        </a:p>
      </dgm:t>
    </dgm:pt>
    <dgm:pt modelId="{4F389AC0-A101-4D18-82C4-8E2CDC4A049F}" type="parTrans" cxnId="{D235AFE8-B08E-4A89-9F94-9BFB7C884D17}">
      <dgm:prSet/>
      <dgm:spPr/>
      <dgm:t>
        <a:bodyPr/>
        <a:lstStyle/>
        <a:p>
          <a:endParaRPr lang="es-MX"/>
        </a:p>
      </dgm:t>
    </dgm:pt>
    <dgm:pt modelId="{84FAFEBE-A544-4B1A-ADB5-20E4EAA211A9}" type="sibTrans" cxnId="{D235AFE8-B08E-4A89-9F94-9BFB7C884D17}">
      <dgm:prSet/>
      <dgm:spPr/>
      <dgm:t>
        <a:bodyPr/>
        <a:lstStyle/>
        <a:p>
          <a:endParaRPr lang="es-MX"/>
        </a:p>
      </dgm:t>
    </dgm:pt>
    <dgm:pt modelId="{3CFAB6A0-55AA-4DE8-BD73-025EC3921030}">
      <dgm:prSet phldrT="[Text]"/>
      <dgm:spPr/>
      <dgm:t>
        <a:bodyPr/>
        <a:lstStyle/>
        <a:p>
          <a:r>
            <a:rPr lang="es-MX" dirty="0" smtClean="0"/>
            <a:t>El Fideicomiso acredita transferencia de agroindustria como pago de Empresas Distribuidoras de Agroquímicos.</a:t>
          </a:r>
          <a:endParaRPr lang="es-MX" dirty="0"/>
        </a:p>
      </dgm:t>
    </dgm:pt>
    <dgm:pt modelId="{7C6236BB-674A-4CCC-B6D3-4C759544323D}" type="parTrans" cxnId="{D2F33788-3464-4AA9-A4D3-A25684F39372}">
      <dgm:prSet/>
      <dgm:spPr/>
      <dgm:t>
        <a:bodyPr/>
        <a:lstStyle/>
        <a:p>
          <a:endParaRPr lang="es-MX"/>
        </a:p>
      </dgm:t>
    </dgm:pt>
    <dgm:pt modelId="{9B85393A-B18A-4D46-85CA-A4F1DBEFE292}" type="sibTrans" cxnId="{D2F33788-3464-4AA9-A4D3-A25684F39372}">
      <dgm:prSet/>
      <dgm:spPr/>
      <dgm:t>
        <a:bodyPr/>
        <a:lstStyle/>
        <a:p>
          <a:endParaRPr lang="es-MX"/>
        </a:p>
      </dgm:t>
    </dgm:pt>
    <dgm:pt modelId="{D5784755-15BB-40AB-B9B1-97EACE195FA1}">
      <dgm:prSet phldrT="[Text]"/>
      <dgm:spPr/>
      <dgm:t>
        <a:bodyPr/>
        <a:lstStyle/>
        <a:p>
          <a:r>
            <a:rPr lang="es-MX" dirty="0" smtClean="0"/>
            <a:t>Recuperación</a:t>
          </a:r>
          <a:endParaRPr lang="es-MX" dirty="0"/>
        </a:p>
      </dgm:t>
    </dgm:pt>
    <dgm:pt modelId="{432C9DF1-5FC4-4FC7-BF4F-222DE7099262}" type="parTrans" cxnId="{EB946BDA-D498-4D79-A1F7-97F8CCCB1630}">
      <dgm:prSet/>
      <dgm:spPr/>
      <dgm:t>
        <a:bodyPr/>
        <a:lstStyle/>
        <a:p>
          <a:endParaRPr lang="es-MX"/>
        </a:p>
      </dgm:t>
    </dgm:pt>
    <dgm:pt modelId="{9E702F32-74D5-44D2-868D-6FAE9BEDEEDC}" type="sibTrans" cxnId="{EB946BDA-D498-4D79-A1F7-97F8CCCB1630}">
      <dgm:prSet/>
      <dgm:spPr/>
      <dgm:t>
        <a:bodyPr/>
        <a:lstStyle/>
        <a:p>
          <a:endParaRPr lang="es-MX"/>
        </a:p>
      </dgm:t>
    </dgm:pt>
    <dgm:pt modelId="{5CE2FF20-EAD0-4B0E-8440-5F9CE4DDCC90}">
      <dgm:prSet/>
      <dgm:spPr/>
      <dgm:t>
        <a:bodyPr/>
        <a:lstStyle/>
        <a:p>
          <a:r>
            <a:rPr lang="es-MX" smtClean="0"/>
            <a:t>El Productor Cosecha y Entrega a Agroindustria bajo parámetros de Convenio del Maíz.</a:t>
          </a:r>
          <a:endParaRPr lang="es-MX"/>
        </a:p>
      </dgm:t>
    </dgm:pt>
    <dgm:pt modelId="{44169DA8-9E3C-458C-877A-0C823D180B7C}" type="parTrans" cxnId="{4E609A22-7800-4CCC-9015-22254B3679DC}">
      <dgm:prSet/>
      <dgm:spPr/>
      <dgm:t>
        <a:bodyPr/>
        <a:lstStyle/>
        <a:p>
          <a:endParaRPr lang="es-MX"/>
        </a:p>
      </dgm:t>
    </dgm:pt>
    <dgm:pt modelId="{E153DE07-6ECB-4A59-95DE-7ED191F8CD13}" type="sibTrans" cxnId="{4E609A22-7800-4CCC-9015-22254B3679DC}">
      <dgm:prSet/>
      <dgm:spPr/>
      <dgm:t>
        <a:bodyPr/>
        <a:lstStyle/>
        <a:p>
          <a:endParaRPr lang="es-MX"/>
        </a:p>
      </dgm:t>
    </dgm:pt>
    <dgm:pt modelId="{E0FA1A2B-C960-48D3-9C04-8156AC7F0A28}">
      <dgm:prSet/>
      <dgm:spPr/>
      <dgm:t>
        <a:bodyPr/>
        <a:lstStyle/>
        <a:p>
          <a:r>
            <a:rPr lang="es-MX" smtClean="0"/>
            <a:t>La Agroindustria paga al gobierno insumos y entrega diferencial al productor</a:t>
          </a:r>
          <a:endParaRPr lang="es-MX" dirty="0"/>
        </a:p>
      </dgm:t>
    </dgm:pt>
    <dgm:pt modelId="{7C1D5E01-4CBA-43AB-B159-0B024E9398FF}" type="parTrans" cxnId="{F6E628CF-2CA3-40CF-B335-880F6D9C53F8}">
      <dgm:prSet/>
      <dgm:spPr/>
      <dgm:t>
        <a:bodyPr/>
        <a:lstStyle/>
        <a:p>
          <a:endParaRPr lang="es-MX"/>
        </a:p>
      </dgm:t>
    </dgm:pt>
    <dgm:pt modelId="{929A5D8B-D89B-48FE-BBF3-A20F49654D70}" type="sibTrans" cxnId="{F6E628CF-2CA3-40CF-B335-880F6D9C53F8}">
      <dgm:prSet/>
      <dgm:spPr/>
      <dgm:t>
        <a:bodyPr/>
        <a:lstStyle/>
        <a:p>
          <a:endParaRPr lang="es-MX"/>
        </a:p>
      </dgm:t>
    </dgm:pt>
    <dgm:pt modelId="{9A705BE3-34AE-468F-A231-F3FFD26C39BA}" type="pres">
      <dgm:prSet presAssocID="{C403847B-6D55-45DE-881A-8ED9F5B7905F}" presName="Name0" presStyleCnt="0">
        <dgm:presLayoutVars>
          <dgm:dir/>
          <dgm:animLvl val="lvl"/>
          <dgm:resizeHandles val="exact"/>
        </dgm:presLayoutVars>
      </dgm:prSet>
      <dgm:spPr/>
      <dgm:t>
        <a:bodyPr/>
        <a:lstStyle/>
        <a:p>
          <a:endParaRPr lang="es-MX"/>
        </a:p>
      </dgm:t>
    </dgm:pt>
    <dgm:pt modelId="{EADCC4FE-24AA-43A7-8090-C60248DEB654}" type="pres">
      <dgm:prSet presAssocID="{C403847B-6D55-45DE-881A-8ED9F5B7905F}" presName="tSp" presStyleCnt="0"/>
      <dgm:spPr/>
    </dgm:pt>
    <dgm:pt modelId="{11B05BB1-1F99-445C-9DFA-3CF1859C8429}" type="pres">
      <dgm:prSet presAssocID="{C403847B-6D55-45DE-881A-8ED9F5B7905F}" presName="bSp" presStyleCnt="0"/>
      <dgm:spPr/>
    </dgm:pt>
    <dgm:pt modelId="{3C7A01B9-A48A-46A9-B6FA-A5354675CB0C}" type="pres">
      <dgm:prSet presAssocID="{C403847B-6D55-45DE-881A-8ED9F5B7905F}" presName="process" presStyleCnt="0"/>
      <dgm:spPr/>
    </dgm:pt>
    <dgm:pt modelId="{267EC3F9-636C-4B26-B9AC-689555343B13}" type="pres">
      <dgm:prSet presAssocID="{ECBDFE90-2257-4F66-A158-52A95136FA47}" presName="composite1" presStyleCnt="0"/>
      <dgm:spPr/>
    </dgm:pt>
    <dgm:pt modelId="{A7577EBE-0571-403C-8AB5-CB9D887FE139}" type="pres">
      <dgm:prSet presAssocID="{ECBDFE90-2257-4F66-A158-52A95136FA47}" presName="dummyNode1" presStyleLbl="node1" presStyleIdx="0" presStyleCnt="4"/>
      <dgm:spPr/>
    </dgm:pt>
    <dgm:pt modelId="{DD1A942E-2E47-421C-8FB0-AEBF740691E7}" type="pres">
      <dgm:prSet presAssocID="{ECBDFE90-2257-4F66-A158-52A95136FA47}" presName="childNode1" presStyleLbl="bgAcc1" presStyleIdx="0" presStyleCnt="4">
        <dgm:presLayoutVars>
          <dgm:bulletEnabled val="1"/>
        </dgm:presLayoutVars>
      </dgm:prSet>
      <dgm:spPr/>
      <dgm:t>
        <a:bodyPr/>
        <a:lstStyle/>
        <a:p>
          <a:endParaRPr lang="es-MX"/>
        </a:p>
      </dgm:t>
    </dgm:pt>
    <dgm:pt modelId="{3FCF3CDB-9DC3-4C69-9DB9-A7F87B5090A0}" type="pres">
      <dgm:prSet presAssocID="{ECBDFE90-2257-4F66-A158-52A95136FA47}" presName="childNode1tx" presStyleLbl="bgAcc1" presStyleIdx="0" presStyleCnt="4">
        <dgm:presLayoutVars>
          <dgm:bulletEnabled val="1"/>
        </dgm:presLayoutVars>
      </dgm:prSet>
      <dgm:spPr/>
      <dgm:t>
        <a:bodyPr/>
        <a:lstStyle/>
        <a:p>
          <a:endParaRPr lang="es-MX"/>
        </a:p>
      </dgm:t>
    </dgm:pt>
    <dgm:pt modelId="{001D7404-F010-489A-B454-4AA646A26FB5}" type="pres">
      <dgm:prSet presAssocID="{ECBDFE90-2257-4F66-A158-52A95136FA47}" presName="parentNode1" presStyleLbl="node1" presStyleIdx="0" presStyleCnt="4">
        <dgm:presLayoutVars>
          <dgm:chMax val="1"/>
          <dgm:bulletEnabled val="1"/>
        </dgm:presLayoutVars>
      </dgm:prSet>
      <dgm:spPr/>
      <dgm:t>
        <a:bodyPr/>
        <a:lstStyle/>
        <a:p>
          <a:endParaRPr lang="es-MX"/>
        </a:p>
      </dgm:t>
    </dgm:pt>
    <dgm:pt modelId="{98725B5C-DB51-407D-B7D8-2A8045D754D3}" type="pres">
      <dgm:prSet presAssocID="{ECBDFE90-2257-4F66-A158-52A95136FA47}" presName="connSite1" presStyleCnt="0"/>
      <dgm:spPr/>
    </dgm:pt>
    <dgm:pt modelId="{7B59205A-D63B-4741-B780-BD7950AAE06C}" type="pres">
      <dgm:prSet presAssocID="{4AC5F429-2FCA-4500-A02E-BDF0343DFDAE}" presName="Name9" presStyleLbl="sibTrans2D1" presStyleIdx="0" presStyleCnt="3"/>
      <dgm:spPr/>
      <dgm:t>
        <a:bodyPr/>
        <a:lstStyle/>
        <a:p>
          <a:endParaRPr lang="es-MX"/>
        </a:p>
      </dgm:t>
    </dgm:pt>
    <dgm:pt modelId="{EB6AF89E-87BD-4819-9BED-9758F0EA5E40}" type="pres">
      <dgm:prSet presAssocID="{2B041410-9E86-4A1D-896D-400FD0549143}" presName="composite2" presStyleCnt="0"/>
      <dgm:spPr/>
    </dgm:pt>
    <dgm:pt modelId="{5F4B3AAE-CF11-4E4F-BEBC-8F2D7292EC13}" type="pres">
      <dgm:prSet presAssocID="{2B041410-9E86-4A1D-896D-400FD0549143}" presName="dummyNode2" presStyleLbl="node1" presStyleIdx="0" presStyleCnt="4"/>
      <dgm:spPr/>
    </dgm:pt>
    <dgm:pt modelId="{1E7AB893-10C2-4118-AB4D-5739FC08F23A}" type="pres">
      <dgm:prSet presAssocID="{2B041410-9E86-4A1D-896D-400FD0549143}" presName="childNode2" presStyleLbl="bgAcc1" presStyleIdx="1" presStyleCnt="4" custScaleY="111518">
        <dgm:presLayoutVars>
          <dgm:bulletEnabled val="1"/>
        </dgm:presLayoutVars>
      </dgm:prSet>
      <dgm:spPr/>
      <dgm:t>
        <a:bodyPr/>
        <a:lstStyle/>
        <a:p>
          <a:endParaRPr lang="es-MX"/>
        </a:p>
      </dgm:t>
    </dgm:pt>
    <dgm:pt modelId="{B09C9A69-1A11-4582-96A0-434B1D3C4A21}" type="pres">
      <dgm:prSet presAssocID="{2B041410-9E86-4A1D-896D-400FD0549143}" presName="childNode2tx" presStyleLbl="bgAcc1" presStyleIdx="1" presStyleCnt="4">
        <dgm:presLayoutVars>
          <dgm:bulletEnabled val="1"/>
        </dgm:presLayoutVars>
      </dgm:prSet>
      <dgm:spPr/>
      <dgm:t>
        <a:bodyPr/>
        <a:lstStyle/>
        <a:p>
          <a:endParaRPr lang="es-MX"/>
        </a:p>
      </dgm:t>
    </dgm:pt>
    <dgm:pt modelId="{0F153B1C-35D1-4181-8C60-95F0CE4A9C2C}" type="pres">
      <dgm:prSet presAssocID="{2B041410-9E86-4A1D-896D-400FD0549143}" presName="parentNode2" presStyleLbl="node1" presStyleIdx="1" presStyleCnt="4">
        <dgm:presLayoutVars>
          <dgm:chMax val="0"/>
          <dgm:bulletEnabled val="1"/>
        </dgm:presLayoutVars>
      </dgm:prSet>
      <dgm:spPr/>
      <dgm:t>
        <a:bodyPr/>
        <a:lstStyle/>
        <a:p>
          <a:endParaRPr lang="es-MX"/>
        </a:p>
      </dgm:t>
    </dgm:pt>
    <dgm:pt modelId="{37F775C2-2995-49F1-899F-4126049F226B}" type="pres">
      <dgm:prSet presAssocID="{2B041410-9E86-4A1D-896D-400FD0549143}" presName="connSite2" presStyleCnt="0"/>
      <dgm:spPr/>
    </dgm:pt>
    <dgm:pt modelId="{02EBC376-97A9-4C62-BA58-CF80FEB1569A}" type="pres">
      <dgm:prSet presAssocID="{FA5EC6A2-596F-4E89-98EF-426D41BB7FC5}" presName="Name18" presStyleLbl="sibTrans2D1" presStyleIdx="1" presStyleCnt="3"/>
      <dgm:spPr/>
      <dgm:t>
        <a:bodyPr/>
        <a:lstStyle/>
        <a:p>
          <a:endParaRPr lang="es-MX"/>
        </a:p>
      </dgm:t>
    </dgm:pt>
    <dgm:pt modelId="{632D28A0-FAB8-426C-9992-3EC9CD3EB366}" type="pres">
      <dgm:prSet presAssocID="{01571528-3D44-41B3-AF64-5A3901C48A97}" presName="composite1" presStyleCnt="0"/>
      <dgm:spPr/>
    </dgm:pt>
    <dgm:pt modelId="{EB9FD84A-C5AC-4EA6-BF72-24EAEA44CBC7}" type="pres">
      <dgm:prSet presAssocID="{01571528-3D44-41B3-AF64-5A3901C48A97}" presName="dummyNode1" presStyleLbl="node1" presStyleIdx="1" presStyleCnt="4"/>
      <dgm:spPr/>
    </dgm:pt>
    <dgm:pt modelId="{C21B6149-0DAC-4D14-906E-98B8CABE7D84}" type="pres">
      <dgm:prSet presAssocID="{01571528-3D44-41B3-AF64-5A3901C48A97}" presName="childNode1" presStyleLbl="bgAcc1" presStyleIdx="2" presStyleCnt="4">
        <dgm:presLayoutVars>
          <dgm:bulletEnabled val="1"/>
        </dgm:presLayoutVars>
      </dgm:prSet>
      <dgm:spPr/>
      <dgm:t>
        <a:bodyPr/>
        <a:lstStyle/>
        <a:p>
          <a:endParaRPr lang="es-MX"/>
        </a:p>
      </dgm:t>
    </dgm:pt>
    <dgm:pt modelId="{AA931C02-9ADE-40D5-A192-833FC7EBACA3}" type="pres">
      <dgm:prSet presAssocID="{01571528-3D44-41B3-AF64-5A3901C48A97}" presName="childNode1tx" presStyleLbl="bgAcc1" presStyleIdx="2" presStyleCnt="4">
        <dgm:presLayoutVars>
          <dgm:bulletEnabled val="1"/>
        </dgm:presLayoutVars>
      </dgm:prSet>
      <dgm:spPr/>
      <dgm:t>
        <a:bodyPr/>
        <a:lstStyle/>
        <a:p>
          <a:endParaRPr lang="es-MX"/>
        </a:p>
      </dgm:t>
    </dgm:pt>
    <dgm:pt modelId="{5F5C9DA4-C70B-439A-9579-24717A8093F0}" type="pres">
      <dgm:prSet presAssocID="{01571528-3D44-41B3-AF64-5A3901C48A97}" presName="parentNode1" presStyleLbl="node1" presStyleIdx="2" presStyleCnt="4">
        <dgm:presLayoutVars>
          <dgm:chMax val="1"/>
          <dgm:bulletEnabled val="1"/>
        </dgm:presLayoutVars>
      </dgm:prSet>
      <dgm:spPr/>
      <dgm:t>
        <a:bodyPr/>
        <a:lstStyle/>
        <a:p>
          <a:endParaRPr lang="es-MX"/>
        </a:p>
      </dgm:t>
    </dgm:pt>
    <dgm:pt modelId="{B24EE7AE-2819-4870-AE8D-B178899E9C0E}" type="pres">
      <dgm:prSet presAssocID="{01571528-3D44-41B3-AF64-5A3901C48A97}" presName="connSite1" presStyleCnt="0"/>
      <dgm:spPr/>
    </dgm:pt>
    <dgm:pt modelId="{D69BB697-224E-483A-B133-AFDC70803DB3}" type="pres">
      <dgm:prSet presAssocID="{84FAFEBE-A544-4B1A-ADB5-20E4EAA211A9}" presName="Name9" presStyleLbl="sibTrans2D1" presStyleIdx="2" presStyleCnt="3"/>
      <dgm:spPr/>
      <dgm:t>
        <a:bodyPr/>
        <a:lstStyle/>
        <a:p>
          <a:endParaRPr lang="es-MX"/>
        </a:p>
      </dgm:t>
    </dgm:pt>
    <dgm:pt modelId="{DB7612C1-CBD0-4237-9736-32C50287015A}" type="pres">
      <dgm:prSet presAssocID="{D5784755-15BB-40AB-B9B1-97EACE195FA1}" presName="composite2" presStyleCnt="0"/>
      <dgm:spPr/>
    </dgm:pt>
    <dgm:pt modelId="{484D25EF-7F1E-4AA8-8FA6-4C3D5586CADC}" type="pres">
      <dgm:prSet presAssocID="{D5784755-15BB-40AB-B9B1-97EACE195FA1}" presName="dummyNode2" presStyleLbl="node1" presStyleIdx="2" presStyleCnt="4"/>
      <dgm:spPr/>
    </dgm:pt>
    <dgm:pt modelId="{50D8E4EC-B3B6-4426-AD04-7AD7AEC2002E}" type="pres">
      <dgm:prSet presAssocID="{D5784755-15BB-40AB-B9B1-97EACE195FA1}" presName="childNode2" presStyleLbl="bgAcc1" presStyleIdx="3" presStyleCnt="4">
        <dgm:presLayoutVars>
          <dgm:bulletEnabled val="1"/>
        </dgm:presLayoutVars>
      </dgm:prSet>
      <dgm:spPr/>
      <dgm:t>
        <a:bodyPr/>
        <a:lstStyle/>
        <a:p>
          <a:endParaRPr lang="es-MX"/>
        </a:p>
      </dgm:t>
    </dgm:pt>
    <dgm:pt modelId="{D2367AC5-EFF5-4E41-BDCC-336E8644BA88}" type="pres">
      <dgm:prSet presAssocID="{D5784755-15BB-40AB-B9B1-97EACE195FA1}" presName="childNode2tx" presStyleLbl="bgAcc1" presStyleIdx="3" presStyleCnt="4">
        <dgm:presLayoutVars>
          <dgm:bulletEnabled val="1"/>
        </dgm:presLayoutVars>
      </dgm:prSet>
      <dgm:spPr/>
      <dgm:t>
        <a:bodyPr/>
        <a:lstStyle/>
        <a:p>
          <a:endParaRPr lang="es-MX"/>
        </a:p>
      </dgm:t>
    </dgm:pt>
    <dgm:pt modelId="{20BD4897-B489-4A9B-9DBD-00E7D49EB441}" type="pres">
      <dgm:prSet presAssocID="{D5784755-15BB-40AB-B9B1-97EACE195FA1}" presName="parentNode2" presStyleLbl="node1" presStyleIdx="3" presStyleCnt="4">
        <dgm:presLayoutVars>
          <dgm:chMax val="0"/>
          <dgm:bulletEnabled val="1"/>
        </dgm:presLayoutVars>
      </dgm:prSet>
      <dgm:spPr/>
      <dgm:t>
        <a:bodyPr/>
        <a:lstStyle/>
        <a:p>
          <a:endParaRPr lang="es-MX"/>
        </a:p>
      </dgm:t>
    </dgm:pt>
    <dgm:pt modelId="{A4CF4A22-2F59-442B-ADDC-C92EC6584CD8}" type="pres">
      <dgm:prSet presAssocID="{D5784755-15BB-40AB-B9B1-97EACE195FA1}" presName="connSite2" presStyleCnt="0"/>
      <dgm:spPr/>
    </dgm:pt>
  </dgm:ptLst>
  <dgm:cxnLst>
    <dgm:cxn modelId="{D235AFE8-B08E-4A89-9F94-9BFB7C884D17}" srcId="{C403847B-6D55-45DE-881A-8ED9F5B7905F}" destId="{01571528-3D44-41B3-AF64-5A3901C48A97}" srcOrd="2" destOrd="0" parTransId="{4F389AC0-A101-4D18-82C4-8E2CDC4A049F}" sibTransId="{84FAFEBE-A544-4B1A-ADB5-20E4EAA211A9}"/>
    <dgm:cxn modelId="{74B4DB6C-0C94-4EB8-AFE8-DF0690502954}" type="presOf" srcId="{3CFAB6A0-55AA-4DE8-BD73-025EC3921030}" destId="{50D8E4EC-B3B6-4426-AD04-7AD7AEC2002E}" srcOrd="0" destOrd="0" presId="urn:microsoft.com/office/officeart/2005/8/layout/hProcess4"/>
    <dgm:cxn modelId="{D2F33788-3464-4AA9-A4D3-A25684F39372}" srcId="{D5784755-15BB-40AB-B9B1-97EACE195FA1}" destId="{3CFAB6A0-55AA-4DE8-BD73-025EC3921030}" srcOrd="0" destOrd="0" parTransId="{7C6236BB-674A-4CCC-B6D3-4C759544323D}" sibTransId="{9B85393A-B18A-4D46-85CA-A4F1DBEFE292}"/>
    <dgm:cxn modelId="{EB946BDA-D498-4D79-A1F7-97F8CCCB1630}" srcId="{C403847B-6D55-45DE-881A-8ED9F5B7905F}" destId="{D5784755-15BB-40AB-B9B1-97EACE195FA1}" srcOrd="3" destOrd="0" parTransId="{432C9DF1-5FC4-4FC7-BF4F-222DE7099262}" sibTransId="{9E702F32-74D5-44D2-868D-6FAE9BEDEEDC}"/>
    <dgm:cxn modelId="{0C05F2B2-C70C-44FB-BA0A-8D107087EC49}" type="presOf" srcId="{4AC5F429-2FCA-4500-A02E-BDF0343DFDAE}" destId="{7B59205A-D63B-4741-B780-BD7950AAE06C}" srcOrd="0" destOrd="0" presId="urn:microsoft.com/office/officeart/2005/8/layout/hProcess4"/>
    <dgm:cxn modelId="{BF46D6DA-CEE8-4702-86C2-46E443C746C9}" type="presOf" srcId="{5CE2FF20-EAD0-4B0E-8440-5F9CE4DDCC90}" destId="{AA931C02-9ADE-40D5-A192-833FC7EBACA3}" srcOrd="1" destOrd="0" presId="urn:microsoft.com/office/officeart/2005/8/layout/hProcess4"/>
    <dgm:cxn modelId="{066C10EC-6DCE-40CB-9BDA-8CAD8F57543A}" type="presOf" srcId="{FA5EC6A2-596F-4E89-98EF-426D41BB7FC5}" destId="{02EBC376-97A9-4C62-BA58-CF80FEB1569A}" srcOrd="0" destOrd="0" presId="urn:microsoft.com/office/officeart/2005/8/layout/hProcess4"/>
    <dgm:cxn modelId="{102BED82-9D42-4F97-9C97-AD6D7EC6B0F1}" srcId="{C403847B-6D55-45DE-881A-8ED9F5B7905F}" destId="{2B041410-9E86-4A1D-896D-400FD0549143}" srcOrd="1" destOrd="0" parTransId="{5354D433-7594-4883-A955-1B8D6369A58A}" sibTransId="{FA5EC6A2-596F-4E89-98EF-426D41BB7FC5}"/>
    <dgm:cxn modelId="{57F5360E-E05E-4CE1-8902-43E7C8694AB8}" type="presOf" srcId="{C403847B-6D55-45DE-881A-8ED9F5B7905F}" destId="{9A705BE3-34AE-468F-A231-F3FFD26C39BA}" srcOrd="0" destOrd="0" presId="urn:microsoft.com/office/officeart/2005/8/layout/hProcess4"/>
    <dgm:cxn modelId="{4E609A22-7800-4CCC-9015-22254B3679DC}" srcId="{01571528-3D44-41B3-AF64-5A3901C48A97}" destId="{5CE2FF20-EAD0-4B0E-8440-5F9CE4DDCC90}" srcOrd="0" destOrd="0" parTransId="{44169DA8-9E3C-458C-877A-0C823D180B7C}" sibTransId="{E153DE07-6ECB-4A59-95DE-7ED191F8CD13}"/>
    <dgm:cxn modelId="{1D803FBF-B089-40D6-91FD-48721B851F3D}" srcId="{C403847B-6D55-45DE-881A-8ED9F5B7905F}" destId="{ECBDFE90-2257-4F66-A158-52A95136FA47}" srcOrd="0" destOrd="0" parTransId="{B517D12E-2A1C-45DE-BC77-1B1E5C444A5F}" sibTransId="{4AC5F429-2FCA-4500-A02E-BDF0343DFDAE}"/>
    <dgm:cxn modelId="{ABFF65FB-A2D3-4B01-A1BB-BC623C487D8C}" type="presOf" srcId="{3CFAB6A0-55AA-4DE8-BD73-025EC3921030}" destId="{D2367AC5-EFF5-4E41-BDCC-336E8644BA88}" srcOrd="1" destOrd="0" presId="urn:microsoft.com/office/officeart/2005/8/layout/hProcess4"/>
    <dgm:cxn modelId="{4D144EE8-7E61-4BEA-AD0D-CF4FE9068FBD}" type="presOf" srcId="{C46880EA-1F30-43C0-8766-B04238E2BF7E}" destId="{3FCF3CDB-9DC3-4C69-9DB9-A7F87B5090A0}" srcOrd="1" destOrd="0" presId="urn:microsoft.com/office/officeart/2005/8/layout/hProcess4"/>
    <dgm:cxn modelId="{A1A5F9A8-A215-4A88-A372-8F71A838655D}" type="presOf" srcId="{01571528-3D44-41B3-AF64-5A3901C48A97}" destId="{5F5C9DA4-C70B-439A-9579-24717A8093F0}" srcOrd="0" destOrd="0" presId="urn:microsoft.com/office/officeart/2005/8/layout/hProcess4"/>
    <dgm:cxn modelId="{2EB93844-B359-45A1-B480-5480A477F685}" srcId="{ECBDFE90-2257-4F66-A158-52A95136FA47}" destId="{C46880EA-1F30-43C0-8766-B04238E2BF7E}" srcOrd="0" destOrd="0" parTransId="{50406912-6423-43E1-B4D4-84FB0CC6A3D0}" sibTransId="{D33B4AF2-3D97-421A-90EF-A8EBB6C942F8}"/>
    <dgm:cxn modelId="{D38733DD-04DF-4DE1-B22D-356416598EEE}" type="presOf" srcId="{E0FA1A2B-C960-48D3-9C04-8156AC7F0A28}" destId="{AA931C02-9ADE-40D5-A192-833FC7EBACA3}" srcOrd="1" destOrd="1" presId="urn:microsoft.com/office/officeart/2005/8/layout/hProcess4"/>
    <dgm:cxn modelId="{DD2413D7-1A80-464B-8ACB-11D8D4B977A6}" srcId="{2B041410-9E86-4A1D-896D-400FD0549143}" destId="{958CC632-A225-49A1-B867-71D2C4EFC96C}" srcOrd="0" destOrd="0" parTransId="{3AB5AB5B-E378-4982-9610-C1062F16F9C6}" sibTransId="{1B2CD7EE-5385-4883-9D6C-C806BD090C95}"/>
    <dgm:cxn modelId="{20ACEA06-1F10-47B2-BE54-FCBD4DA93486}" type="presOf" srcId="{958CC632-A225-49A1-B867-71D2C4EFC96C}" destId="{1E7AB893-10C2-4118-AB4D-5739FC08F23A}" srcOrd="0" destOrd="0" presId="urn:microsoft.com/office/officeart/2005/8/layout/hProcess4"/>
    <dgm:cxn modelId="{F6E628CF-2CA3-40CF-B335-880F6D9C53F8}" srcId="{01571528-3D44-41B3-AF64-5A3901C48A97}" destId="{E0FA1A2B-C960-48D3-9C04-8156AC7F0A28}" srcOrd="1" destOrd="0" parTransId="{7C1D5E01-4CBA-43AB-B159-0B024E9398FF}" sibTransId="{929A5D8B-D89B-48FE-BBF3-A20F49654D70}"/>
    <dgm:cxn modelId="{32E7B6FA-F7E1-467F-846E-C06EDC8D85D0}" type="presOf" srcId="{E0FA1A2B-C960-48D3-9C04-8156AC7F0A28}" destId="{C21B6149-0DAC-4D14-906E-98B8CABE7D84}" srcOrd="0" destOrd="1" presId="urn:microsoft.com/office/officeart/2005/8/layout/hProcess4"/>
    <dgm:cxn modelId="{4CEA32E4-AB5B-4B31-B0AA-AA2336CF53B5}" type="presOf" srcId="{D5784755-15BB-40AB-B9B1-97EACE195FA1}" destId="{20BD4897-B489-4A9B-9DBD-00E7D49EB441}" srcOrd="0" destOrd="0" presId="urn:microsoft.com/office/officeart/2005/8/layout/hProcess4"/>
    <dgm:cxn modelId="{A6B8CFCB-E6ED-4CF1-A84F-B228FB9FD83A}" type="presOf" srcId="{5CE2FF20-EAD0-4B0E-8440-5F9CE4DDCC90}" destId="{C21B6149-0DAC-4D14-906E-98B8CABE7D84}" srcOrd="0" destOrd="0" presId="urn:microsoft.com/office/officeart/2005/8/layout/hProcess4"/>
    <dgm:cxn modelId="{2DC27EE7-9DC2-4628-8492-5AF9FD3A241F}" type="presOf" srcId="{958CC632-A225-49A1-B867-71D2C4EFC96C}" destId="{B09C9A69-1A11-4582-96A0-434B1D3C4A21}" srcOrd="1" destOrd="0" presId="urn:microsoft.com/office/officeart/2005/8/layout/hProcess4"/>
    <dgm:cxn modelId="{CDB63448-0254-40E5-9267-EC825FAB45C8}" type="presOf" srcId="{C46880EA-1F30-43C0-8766-B04238E2BF7E}" destId="{DD1A942E-2E47-421C-8FB0-AEBF740691E7}" srcOrd="0" destOrd="0" presId="urn:microsoft.com/office/officeart/2005/8/layout/hProcess4"/>
    <dgm:cxn modelId="{6F822664-4EA0-43D0-9686-8947611D391C}" type="presOf" srcId="{84FAFEBE-A544-4B1A-ADB5-20E4EAA211A9}" destId="{D69BB697-224E-483A-B133-AFDC70803DB3}" srcOrd="0" destOrd="0" presId="urn:microsoft.com/office/officeart/2005/8/layout/hProcess4"/>
    <dgm:cxn modelId="{EDAA4524-7652-49DE-BD69-F55D8431BB4A}" type="presOf" srcId="{2B041410-9E86-4A1D-896D-400FD0549143}" destId="{0F153B1C-35D1-4181-8C60-95F0CE4A9C2C}" srcOrd="0" destOrd="0" presId="urn:microsoft.com/office/officeart/2005/8/layout/hProcess4"/>
    <dgm:cxn modelId="{581B0727-972F-42A8-8244-7D5C4901A451}" type="presOf" srcId="{ECBDFE90-2257-4F66-A158-52A95136FA47}" destId="{001D7404-F010-489A-B454-4AA646A26FB5}" srcOrd="0" destOrd="0" presId="urn:microsoft.com/office/officeart/2005/8/layout/hProcess4"/>
    <dgm:cxn modelId="{65B01B15-B878-4085-A69B-33630F0EA9E7}" type="presParOf" srcId="{9A705BE3-34AE-468F-A231-F3FFD26C39BA}" destId="{EADCC4FE-24AA-43A7-8090-C60248DEB654}" srcOrd="0" destOrd="0" presId="urn:microsoft.com/office/officeart/2005/8/layout/hProcess4"/>
    <dgm:cxn modelId="{98DAF74D-CD04-486C-80C5-89D4694FECFF}" type="presParOf" srcId="{9A705BE3-34AE-468F-A231-F3FFD26C39BA}" destId="{11B05BB1-1F99-445C-9DFA-3CF1859C8429}" srcOrd="1" destOrd="0" presId="urn:microsoft.com/office/officeart/2005/8/layout/hProcess4"/>
    <dgm:cxn modelId="{7A2C06D1-5D52-4F16-BBC7-0429B44038A3}" type="presParOf" srcId="{9A705BE3-34AE-468F-A231-F3FFD26C39BA}" destId="{3C7A01B9-A48A-46A9-B6FA-A5354675CB0C}" srcOrd="2" destOrd="0" presId="urn:microsoft.com/office/officeart/2005/8/layout/hProcess4"/>
    <dgm:cxn modelId="{75D73DE7-CFBF-471D-AB0E-9DD84C3BB07B}" type="presParOf" srcId="{3C7A01B9-A48A-46A9-B6FA-A5354675CB0C}" destId="{267EC3F9-636C-4B26-B9AC-689555343B13}" srcOrd="0" destOrd="0" presId="urn:microsoft.com/office/officeart/2005/8/layout/hProcess4"/>
    <dgm:cxn modelId="{645AC410-920F-4ADD-A332-CD78EF488B47}" type="presParOf" srcId="{267EC3F9-636C-4B26-B9AC-689555343B13}" destId="{A7577EBE-0571-403C-8AB5-CB9D887FE139}" srcOrd="0" destOrd="0" presId="urn:microsoft.com/office/officeart/2005/8/layout/hProcess4"/>
    <dgm:cxn modelId="{15193BB1-9831-4DB4-A5B8-E0E4168F4D26}" type="presParOf" srcId="{267EC3F9-636C-4B26-B9AC-689555343B13}" destId="{DD1A942E-2E47-421C-8FB0-AEBF740691E7}" srcOrd="1" destOrd="0" presId="urn:microsoft.com/office/officeart/2005/8/layout/hProcess4"/>
    <dgm:cxn modelId="{36055C36-D8DC-470E-BD4D-84601DD6386E}" type="presParOf" srcId="{267EC3F9-636C-4B26-B9AC-689555343B13}" destId="{3FCF3CDB-9DC3-4C69-9DB9-A7F87B5090A0}" srcOrd="2" destOrd="0" presId="urn:microsoft.com/office/officeart/2005/8/layout/hProcess4"/>
    <dgm:cxn modelId="{5388C395-F231-4964-B94B-8BEE97729622}" type="presParOf" srcId="{267EC3F9-636C-4B26-B9AC-689555343B13}" destId="{001D7404-F010-489A-B454-4AA646A26FB5}" srcOrd="3" destOrd="0" presId="urn:microsoft.com/office/officeart/2005/8/layout/hProcess4"/>
    <dgm:cxn modelId="{EC57F263-4F4B-4E24-B474-A58800E2B65D}" type="presParOf" srcId="{267EC3F9-636C-4B26-B9AC-689555343B13}" destId="{98725B5C-DB51-407D-B7D8-2A8045D754D3}" srcOrd="4" destOrd="0" presId="urn:microsoft.com/office/officeart/2005/8/layout/hProcess4"/>
    <dgm:cxn modelId="{04FDA2C7-EA06-4DA5-8A4F-B55D5431B755}" type="presParOf" srcId="{3C7A01B9-A48A-46A9-B6FA-A5354675CB0C}" destId="{7B59205A-D63B-4741-B780-BD7950AAE06C}" srcOrd="1" destOrd="0" presId="urn:microsoft.com/office/officeart/2005/8/layout/hProcess4"/>
    <dgm:cxn modelId="{C36A3D59-0ECC-4415-BB40-982E85A10691}" type="presParOf" srcId="{3C7A01B9-A48A-46A9-B6FA-A5354675CB0C}" destId="{EB6AF89E-87BD-4819-9BED-9758F0EA5E40}" srcOrd="2" destOrd="0" presId="urn:microsoft.com/office/officeart/2005/8/layout/hProcess4"/>
    <dgm:cxn modelId="{0DDB181A-1932-4930-99A2-71EFA7B01074}" type="presParOf" srcId="{EB6AF89E-87BD-4819-9BED-9758F0EA5E40}" destId="{5F4B3AAE-CF11-4E4F-BEBC-8F2D7292EC13}" srcOrd="0" destOrd="0" presId="urn:microsoft.com/office/officeart/2005/8/layout/hProcess4"/>
    <dgm:cxn modelId="{2EE9EAA1-0D35-435E-BB81-70FD30C02AC4}" type="presParOf" srcId="{EB6AF89E-87BD-4819-9BED-9758F0EA5E40}" destId="{1E7AB893-10C2-4118-AB4D-5739FC08F23A}" srcOrd="1" destOrd="0" presId="urn:microsoft.com/office/officeart/2005/8/layout/hProcess4"/>
    <dgm:cxn modelId="{1E7D10B6-4C64-4CBB-A92B-2931237E9262}" type="presParOf" srcId="{EB6AF89E-87BD-4819-9BED-9758F0EA5E40}" destId="{B09C9A69-1A11-4582-96A0-434B1D3C4A21}" srcOrd="2" destOrd="0" presId="urn:microsoft.com/office/officeart/2005/8/layout/hProcess4"/>
    <dgm:cxn modelId="{4EDFED4A-8014-444B-A13A-8FB3461AC07D}" type="presParOf" srcId="{EB6AF89E-87BD-4819-9BED-9758F0EA5E40}" destId="{0F153B1C-35D1-4181-8C60-95F0CE4A9C2C}" srcOrd="3" destOrd="0" presId="urn:microsoft.com/office/officeart/2005/8/layout/hProcess4"/>
    <dgm:cxn modelId="{EFBFAF40-56E9-4461-A786-98A09391FC4C}" type="presParOf" srcId="{EB6AF89E-87BD-4819-9BED-9758F0EA5E40}" destId="{37F775C2-2995-49F1-899F-4126049F226B}" srcOrd="4" destOrd="0" presId="urn:microsoft.com/office/officeart/2005/8/layout/hProcess4"/>
    <dgm:cxn modelId="{E2979B0A-484A-40C4-AC65-F26BF1556952}" type="presParOf" srcId="{3C7A01B9-A48A-46A9-B6FA-A5354675CB0C}" destId="{02EBC376-97A9-4C62-BA58-CF80FEB1569A}" srcOrd="3" destOrd="0" presId="urn:microsoft.com/office/officeart/2005/8/layout/hProcess4"/>
    <dgm:cxn modelId="{DC93825F-3558-4C5D-9FD6-316766CC311C}" type="presParOf" srcId="{3C7A01B9-A48A-46A9-B6FA-A5354675CB0C}" destId="{632D28A0-FAB8-426C-9992-3EC9CD3EB366}" srcOrd="4" destOrd="0" presId="urn:microsoft.com/office/officeart/2005/8/layout/hProcess4"/>
    <dgm:cxn modelId="{2E6ACA13-819D-4C32-8D11-66499E02B9B4}" type="presParOf" srcId="{632D28A0-FAB8-426C-9992-3EC9CD3EB366}" destId="{EB9FD84A-C5AC-4EA6-BF72-24EAEA44CBC7}" srcOrd="0" destOrd="0" presId="urn:microsoft.com/office/officeart/2005/8/layout/hProcess4"/>
    <dgm:cxn modelId="{D0F573E2-D46A-4DE2-9CF6-FF46B6BA6F59}" type="presParOf" srcId="{632D28A0-FAB8-426C-9992-3EC9CD3EB366}" destId="{C21B6149-0DAC-4D14-906E-98B8CABE7D84}" srcOrd="1" destOrd="0" presId="urn:microsoft.com/office/officeart/2005/8/layout/hProcess4"/>
    <dgm:cxn modelId="{56C5D624-28CC-40AE-A6BE-66101EF665F4}" type="presParOf" srcId="{632D28A0-FAB8-426C-9992-3EC9CD3EB366}" destId="{AA931C02-9ADE-40D5-A192-833FC7EBACA3}" srcOrd="2" destOrd="0" presId="urn:microsoft.com/office/officeart/2005/8/layout/hProcess4"/>
    <dgm:cxn modelId="{7FDC219F-F21A-4BB1-A018-C74BF41F48B0}" type="presParOf" srcId="{632D28A0-FAB8-426C-9992-3EC9CD3EB366}" destId="{5F5C9DA4-C70B-439A-9579-24717A8093F0}" srcOrd="3" destOrd="0" presId="urn:microsoft.com/office/officeart/2005/8/layout/hProcess4"/>
    <dgm:cxn modelId="{79E6A9E2-810A-4C73-8649-45D8EAB246F9}" type="presParOf" srcId="{632D28A0-FAB8-426C-9992-3EC9CD3EB366}" destId="{B24EE7AE-2819-4870-AE8D-B178899E9C0E}" srcOrd="4" destOrd="0" presId="urn:microsoft.com/office/officeart/2005/8/layout/hProcess4"/>
    <dgm:cxn modelId="{5B3E8366-75A1-4D4F-B979-ED84C52B3ABB}" type="presParOf" srcId="{3C7A01B9-A48A-46A9-B6FA-A5354675CB0C}" destId="{D69BB697-224E-483A-B133-AFDC70803DB3}" srcOrd="5" destOrd="0" presId="urn:microsoft.com/office/officeart/2005/8/layout/hProcess4"/>
    <dgm:cxn modelId="{1FDD1356-28C9-44F9-8E36-6D500C0E98DC}" type="presParOf" srcId="{3C7A01B9-A48A-46A9-B6FA-A5354675CB0C}" destId="{DB7612C1-CBD0-4237-9736-32C50287015A}" srcOrd="6" destOrd="0" presId="urn:microsoft.com/office/officeart/2005/8/layout/hProcess4"/>
    <dgm:cxn modelId="{ECA239B9-8AED-42F7-82DB-0A1A8371623D}" type="presParOf" srcId="{DB7612C1-CBD0-4237-9736-32C50287015A}" destId="{484D25EF-7F1E-4AA8-8FA6-4C3D5586CADC}" srcOrd="0" destOrd="0" presId="urn:microsoft.com/office/officeart/2005/8/layout/hProcess4"/>
    <dgm:cxn modelId="{1034A273-F5F6-4B86-A8BB-C90BD231A160}" type="presParOf" srcId="{DB7612C1-CBD0-4237-9736-32C50287015A}" destId="{50D8E4EC-B3B6-4426-AD04-7AD7AEC2002E}" srcOrd="1" destOrd="0" presId="urn:microsoft.com/office/officeart/2005/8/layout/hProcess4"/>
    <dgm:cxn modelId="{BA7E38B4-CCD2-433D-8BB6-D0975993D3F7}" type="presParOf" srcId="{DB7612C1-CBD0-4237-9736-32C50287015A}" destId="{D2367AC5-EFF5-4E41-BDCC-336E8644BA88}" srcOrd="2" destOrd="0" presId="urn:microsoft.com/office/officeart/2005/8/layout/hProcess4"/>
    <dgm:cxn modelId="{94C19D1B-EE2D-4A92-818A-F72F161325D0}" type="presParOf" srcId="{DB7612C1-CBD0-4237-9736-32C50287015A}" destId="{20BD4897-B489-4A9B-9DBD-00E7D49EB441}" srcOrd="3" destOrd="0" presId="urn:microsoft.com/office/officeart/2005/8/layout/hProcess4"/>
    <dgm:cxn modelId="{D726084F-AC96-486F-B88B-8768F014F9D5}" type="presParOf" srcId="{DB7612C1-CBD0-4237-9736-32C50287015A}" destId="{A4CF4A22-2F59-442B-ADDC-C92EC6584CD8}"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CF16E3-2B87-43B9-8014-BC5914107C9F}">
      <dsp:nvSpPr>
        <dsp:cNvPr id="0" name=""/>
        <dsp:cNvSpPr/>
      </dsp:nvSpPr>
      <dsp:spPr>
        <a:xfrm>
          <a:off x="0" y="0"/>
          <a:ext cx="12359197" cy="7790479"/>
        </a:xfrm>
        <a:prstGeom prst="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pPr>
          <a:r>
            <a:rPr lang="es-MX" sz="6500" kern="1200" dirty="0" smtClean="0"/>
            <a:t>DINAMIZACION ECONOMICA 2014</a:t>
          </a:r>
          <a:endParaRPr lang="es-MX" sz="6500" kern="1200" dirty="0"/>
        </a:p>
      </dsp:txBody>
      <dsp:txXfrm>
        <a:off x="0" y="0"/>
        <a:ext cx="12359197" cy="4206858"/>
      </dsp:txXfrm>
    </dsp:sp>
    <dsp:sp modelId="{D989A895-6D42-4592-84C7-615320458582}">
      <dsp:nvSpPr>
        <dsp:cNvPr id="0" name=""/>
        <dsp:cNvSpPr/>
      </dsp:nvSpPr>
      <dsp:spPr>
        <a:xfrm>
          <a:off x="1508" y="4051049"/>
          <a:ext cx="2471235" cy="358362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s-MX" sz="1600" kern="1200" dirty="0" smtClean="0"/>
            <a:t>REACTIVACION</a:t>
          </a:r>
          <a:r>
            <a:rPr lang="es-MX" sz="1800" kern="1200" dirty="0" smtClean="0"/>
            <a:t> SECTOR AGRO</a:t>
          </a:r>
        </a:p>
        <a:p>
          <a:pPr lvl="0" algn="ctr" defTabSz="711200">
            <a:lnSpc>
              <a:spcPct val="90000"/>
            </a:lnSpc>
            <a:spcBef>
              <a:spcPct val="0"/>
            </a:spcBef>
            <a:spcAft>
              <a:spcPct val="35000"/>
            </a:spcAft>
          </a:pPr>
          <a:r>
            <a:rPr lang="es-MX" sz="1800" kern="1200" dirty="0" smtClean="0"/>
            <a:t>ALIMENTARIO</a:t>
          </a:r>
          <a:endParaRPr lang="es-MX" sz="1800" kern="1200" dirty="0"/>
        </a:p>
      </dsp:txBody>
      <dsp:txXfrm>
        <a:off x="1508" y="4051049"/>
        <a:ext cx="2471235" cy="3583620"/>
      </dsp:txXfrm>
    </dsp:sp>
    <dsp:sp modelId="{3C53193E-7975-4731-8BEB-5A4836DC167A}">
      <dsp:nvSpPr>
        <dsp:cNvPr id="0" name=""/>
        <dsp:cNvSpPr/>
      </dsp:nvSpPr>
      <dsp:spPr>
        <a:xfrm>
          <a:off x="2472744" y="4051049"/>
          <a:ext cx="2471235" cy="3583620"/>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s-MX" sz="1800" kern="1200" dirty="0" smtClean="0"/>
            <a:t>DESARROLLO SECTOR VIVIENDA</a:t>
          </a:r>
          <a:endParaRPr lang="es-MX" sz="1800" kern="1200" dirty="0"/>
        </a:p>
      </dsp:txBody>
      <dsp:txXfrm>
        <a:off x="2472744" y="4051049"/>
        <a:ext cx="2471235" cy="3583620"/>
      </dsp:txXfrm>
    </dsp:sp>
    <dsp:sp modelId="{3FB6F44D-3FC5-4210-BF80-942C77E21B99}">
      <dsp:nvSpPr>
        <dsp:cNvPr id="0" name=""/>
        <dsp:cNvSpPr/>
      </dsp:nvSpPr>
      <dsp:spPr>
        <a:xfrm>
          <a:off x="4943980" y="4051049"/>
          <a:ext cx="2471235" cy="3583620"/>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s-MX" sz="1800" kern="1200" dirty="0" smtClean="0"/>
            <a:t>CON CHAMBA VIVIS MEJOR</a:t>
          </a:r>
          <a:endParaRPr lang="es-MX" sz="1800" kern="1200" dirty="0"/>
        </a:p>
      </dsp:txBody>
      <dsp:txXfrm>
        <a:off x="4943980" y="4051049"/>
        <a:ext cx="2471235" cy="3583620"/>
      </dsp:txXfrm>
    </dsp:sp>
    <dsp:sp modelId="{BB138767-46DB-4274-8C44-6015EA1BCD00}">
      <dsp:nvSpPr>
        <dsp:cNvPr id="0" name=""/>
        <dsp:cNvSpPr/>
      </dsp:nvSpPr>
      <dsp:spPr>
        <a:xfrm>
          <a:off x="7415216" y="4051049"/>
          <a:ext cx="2471235" cy="358362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s-MX" sz="1800" kern="1200" dirty="0" smtClean="0"/>
            <a:t>GENERACIÓN DE EMPLEO DESDE PROGRAMAS SOCIALES</a:t>
          </a:r>
          <a:endParaRPr lang="es-MX" sz="1800" kern="1200" dirty="0"/>
        </a:p>
      </dsp:txBody>
      <dsp:txXfrm>
        <a:off x="7415216" y="4051049"/>
        <a:ext cx="2471235" cy="3583620"/>
      </dsp:txXfrm>
    </dsp:sp>
    <dsp:sp modelId="{7C28B842-5F28-4CE0-8155-44D915CE68D4}">
      <dsp:nvSpPr>
        <dsp:cNvPr id="0" name=""/>
        <dsp:cNvSpPr/>
      </dsp:nvSpPr>
      <dsp:spPr>
        <a:xfrm>
          <a:off x="9886452" y="4051049"/>
          <a:ext cx="2471235" cy="3583620"/>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s-MX" sz="1800" kern="1200" dirty="0" smtClean="0"/>
            <a:t>AGILIZAR Y VISIBILIZAR  INVERSION PRIVADA Y PÚBLICO-PRIVADA</a:t>
          </a:r>
          <a:endParaRPr lang="es-MX" sz="1800" kern="1200" dirty="0"/>
        </a:p>
      </dsp:txBody>
      <dsp:txXfrm>
        <a:off x="9886452" y="4051049"/>
        <a:ext cx="2471235" cy="35836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4FCDAB-7F2A-4B96-928F-9B1121B5DB28}">
      <dsp:nvSpPr>
        <dsp:cNvPr id="0" name=""/>
        <dsp:cNvSpPr/>
      </dsp:nvSpPr>
      <dsp:spPr>
        <a:xfrm>
          <a:off x="897539" y="369541"/>
          <a:ext cx="5195229" cy="5195229"/>
        </a:xfrm>
        <a:prstGeom prst="pie">
          <a:avLst>
            <a:gd name="adj1" fmla="val 16200000"/>
            <a:gd name="adj2" fmla="val 20520000"/>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MX" sz="1200" kern="1200" dirty="0" smtClean="0">
              <a:solidFill>
                <a:schemeClr val="tx1"/>
              </a:solidFill>
            </a:rPr>
            <a:t>Fideicomiso Programa Reactivación Sector Agroalimentario</a:t>
          </a:r>
          <a:endParaRPr lang="es-MX" sz="1200" kern="1200" dirty="0">
            <a:solidFill>
              <a:schemeClr val="tx1"/>
            </a:solidFill>
          </a:endParaRPr>
        </a:p>
      </dsp:txBody>
      <dsp:txXfrm>
        <a:off x="3560713" y="1145733"/>
        <a:ext cx="1762667" cy="1206035"/>
      </dsp:txXfrm>
    </dsp:sp>
    <dsp:sp modelId="{8EE41299-BF32-464A-800F-8ACA778A9ED5}">
      <dsp:nvSpPr>
        <dsp:cNvPr id="0" name=""/>
        <dsp:cNvSpPr/>
      </dsp:nvSpPr>
      <dsp:spPr>
        <a:xfrm>
          <a:off x="715706" y="620025"/>
          <a:ext cx="5195229" cy="5195229"/>
        </a:xfrm>
        <a:prstGeom prst="pie">
          <a:avLst>
            <a:gd name="adj1" fmla="val 20520000"/>
            <a:gd name="adj2" fmla="val 3240000"/>
          </a:avLst>
        </a:prstGeom>
        <a:solidFill>
          <a:schemeClr val="accent2">
            <a:hueOff val="-1835281"/>
            <a:satOff val="8098"/>
            <a:lumOff val="-137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MX" sz="1200" kern="1200" dirty="0" smtClean="0">
              <a:solidFill>
                <a:schemeClr val="tx1"/>
              </a:solidFill>
            </a:rPr>
            <a:t>Convenios de Encadenamiento Productivo</a:t>
          </a:r>
          <a:endParaRPr lang="es-MX" sz="1200" kern="1200" dirty="0">
            <a:solidFill>
              <a:schemeClr val="tx1"/>
            </a:solidFill>
          </a:endParaRPr>
        </a:p>
      </dsp:txBody>
      <dsp:txXfrm>
        <a:off x="4111160" y="2970248"/>
        <a:ext cx="1546199" cy="1304992"/>
      </dsp:txXfrm>
    </dsp:sp>
    <dsp:sp modelId="{9142D77F-8D34-47D3-95D5-360F5A9C2AC5}">
      <dsp:nvSpPr>
        <dsp:cNvPr id="0" name=""/>
        <dsp:cNvSpPr/>
      </dsp:nvSpPr>
      <dsp:spPr>
        <a:xfrm>
          <a:off x="715706" y="620025"/>
          <a:ext cx="5195229" cy="5195229"/>
        </a:xfrm>
        <a:prstGeom prst="pie">
          <a:avLst>
            <a:gd name="adj1" fmla="val 3240000"/>
            <a:gd name="adj2" fmla="val 7560000"/>
          </a:avLst>
        </a:prstGeom>
        <a:solidFill>
          <a:schemeClr val="accent2">
            <a:hueOff val="-3670562"/>
            <a:satOff val="16196"/>
            <a:lumOff val="-274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MX" sz="1200" kern="1200" dirty="0" smtClean="0">
              <a:solidFill>
                <a:schemeClr val="tx1"/>
              </a:solidFill>
            </a:rPr>
            <a:t>Bono Agrícola para una Vida Mejor</a:t>
          </a:r>
          <a:endParaRPr lang="es-MX" sz="1200" kern="1200" dirty="0">
            <a:solidFill>
              <a:schemeClr val="tx1"/>
            </a:solidFill>
          </a:endParaRPr>
        </a:p>
      </dsp:txBody>
      <dsp:txXfrm>
        <a:off x="2385601" y="4516448"/>
        <a:ext cx="1855439" cy="1113263"/>
      </dsp:txXfrm>
    </dsp:sp>
    <dsp:sp modelId="{B16051AD-5CA7-4F9B-A2B6-2C5B8AA0489D}">
      <dsp:nvSpPr>
        <dsp:cNvPr id="0" name=""/>
        <dsp:cNvSpPr/>
      </dsp:nvSpPr>
      <dsp:spPr>
        <a:xfrm>
          <a:off x="715706" y="620025"/>
          <a:ext cx="5195229" cy="5195229"/>
        </a:xfrm>
        <a:prstGeom prst="pie">
          <a:avLst>
            <a:gd name="adj1" fmla="val 7560000"/>
            <a:gd name="adj2" fmla="val 11880000"/>
          </a:avLst>
        </a:prstGeom>
        <a:solidFill>
          <a:schemeClr val="accent2">
            <a:hueOff val="-5505844"/>
            <a:satOff val="24295"/>
            <a:lumOff val="-411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MX" sz="1200" kern="1200" dirty="0" smtClean="0">
              <a:solidFill>
                <a:schemeClr val="tx1"/>
              </a:solidFill>
            </a:rPr>
            <a:t>Modelo de Asistencia Técnica para pequeños productores del campo</a:t>
          </a:r>
          <a:endParaRPr lang="es-MX" sz="1200" kern="1200" dirty="0">
            <a:solidFill>
              <a:schemeClr val="tx1"/>
            </a:solidFill>
          </a:endParaRPr>
        </a:p>
      </dsp:txBody>
      <dsp:txXfrm>
        <a:off x="963098" y="2970248"/>
        <a:ext cx="1546199" cy="1304992"/>
      </dsp:txXfrm>
    </dsp:sp>
    <dsp:sp modelId="{ABC8AE93-29E6-42E9-BB58-26D2F35E82F4}">
      <dsp:nvSpPr>
        <dsp:cNvPr id="0" name=""/>
        <dsp:cNvSpPr/>
      </dsp:nvSpPr>
      <dsp:spPr>
        <a:xfrm>
          <a:off x="715706" y="620025"/>
          <a:ext cx="5195229" cy="5195229"/>
        </a:xfrm>
        <a:prstGeom prst="pie">
          <a:avLst>
            <a:gd name="adj1" fmla="val 11880000"/>
            <a:gd name="adj2" fmla="val 16200000"/>
          </a:avLst>
        </a:prstGeom>
        <a:solidFill>
          <a:schemeClr val="accent2">
            <a:hueOff val="-7341125"/>
            <a:satOff val="32393"/>
            <a:lumOff val="-549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MX" sz="1200" kern="1200" dirty="0" smtClean="0">
              <a:solidFill>
                <a:schemeClr val="tx1"/>
              </a:solidFill>
            </a:rPr>
            <a:t>Alianza por el Corredor Seco</a:t>
          </a:r>
          <a:endParaRPr lang="es-MX" sz="1200" kern="1200" dirty="0">
            <a:solidFill>
              <a:schemeClr val="tx1"/>
            </a:solidFill>
          </a:endParaRPr>
        </a:p>
      </dsp:txBody>
      <dsp:txXfrm>
        <a:off x="1473344" y="1411679"/>
        <a:ext cx="1762667" cy="12060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498823-69EE-47AD-97BA-4DED212D27B2}">
      <dsp:nvSpPr>
        <dsp:cNvPr id="0" name=""/>
        <dsp:cNvSpPr/>
      </dsp:nvSpPr>
      <dsp:spPr>
        <a:xfrm>
          <a:off x="4527311" y="2332701"/>
          <a:ext cx="2964965" cy="2564814"/>
        </a:xfrm>
        <a:prstGeom prst="hexagon">
          <a:avLst>
            <a:gd name="adj" fmla="val 28570"/>
            <a:gd name="vf" fmla="val 115470"/>
          </a:avLst>
        </a:prstGeom>
        <a:solidFill>
          <a:schemeClr val="accent1">
            <a:hueOff val="0"/>
            <a:satOff val="0"/>
            <a:lumOff val="0"/>
            <a:alphaOff val="0"/>
          </a:schemeClr>
        </a:solid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MX" sz="2000" kern="1200" dirty="0" smtClean="0">
              <a:solidFill>
                <a:schemeClr val="tx1"/>
              </a:solidFill>
            </a:rPr>
            <a:t>Reactivación Agroalimentaria</a:t>
          </a:r>
          <a:endParaRPr lang="es-MX" sz="2000" kern="1200" dirty="0">
            <a:solidFill>
              <a:schemeClr val="tx1"/>
            </a:solidFill>
          </a:endParaRPr>
        </a:p>
      </dsp:txBody>
      <dsp:txXfrm>
        <a:off x="5018647" y="2757727"/>
        <a:ext cx="1982293" cy="1714762"/>
      </dsp:txXfrm>
    </dsp:sp>
    <dsp:sp modelId="{DCBFC25D-C73F-4579-AAE9-422C6530B63D}">
      <dsp:nvSpPr>
        <dsp:cNvPr id="0" name=""/>
        <dsp:cNvSpPr/>
      </dsp:nvSpPr>
      <dsp:spPr>
        <a:xfrm>
          <a:off x="6383948" y="1105610"/>
          <a:ext cx="1118672" cy="963884"/>
        </a:xfrm>
        <a:prstGeom prst="hexagon">
          <a:avLst>
            <a:gd name="adj" fmla="val 28900"/>
            <a:gd name="vf" fmla="val 115470"/>
          </a:avLst>
        </a:prstGeom>
        <a:solidFill>
          <a:schemeClr val="accent2">
            <a:tint val="40000"/>
            <a:hueOff val="0"/>
            <a:satOff val="0"/>
            <a:lumOff val="0"/>
            <a:alphaOff val="0"/>
          </a:schemeClr>
        </a:soli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5C2D44B3-528B-4A30-B6F1-E93A9D2A0A77}">
      <dsp:nvSpPr>
        <dsp:cNvPr id="0" name=""/>
        <dsp:cNvSpPr/>
      </dsp:nvSpPr>
      <dsp:spPr>
        <a:xfrm>
          <a:off x="4800427" y="0"/>
          <a:ext cx="2429767" cy="2102034"/>
        </a:xfrm>
        <a:prstGeom prst="hexagon">
          <a:avLst>
            <a:gd name="adj" fmla="val 28570"/>
            <a:gd name="vf" fmla="val 115470"/>
          </a:avLst>
        </a:prstGeom>
        <a:solidFill>
          <a:schemeClr val="accent2">
            <a:hueOff val="0"/>
            <a:satOff val="0"/>
            <a:lumOff val="0"/>
            <a:alphaOff val="0"/>
          </a:schemeClr>
        </a:solid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MX" sz="2000" kern="1200" dirty="0" smtClean="0">
              <a:solidFill>
                <a:schemeClr val="tx1"/>
              </a:solidFill>
            </a:rPr>
            <a:t>Ampliación 125 mil Has Palma Africana</a:t>
          </a:r>
          <a:endParaRPr lang="es-MX" sz="2000" kern="1200" dirty="0">
            <a:solidFill>
              <a:schemeClr val="tx1"/>
            </a:solidFill>
          </a:endParaRPr>
        </a:p>
      </dsp:txBody>
      <dsp:txXfrm>
        <a:off x="5203091" y="348352"/>
        <a:ext cx="1624439" cy="1405330"/>
      </dsp:txXfrm>
    </dsp:sp>
    <dsp:sp modelId="{E2F07DDF-4BA1-43D9-8B6B-FE2F2FABFA61}">
      <dsp:nvSpPr>
        <dsp:cNvPr id="0" name=""/>
        <dsp:cNvSpPr/>
      </dsp:nvSpPr>
      <dsp:spPr>
        <a:xfrm>
          <a:off x="7689526" y="2907561"/>
          <a:ext cx="1118672" cy="963884"/>
        </a:xfrm>
        <a:prstGeom prst="hexagon">
          <a:avLst>
            <a:gd name="adj" fmla="val 28900"/>
            <a:gd name="vf" fmla="val 115470"/>
          </a:avLst>
        </a:prstGeom>
        <a:solidFill>
          <a:schemeClr val="accent2">
            <a:tint val="40000"/>
            <a:hueOff val="0"/>
            <a:satOff val="0"/>
            <a:lumOff val="0"/>
            <a:alphaOff val="0"/>
          </a:schemeClr>
        </a:soli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89223FEA-7BEB-41EB-A848-882DF0138A5C}">
      <dsp:nvSpPr>
        <dsp:cNvPr id="0" name=""/>
        <dsp:cNvSpPr/>
      </dsp:nvSpPr>
      <dsp:spPr>
        <a:xfrm>
          <a:off x="7028806" y="1292892"/>
          <a:ext cx="2429767" cy="2102034"/>
        </a:xfrm>
        <a:prstGeom prst="hexagon">
          <a:avLst>
            <a:gd name="adj" fmla="val 28570"/>
            <a:gd name="vf" fmla="val 115470"/>
          </a:avLst>
        </a:prstGeom>
        <a:solidFill>
          <a:schemeClr val="accent2">
            <a:hueOff val="-1468225"/>
            <a:satOff val="6479"/>
            <a:lumOff val="-1098"/>
            <a:alphaOff val="0"/>
          </a:schemeClr>
        </a:solid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MX" sz="2000" kern="1200" dirty="0" smtClean="0">
              <a:solidFill>
                <a:schemeClr val="tx1"/>
              </a:solidFill>
            </a:rPr>
            <a:t>Modernización 8 Plantas Extractoras de Aceite</a:t>
          </a:r>
          <a:endParaRPr lang="es-MX" sz="2000" kern="1200" dirty="0">
            <a:solidFill>
              <a:schemeClr val="tx1"/>
            </a:solidFill>
          </a:endParaRPr>
        </a:p>
      </dsp:txBody>
      <dsp:txXfrm>
        <a:off x="7431470" y="1641244"/>
        <a:ext cx="1624439" cy="1405330"/>
      </dsp:txXfrm>
    </dsp:sp>
    <dsp:sp modelId="{DA3D8691-C3D4-4F8D-AB67-5373B37B1CB0}">
      <dsp:nvSpPr>
        <dsp:cNvPr id="0" name=""/>
        <dsp:cNvSpPr/>
      </dsp:nvSpPr>
      <dsp:spPr>
        <a:xfrm>
          <a:off x="6782588" y="4941625"/>
          <a:ext cx="1118672" cy="963884"/>
        </a:xfrm>
        <a:prstGeom prst="hexagon">
          <a:avLst>
            <a:gd name="adj" fmla="val 28900"/>
            <a:gd name="vf" fmla="val 115470"/>
          </a:avLst>
        </a:prstGeom>
        <a:solidFill>
          <a:schemeClr val="accent2">
            <a:tint val="40000"/>
            <a:hueOff val="0"/>
            <a:satOff val="0"/>
            <a:lumOff val="0"/>
            <a:alphaOff val="0"/>
          </a:schemeClr>
        </a:soli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61B49FC6-AA36-4A65-9FF2-6C8B0387C67B}">
      <dsp:nvSpPr>
        <dsp:cNvPr id="0" name=""/>
        <dsp:cNvSpPr/>
      </dsp:nvSpPr>
      <dsp:spPr>
        <a:xfrm>
          <a:off x="7028806" y="3834568"/>
          <a:ext cx="2429767" cy="2102034"/>
        </a:xfrm>
        <a:prstGeom prst="hexagon">
          <a:avLst>
            <a:gd name="adj" fmla="val 28570"/>
            <a:gd name="vf" fmla="val 115470"/>
          </a:avLst>
        </a:prstGeom>
        <a:solidFill>
          <a:schemeClr val="accent2">
            <a:hueOff val="-2936450"/>
            <a:satOff val="12957"/>
            <a:lumOff val="-2196"/>
            <a:alphaOff val="0"/>
          </a:schemeClr>
        </a:solid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MX" sz="2000" kern="1200" dirty="0" smtClean="0">
              <a:solidFill>
                <a:schemeClr val="tx1"/>
              </a:solidFill>
            </a:rPr>
            <a:t>Ingenios Azucareros y Etanol en Olancho</a:t>
          </a:r>
          <a:endParaRPr lang="es-MX" sz="2000" kern="1200" dirty="0">
            <a:solidFill>
              <a:schemeClr val="tx1"/>
            </a:solidFill>
          </a:endParaRPr>
        </a:p>
      </dsp:txBody>
      <dsp:txXfrm>
        <a:off x="7431470" y="4182920"/>
        <a:ext cx="1624439" cy="1405330"/>
      </dsp:txXfrm>
    </dsp:sp>
    <dsp:sp modelId="{76678085-B979-4699-9EAE-43FC09BA40F0}">
      <dsp:nvSpPr>
        <dsp:cNvPr id="0" name=""/>
        <dsp:cNvSpPr/>
      </dsp:nvSpPr>
      <dsp:spPr>
        <a:xfrm>
          <a:off x="4532828" y="5152768"/>
          <a:ext cx="1118672" cy="963884"/>
        </a:xfrm>
        <a:prstGeom prst="hexagon">
          <a:avLst>
            <a:gd name="adj" fmla="val 28900"/>
            <a:gd name="vf" fmla="val 115470"/>
          </a:avLst>
        </a:prstGeom>
        <a:solidFill>
          <a:schemeClr val="accent2">
            <a:tint val="40000"/>
            <a:hueOff val="0"/>
            <a:satOff val="0"/>
            <a:lumOff val="0"/>
            <a:alphaOff val="0"/>
          </a:schemeClr>
        </a:soli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A733EEFB-3437-4336-9762-EBAE9D850364}">
      <dsp:nvSpPr>
        <dsp:cNvPr id="0" name=""/>
        <dsp:cNvSpPr/>
      </dsp:nvSpPr>
      <dsp:spPr>
        <a:xfrm>
          <a:off x="4800427" y="5128906"/>
          <a:ext cx="2429767" cy="2102034"/>
        </a:xfrm>
        <a:prstGeom prst="hexagon">
          <a:avLst>
            <a:gd name="adj" fmla="val 28570"/>
            <a:gd name="vf" fmla="val 115470"/>
          </a:avLst>
        </a:prstGeom>
        <a:solidFill>
          <a:schemeClr val="accent2">
            <a:hueOff val="-4404675"/>
            <a:satOff val="19436"/>
            <a:lumOff val="-3294"/>
            <a:alphaOff val="0"/>
          </a:schemeClr>
        </a:solid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MX" sz="2000" kern="1200" dirty="0" smtClean="0">
              <a:solidFill>
                <a:schemeClr val="tx1"/>
              </a:solidFill>
            </a:rPr>
            <a:t>Apoyo a los Productores de Granos Básicos y Hortalizas</a:t>
          </a:r>
          <a:endParaRPr lang="es-MX" sz="2000" kern="1200" dirty="0">
            <a:solidFill>
              <a:schemeClr val="tx1"/>
            </a:solidFill>
          </a:endParaRPr>
        </a:p>
      </dsp:txBody>
      <dsp:txXfrm>
        <a:off x="5203091" y="5477258"/>
        <a:ext cx="1624439" cy="1405330"/>
      </dsp:txXfrm>
    </dsp:sp>
    <dsp:sp modelId="{6DC09E49-25D3-4B2A-9E79-4353FB18FA6D}">
      <dsp:nvSpPr>
        <dsp:cNvPr id="0" name=""/>
        <dsp:cNvSpPr/>
      </dsp:nvSpPr>
      <dsp:spPr>
        <a:xfrm>
          <a:off x="3205870" y="3351541"/>
          <a:ext cx="1118672" cy="963884"/>
        </a:xfrm>
        <a:prstGeom prst="hexagon">
          <a:avLst>
            <a:gd name="adj" fmla="val 28900"/>
            <a:gd name="vf" fmla="val 115470"/>
          </a:avLst>
        </a:prstGeom>
        <a:solidFill>
          <a:schemeClr val="accent2">
            <a:tint val="40000"/>
            <a:hueOff val="0"/>
            <a:satOff val="0"/>
            <a:lumOff val="0"/>
            <a:alphaOff val="0"/>
          </a:schemeClr>
        </a:soli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4512ECA5-C53D-431B-B7AC-73B5315A617D}">
      <dsp:nvSpPr>
        <dsp:cNvPr id="0" name=""/>
        <dsp:cNvSpPr/>
      </dsp:nvSpPr>
      <dsp:spPr>
        <a:xfrm>
          <a:off x="2561702" y="3836014"/>
          <a:ext cx="2429767" cy="2102034"/>
        </a:xfrm>
        <a:prstGeom prst="hexagon">
          <a:avLst>
            <a:gd name="adj" fmla="val 28570"/>
            <a:gd name="vf" fmla="val 115470"/>
          </a:avLst>
        </a:prstGeom>
        <a:solidFill>
          <a:schemeClr val="accent2">
            <a:hueOff val="-5872900"/>
            <a:satOff val="25914"/>
            <a:lumOff val="-4392"/>
            <a:alphaOff val="0"/>
          </a:schemeClr>
        </a:solid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MX" sz="2000" kern="1200" dirty="0" smtClean="0">
              <a:solidFill>
                <a:schemeClr val="tx1"/>
              </a:solidFill>
            </a:rPr>
            <a:t>Repoblación Bovina, Porcina y Avícola</a:t>
          </a:r>
          <a:endParaRPr lang="es-MX" sz="2000" kern="1200" dirty="0">
            <a:solidFill>
              <a:schemeClr val="tx1"/>
            </a:solidFill>
          </a:endParaRPr>
        </a:p>
      </dsp:txBody>
      <dsp:txXfrm>
        <a:off x="2964366" y="4184366"/>
        <a:ext cx="1624439" cy="1405330"/>
      </dsp:txXfrm>
    </dsp:sp>
    <dsp:sp modelId="{7A7206C2-932E-4944-A78E-34EF673E5007}">
      <dsp:nvSpPr>
        <dsp:cNvPr id="0" name=""/>
        <dsp:cNvSpPr/>
      </dsp:nvSpPr>
      <dsp:spPr>
        <a:xfrm>
          <a:off x="2561702" y="1289999"/>
          <a:ext cx="2429767" cy="2102034"/>
        </a:xfrm>
        <a:prstGeom prst="hexagon">
          <a:avLst>
            <a:gd name="adj" fmla="val 28570"/>
            <a:gd name="vf" fmla="val 115470"/>
          </a:avLst>
        </a:prstGeom>
        <a:solidFill>
          <a:schemeClr val="accent2">
            <a:hueOff val="-7341125"/>
            <a:satOff val="32393"/>
            <a:lumOff val="-5490"/>
            <a:alphaOff val="0"/>
          </a:schemeClr>
        </a:solid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MX" sz="2000" kern="1200" dirty="0" smtClean="0">
              <a:solidFill>
                <a:schemeClr val="tx1"/>
              </a:solidFill>
            </a:rPr>
            <a:t>Apoyo Integral al Sector Café</a:t>
          </a:r>
          <a:endParaRPr lang="es-MX" sz="2000" kern="1200" dirty="0">
            <a:solidFill>
              <a:schemeClr val="tx1"/>
            </a:solidFill>
          </a:endParaRPr>
        </a:p>
      </dsp:txBody>
      <dsp:txXfrm>
        <a:off x="2964366" y="1638351"/>
        <a:ext cx="1624439" cy="14053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1A942E-2E47-421C-8FB0-AEBF740691E7}">
      <dsp:nvSpPr>
        <dsp:cNvPr id="0" name=""/>
        <dsp:cNvSpPr/>
      </dsp:nvSpPr>
      <dsp:spPr>
        <a:xfrm>
          <a:off x="5247" y="1457260"/>
          <a:ext cx="2451623" cy="202207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57150" lvl="1" indent="-57150" algn="l" defTabSz="400050">
            <a:lnSpc>
              <a:spcPct val="90000"/>
            </a:lnSpc>
            <a:spcBef>
              <a:spcPct val="0"/>
            </a:spcBef>
            <a:spcAft>
              <a:spcPct val="15000"/>
            </a:spcAft>
            <a:buChar char="••"/>
          </a:pPr>
          <a:r>
            <a:rPr lang="es-MX" sz="900" kern="1200" dirty="0" smtClean="0"/>
            <a:t>El Fideicomiso otorga financiamiento a Empresa Distribuidora de Agroquímicos en base al número de paquetes de insumo a entregar. El costo del paquete es de  </a:t>
          </a:r>
          <a:r>
            <a:rPr lang="es-MX" sz="900" kern="1200" dirty="0" err="1" smtClean="0"/>
            <a:t>aprox</a:t>
          </a:r>
          <a:r>
            <a:rPr lang="es-MX" sz="900" kern="1200" dirty="0" smtClean="0"/>
            <a:t> L. 7,000.00, incluyendo seguro agrícola</a:t>
          </a:r>
          <a:endParaRPr lang="es-MX" sz="900" kern="1200" dirty="0"/>
        </a:p>
      </dsp:txBody>
      <dsp:txXfrm>
        <a:off x="51781" y="1503794"/>
        <a:ext cx="2358555" cy="1495706"/>
      </dsp:txXfrm>
    </dsp:sp>
    <dsp:sp modelId="{7B59205A-D63B-4741-B780-BD7950AAE06C}">
      <dsp:nvSpPr>
        <dsp:cNvPr id="0" name=""/>
        <dsp:cNvSpPr/>
      </dsp:nvSpPr>
      <dsp:spPr>
        <a:xfrm>
          <a:off x="1348413" y="1814218"/>
          <a:ext cx="2888427" cy="2888427"/>
        </a:xfrm>
        <a:prstGeom prst="leftCircularArrow">
          <a:avLst>
            <a:gd name="adj1" fmla="val 3789"/>
            <a:gd name="adj2" fmla="val 473456"/>
            <a:gd name="adj3" fmla="val 2250207"/>
            <a:gd name="adj4" fmla="val 9025730"/>
            <a:gd name="adj5" fmla="val 442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01D7404-F010-489A-B454-4AA646A26FB5}">
      <dsp:nvSpPr>
        <dsp:cNvPr id="0" name=""/>
        <dsp:cNvSpPr/>
      </dsp:nvSpPr>
      <dsp:spPr>
        <a:xfrm>
          <a:off x="550052" y="3046035"/>
          <a:ext cx="2179221" cy="8666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s-MX" sz="2100" kern="1200" dirty="0" smtClean="0"/>
            <a:t>Financiamiento</a:t>
          </a:r>
          <a:endParaRPr lang="es-MX" sz="2100" kern="1200" dirty="0"/>
        </a:p>
      </dsp:txBody>
      <dsp:txXfrm>
        <a:off x="575434" y="3071417"/>
        <a:ext cx="2128457" cy="815840"/>
      </dsp:txXfrm>
    </dsp:sp>
    <dsp:sp modelId="{1E7AB893-10C2-4118-AB4D-5739FC08F23A}">
      <dsp:nvSpPr>
        <dsp:cNvPr id="0" name=""/>
        <dsp:cNvSpPr/>
      </dsp:nvSpPr>
      <dsp:spPr>
        <a:xfrm>
          <a:off x="3250491" y="1339977"/>
          <a:ext cx="2451623" cy="225497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32385" rIns="32385" bIns="32385" numCol="1" spcCol="1270" anchor="t" anchorCtr="0">
          <a:noAutofit/>
        </a:bodyPr>
        <a:lstStyle/>
        <a:p>
          <a:pPr marL="57150" lvl="1" indent="-57150" algn="l" defTabSz="400050">
            <a:lnSpc>
              <a:spcPct val="90000"/>
            </a:lnSpc>
            <a:spcBef>
              <a:spcPct val="0"/>
            </a:spcBef>
            <a:spcAft>
              <a:spcPct val="15000"/>
            </a:spcAft>
            <a:buChar char="••"/>
          </a:pPr>
          <a:r>
            <a:rPr lang="es-MX" sz="900" kern="1200" dirty="0" smtClean="0"/>
            <a:t>La Empresa de Agroquímicos entrega los paquetes de insumos (1 por manzana) a los productores con contrato con Agroindustria, entregando y capacitando en un manual de buenas prácticas agrícolas. SAG certifica entrega y Aseguradora inicia supervisión</a:t>
          </a:r>
          <a:endParaRPr lang="es-MX" sz="900" kern="1200" dirty="0"/>
        </a:p>
      </dsp:txBody>
      <dsp:txXfrm>
        <a:off x="3302384" y="1875080"/>
        <a:ext cx="2347837" cy="1667983"/>
      </dsp:txXfrm>
    </dsp:sp>
    <dsp:sp modelId="{02EBC376-97A9-4C62-BA58-CF80FEB1569A}">
      <dsp:nvSpPr>
        <dsp:cNvPr id="0" name=""/>
        <dsp:cNvSpPr/>
      </dsp:nvSpPr>
      <dsp:spPr>
        <a:xfrm>
          <a:off x="4572754" y="154668"/>
          <a:ext cx="3201690" cy="3201690"/>
        </a:xfrm>
        <a:prstGeom prst="circularArrow">
          <a:avLst>
            <a:gd name="adj1" fmla="val 3419"/>
            <a:gd name="adj2" fmla="val 423359"/>
            <a:gd name="adj3" fmla="val 19402240"/>
            <a:gd name="adj4" fmla="val 12576620"/>
            <a:gd name="adj5" fmla="val 398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F153B1C-35D1-4181-8C60-95F0CE4A9C2C}">
      <dsp:nvSpPr>
        <dsp:cNvPr id="0" name=""/>
        <dsp:cNvSpPr/>
      </dsp:nvSpPr>
      <dsp:spPr>
        <a:xfrm>
          <a:off x="3795296" y="1023126"/>
          <a:ext cx="2179221" cy="8666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s-MX" sz="2100" kern="1200" dirty="0" smtClean="0"/>
            <a:t>Insumos, Seguro y Asistencia Técnica</a:t>
          </a:r>
          <a:endParaRPr lang="es-MX" sz="2100" kern="1200" dirty="0"/>
        </a:p>
      </dsp:txBody>
      <dsp:txXfrm>
        <a:off x="3820678" y="1048508"/>
        <a:ext cx="2128457" cy="815840"/>
      </dsp:txXfrm>
    </dsp:sp>
    <dsp:sp modelId="{C21B6149-0DAC-4D14-906E-98B8CABE7D84}">
      <dsp:nvSpPr>
        <dsp:cNvPr id="0" name=""/>
        <dsp:cNvSpPr/>
      </dsp:nvSpPr>
      <dsp:spPr>
        <a:xfrm>
          <a:off x="6495735" y="1457260"/>
          <a:ext cx="2451623" cy="202207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r>
            <a:rPr lang="es-MX" sz="1400" kern="1200" smtClean="0"/>
            <a:t>El Productor Cosecha y Entrega a Agroindustria bajo parámetros de Convenio del Maíz.</a:t>
          </a:r>
          <a:endParaRPr lang="es-MX" sz="1400" kern="1200"/>
        </a:p>
        <a:p>
          <a:pPr marL="114300" lvl="1" indent="-114300" algn="l" defTabSz="622300">
            <a:lnSpc>
              <a:spcPct val="90000"/>
            </a:lnSpc>
            <a:spcBef>
              <a:spcPct val="0"/>
            </a:spcBef>
            <a:spcAft>
              <a:spcPct val="15000"/>
            </a:spcAft>
            <a:buChar char="••"/>
          </a:pPr>
          <a:r>
            <a:rPr lang="es-MX" sz="1400" kern="1200" smtClean="0"/>
            <a:t>La Agroindustria paga al gobierno insumos y entrega diferencial al productor</a:t>
          </a:r>
          <a:endParaRPr lang="es-MX" sz="1400" kern="1200" dirty="0"/>
        </a:p>
      </dsp:txBody>
      <dsp:txXfrm>
        <a:off x="6542269" y="1503794"/>
        <a:ext cx="2358555" cy="1495706"/>
      </dsp:txXfrm>
    </dsp:sp>
    <dsp:sp modelId="{D69BB697-224E-483A-B133-AFDC70803DB3}">
      <dsp:nvSpPr>
        <dsp:cNvPr id="0" name=""/>
        <dsp:cNvSpPr/>
      </dsp:nvSpPr>
      <dsp:spPr>
        <a:xfrm>
          <a:off x="7838664" y="1813802"/>
          <a:ext cx="2888427" cy="2888427"/>
        </a:xfrm>
        <a:prstGeom prst="leftCircularArrow">
          <a:avLst>
            <a:gd name="adj1" fmla="val 3789"/>
            <a:gd name="adj2" fmla="val 473456"/>
            <a:gd name="adj3" fmla="val 2248967"/>
            <a:gd name="adj4" fmla="val 9024489"/>
            <a:gd name="adj5" fmla="val 442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F5C9DA4-C70B-439A-9579-24717A8093F0}">
      <dsp:nvSpPr>
        <dsp:cNvPr id="0" name=""/>
        <dsp:cNvSpPr/>
      </dsp:nvSpPr>
      <dsp:spPr>
        <a:xfrm>
          <a:off x="7040540" y="3046035"/>
          <a:ext cx="2179221" cy="8666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s-MX" sz="2100" kern="1200" dirty="0" smtClean="0"/>
            <a:t>Comercialización</a:t>
          </a:r>
          <a:endParaRPr lang="es-MX" sz="2100" kern="1200" dirty="0"/>
        </a:p>
      </dsp:txBody>
      <dsp:txXfrm>
        <a:off x="7065922" y="3071417"/>
        <a:ext cx="2128457" cy="815840"/>
      </dsp:txXfrm>
    </dsp:sp>
    <dsp:sp modelId="{50D8E4EC-B3B6-4426-AD04-7AD7AEC2002E}">
      <dsp:nvSpPr>
        <dsp:cNvPr id="0" name=""/>
        <dsp:cNvSpPr/>
      </dsp:nvSpPr>
      <dsp:spPr>
        <a:xfrm>
          <a:off x="9740979" y="1457260"/>
          <a:ext cx="2451623" cy="202207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r>
            <a:rPr lang="es-MX" sz="1400" kern="1200" dirty="0" smtClean="0"/>
            <a:t>El Fideicomiso acredita transferencia de agroindustria como pago de Empresas Distribuidoras de Agroquímicos.</a:t>
          </a:r>
          <a:endParaRPr lang="es-MX" sz="1400" kern="1200" dirty="0"/>
        </a:p>
      </dsp:txBody>
      <dsp:txXfrm>
        <a:off x="9787513" y="1937096"/>
        <a:ext cx="2358555" cy="1495706"/>
      </dsp:txXfrm>
    </dsp:sp>
    <dsp:sp modelId="{20BD4897-B489-4A9B-9DBD-00E7D49EB441}">
      <dsp:nvSpPr>
        <dsp:cNvPr id="0" name=""/>
        <dsp:cNvSpPr/>
      </dsp:nvSpPr>
      <dsp:spPr>
        <a:xfrm>
          <a:off x="10285784" y="1023958"/>
          <a:ext cx="2179221" cy="8666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s-MX" sz="2100" kern="1200" dirty="0" smtClean="0"/>
            <a:t>Recuperación</a:t>
          </a:r>
          <a:endParaRPr lang="es-MX" sz="2100" kern="1200" dirty="0"/>
        </a:p>
      </dsp:txBody>
      <dsp:txXfrm>
        <a:off x="10311166" y="1049340"/>
        <a:ext cx="2128457" cy="815840"/>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3.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0"/>
            <a:ext cx="3077739" cy="469424"/>
          </a:xfrm>
          <a:prstGeom prst="rect">
            <a:avLst/>
          </a:prstGeom>
        </p:spPr>
        <p:txBody>
          <a:bodyPr vert="horz" lIns="94222" tIns="47111" rIns="94222" bIns="47111" rtlCol="0"/>
          <a:lstStyle>
            <a:lvl1pPr algn="l">
              <a:defRPr sz="1200"/>
            </a:lvl1pPr>
          </a:lstStyle>
          <a:p>
            <a:endParaRPr lang="es-HN"/>
          </a:p>
        </p:txBody>
      </p:sp>
      <p:sp>
        <p:nvSpPr>
          <p:cNvPr id="3" name="2 Marcador de fecha"/>
          <p:cNvSpPr>
            <a:spLocks noGrp="1"/>
          </p:cNvSpPr>
          <p:nvPr>
            <p:ph type="dt" sz="quarter" idx="1"/>
          </p:nvPr>
        </p:nvSpPr>
        <p:spPr>
          <a:xfrm>
            <a:off x="4023093" y="0"/>
            <a:ext cx="3077739" cy="469424"/>
          </a:xfrm>
          <a:prstGeom prst="rect">
            <a:avLst/>
          </a:prstGeom>
        </p:spPr>
        <p:txBody>
          <a:bodyPr vert="horz" lIns="94222" tIns="47111" rIns="94222" bIns="47111" rtlCol="0"/>
          <a:lstStyle>
            <a:lvl1pPr algn="r">
              <a:defRPr sz="1200"/>
            </a:lvl1pPr>
          </a:lstStyle>
          <a:p>
            <a:fld id="{A698499A-0765-4E8A-A167-96F382BCC42D}" type="datetimeFigureOut">
              <a:rPr lang="es-HN" smtClean="0"/>
              <a:t>02/03/2015</a:t>
            </a:fld>
            <a:endParaRPr lang="es-HN"/>
          </a:p>
        </p:txBody>
      </p:sp>
      <p:sp>
        <p:nvSpPr>
          <p:cNvPr id="4" name="3 Marcador de pie de página"/>
          <p:cNvSpPr>
            <a:spLocks noGrp="1"/>
          </p:cNvSpPr>
          <p:nvPr>
            <p:ph type="ftr" sz="quarter" idx="2"/>
          </p:nvPr>
        </p:nvSpPr>
        <p:spPr>
          <a:xfrm>
            <a:off x="1" y="8917422"/>
            <a:ext cx="3077739" cy="469424"/>
          </a:xfrm>
          <a:prstGeom prst="rect">
            <a:avLst/>
          </a:prstGeom>
        </p:spPr>
        <p:txBody>
          <a:bodyPr vert="horz" lIns="94222" tIns="47111" rIns="94222" bIns="47111" rtlCol="0" anchor="b"/>
          <a:lstStyle>
            <a:lvl1pPr algn="l">
              <a:defRPr sz="1200"/>
            </a:lvl1pPr>
          </a:lstStyle>
          <a:p>
            <a:endParaRPr lang="es-HN"/>
          </a:p>
        </p:txBody>
      </p:sp>
      <p:sp>
        <p:nvSpPr>
          <p:cNvPr id="5" name="4 Marcador de número de diapositiva"/>
          <p:cNvSpPr>
            <a:spLocks noGrp="1"/>
          </p:cNvSpPr>
          <p:nvPr>
            <p:ph type="sldNum" sz="quarter" idx="3"/>
          </p:nvPr>
        </p:nvSpPr>
        <p:spPr>
          <a:xfrm>
            <a:off x="4023093" y="8917422"/>
            <a:ext cx="3077739" cy="469424"/>
          </a:xfrm>
          <a:prstGeom prst="rect">
            <a:avLst/>
          </a:prstGeom>
        </p:spPr>
        <p:txBody>
          <a:bodyPr vert="horz" lIns="94222" tIns="47111" rIns="94222" bIns="47111" rtlCol="0" anchor="b"/>
          <a:lstStyle>
            <a:lvl1pPr algn="r">
              <a:defRPr sz="1200"/>
            </a:lvl1pPr>
          </a:lstStyle>
          <a:p>
            <a:fld id="{B451482E-AB21-48A1-A93C-977F75C44749}" type="slidenum">
              <a:rPr lang="es-HN" smtClean="0"/>
              <a:t>‹Nº›</a:t>
            </a:fld>
            <a:endParaRPr lang="es-HN"/>
          </a:p>
        </p:txBody>
      </p:sp>
    </p:spTree>
    <p:extLst>
      <p:ext uri="{BB962C8B-B14F-4D97-AF65-F5344CB8AC3E}">
        <p14:creationId xmlns:p14="http://schemas.microsoft.com/office/powerpoint/2010/main" val="319928986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0"/>
            <a:ext cx="3077739" cy="469424"/>
          </a:xfrm>
          <a:prstGeom prst="rect">
            <a:avLst/>
          </a:prstGeom>
        </p:spPr>
        <p:txBody>
          <a:bodyPr vert="horz" lIns="94222" tIns="47111" rIns="94222" bIns="47111" rtlCol="0"/>
          <a:lstStyle>
            <a:lvl1pPr algn="l">
              <a:defRPr sz="1200"/>
            </a:lvl1pPr>
          </a:lstStyle>
          <a:p>
            <a:endParaRPr lang="es-ES" dirty="0"/>
          </a:p>
        </p:txBody>
      </p:sp>
      <p:sp>
        <p:nvSpPr>
          <p:cNvPr id="3" name="2 Marcador de fecha"/>
          <p:cNvSpPr>
            <a:spLocks noGrp="1"/>
          </p:cNvSpPr>
          <p:nvPr>
            <p:ph type="dt" idx="1"/>
          </p:nvPr>
        </p:nvSpPr>
        <p:spPr>
          <a:xfrm>
            <a:off x="4023093" y="0"/>
            <a:ext cx="3077739" cy="469424"/>
          </a:xfrm>
          <a:prstGeom prst="rect">
            <a:avLst/>
          </a:prstGeom>
        </p:spPr>
        <p:txBody>
          <a:bodyPr vert="horz" lIns="94222" tIns="47111" rIns="94222" bIns="47111" rtlCol="0"/>
          <a:lstStyle>
            <a:lvl1pPr algn="r">
              <a:defRPr sz="1200"/>
            </a:lvl1pPr>
          </a:lstStyle>
          <a:p>
            <a:fld id="{E69910EA-D9D9-422B-9BA0-E9FF596D7BC1}" type="datetimeFigureOut">
              <a:rPr lang="es-ES" smtClean="0"/>
              <a:t>02/03/2015</a:t>
            </a:fld>
            <a:endParaRPr lang="es-ES" dirty="0"/>
          </a:p>
        </p:txBody>
      </p:sp>
      <p:sp>
        <p:nvSpPr>
          <p:cNvPr id="4" name="3 Marcador de imagen de diapositiva"/>
          <p:cNvSpPr>
            <a:spLocks noGrp="1" noRot="1" noChangeAspect="1"/>
          </p:cNvSpPr>
          <p:nvPr>
            <p:ph type="sldImg" idx="2"/>
          </p:nvPr>
        </p:nvSpPr>
        <p:spPr>
          <a:xfrm>
            <a:off x="1087438" y="704850"/>
            <a:ext cx="4927600" cy="3521075"/>
          </a:xfrm>
          <a:prstGeom prst="rect">
            <a:avLst/>
          </a:prstGeom>
          <a:noFill/>
          <a:ln w="12700">
            <a:solidFill>
              <a:prstClr val="black"/>
            </a:solidFill>
          </a:ln>
        </p:spPr>
        <p:txBody>
          <a:bodyPr vert="horz" lIns="94222" tIns="47111" rIns="94222" bIns="47111" rtlCol="0" anchor="ctr"/>
          <a:lstStyle/>
          <a:p>
            <a:endParaRPr lang="es-ES" dirty="0"/>
          </a:p>
        </p:txBody>
      </p:sp>
      <p:sp>
        <p:nvSpPr>
          <p:cNvPr id="5" name="4 Marcador de notas"/>
          <p:cNvSpPr>
            <a:spLocks noGrp="1"/>
          </p:cNvSpPr>
          <p:nvPr>
            <p:ph type="body" sz="quarter" idx="3"/>
          </p:nvPr>
        </p:nvSpPr>
        <p:spPr>
          <a:xfrm>
            <a:off x="710248" y="4459527"/>
            <a:ext cx="5681980" cy="4224814"/>
          </a:xfrm>
          <a:prstGeom prst="rect">
            <a:avLst/>
          </a:prstGeom>
        </p:spPr>
        <p:txBody>
          <a:bodyPr vert="horz" lIns="94222" tIns="47111" rIns="94222" bIns="47111"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1" y="8917422"/>
            <a:ext cx="3077739" cy="469424"/>
          </a:xfrm>
          <a:prstGeom prst="rect">
            <a:avLst/>
          </a:prstGeom>
        </p:spPr>
        <p:txBody>
          <a:bodyPr vert="horz" lIns="94222" tIns="47111" rIns="94222" bIns="47111"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4023093" y="8917422"/>
            <a:ext cx="3077739" cy="469424"/>
          </a:xfrm>
          <a:prstGeom prst="rect">
            <a:avLst/>
          </a:prstGeom>
        </p:spPr>
        <p:txBody>
          <a:bodyPr vert="horz" lIns="94222" tIns="47111" rIns="94222" bIns="47111" rtlCol="0" anchor="b"/>
          <a:lstStyle>
            <a:lvl1pPr algn="r">
              <a:defRPr sz="1200"/>
            </a:lvl1pPr>
          </a:lstStyle>
          <a:p>
            <a:fld id="{1BC59C30-8BD9-4E24-B39B-96E29763C4C2}" type="slidenum">
              <a:rPr lang="es-ES" smtClean="0"/>
              <a:t>‹Nº›</a:t>
            </a:fld>
            <a:endParaRPr lang="es-ES" dirty="0"/>
          </a:p>
        </p:txBody>
      </p:sp>
    </p:spTree>
    <p:extLst>
      <p:ext uri="{BB962C8B-B14F-4D97-AF65-F5344CB8AC3E}">
        <p14:creationId xmlns:p14="http://schemas.microsoft.com/office/powerpoint/2010/main" val="593855936"/>
      </p:ext>
    </p:extLst>
  </p:cSld>
  <p:clrMap bg1="lt1" tx1="dk1" bg2="lt2" tx2="dk2" accent1="accent1" accent2="accent2" accent3="accent3" accent4="accent4" accent5="accent5" accent6="accent6" hlink="hlink" folHlink="folHlink"/>
  <p:hf sldNum="0" hdr="0" ftr="0" dt="0"/>
  <p:notesStyle>
    <a:lvl1pPr marL="0" algn="l" defTabSz="1163613" rtl="0" eaLnBrk="1" latinLnBrk="0" hangingPunct="1">
      <a:defRPr sz="1500" kern="1200">
        <a:solidFill>
          <a:schemeClr val="tx1"/>
        </a:solidFill>
        <a:latin typeface="+mn-lt"/>
        <a:ea typeface="+mn-ea"/>
        <a:cs typeface="+mn-cs"/>
      </a:defRPr>
    </a:lvl1pPr>
    <a:lvl2pPr marL="581807" algn="l" defTabSz="1163613" rtl="0" eaLnBrk="1" latinLnBrk="0" hangingPunct="1">
      <a:defRPr sz="1500" kern="1200">
        <a:solidFill>
          <a:schemeClr val="tx1"/>
        </a:solidFill>
        <a:latin typeface="+mn-lt"/>
        <a:ea typeface="+mn-ea"/>
        <a:cs typeface="+mn-cs"/>
      </a:defRPr>
    </a:lvl2pPr>
    <a:lvl3pPr marL="1163613" algn="l" defTabSz="1163613" rtl="0" eaLnBrk="1" latinLnBrk="0" hangingPunct="1">
      <a:defRPr sz="1500" kern="1200">
        <a:solidFill>
          <a:schemeClr val="tx1"/>
        </a:solidFill>
        <a:latin typeface="+mn-lt"/>
        <a:ea typeface="+mn-ea"/>
        <a:cs typeface="+mn-cs"/>
      </a:defRPr>
    </a:lvl3pPr>
    <a:lvl4pPr marL="1745420" algn="l" defTabSz="1163613" rtl="0" eaLnBrk="1" latinLnBrk="0" hangingPunct="1">
      <a:defRPr sz="1500" kern="1200">
        <a:solidFill>
          <a:schemeClr val="tx1"/>
        </a:solidFill>
        <a:latin typeface="+mn-lt"/>
        <a:ea typeface="+mn-ea"/>
        <a:cs typeface="+mn-cs"/>
      </a:defRPr>
    </a:lvl4pPr>
    <a:lvl5pPr marL="2327227" algn="l" defTabSz="1163613" rtl="0" eaLnBrk="1" latinLnBrk="0" hangingPunct="1">
      <a:defRPr sz="1500" kern="1200">
        <a:solidFill>
          <a:schemeClr val="tx1"/>
        </a:solidFill>
        <a:latin typeface="+mn-lt"/>
        <a:ea typeface="+mn-ea"/>
        <a:cs typeface="+mn-cs"/>
      </a:defRPr>
    </a:lvl5pPr>
    <a:lvl6pPr marL="2909034" algn="l" defTabSz="1163613" rtl="0" eaLnBrk="1" latinLnBrk="0" hangingPunct="1">
      <a:defRPr sz="1500" kern="1200">
        <a:solidFill>
          <a:schemeClr val="tx1"/>
        </a:solidFill>
        <a:latin typeface="+mn-lt"/>
        <a:ea typeface="+mn-ea"/>
        <a:cs typeface="+mn-cs"/>
      </a:defRPr>
    </a:lvl6pPr>
    <a:lvl7pPr marL="3490837" algn="l" defTabSz="1163613" rtl="0" eaLnBrk="1" latinLnBrk="0" hangingPunct="1">
      <a:defRPr sz="1500" kern="1200">
        <a:solidFill>
          <a:schemeClr val="tx1"/>
        </a:solidFill>
        <a:latin typeface="+mn-lt"/>
        <a:ea typeface="+mn-ea"/>
        <a:cs typeface="+mn-cs"/>
      </a:defRPr>
    </a:lvl7pPr>
    <a:lvl8pPr marL="4072645" algn="l" defTabSz="1163613" rtl="0" eaLnBrk="1" latinLnBrk="0" hangingPunct="1">
      <a:defRPr sz="1500" kern="1200">
        <a:solidFill>
          <a:schemeClr val="tx1"/>
        </a:solidFill>
        <a:latin typeface="+mn-lt"/>
        <a:ea typeface="+mn-ea"/>
        <a:cs typeface="+mn-cs"/>
      </a:defRPr>
    </a:lvl8pPr>
    <a:lvl9pPr marL="4654454" algn="l" defTabSz="1163613"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087438" y="704850"/>
            <a:ext cx="4927600" cy="3521075"/>
          </a:xfrm>
        </p:spPr>
      </p:sp>
      <p:sp>
        <p:nvSpPr>
          <p:cNvPr id="3" name="2 Marcador de notas"/>
          <p:cNvSpPr>
            <a:spLocks noGrp="1"/>
          </p:cNvSpPr>
          <p:nvPr>
            <p:ph type="body" idx="1"/>
          </p:nvPr>
        </p:nvSpPr>
        <p:spPr/>
        <p:txBody>
          <a:bodyPr/>
          <a:lstStyle/>
          <a:p>
            <a:endParaRPr lang="es-HN"/>
          </a:p>
        </p:txBody>
      </p:sp>
    </p:spTree>
    <p:extLst>
      <p:ext uri="{BB962C8B-B14F-4D97-AF65-F5344CB8AC3E}">
        <p14:creationId xmlns:p14="http://schemas.microsoft.com/office/powerpoint/2010/main" val="36847806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087438" y="704850"/>
            <a:ext cx="4927600" cy="3521075"/>
          </a:xfrm>
        </p:spPr>
      </p:sp>
      <p:sp>
        <p:nvSpPr>
          <p:cNvPr id="3" name="2 Marcador de notas"/>
          <p:cNvSpPr>
            <a:spLocks noGrp="1"/>
          </p:cNvSpPr>
          <p:nvPr>
            <p:ph type="body" idx="1"/>
          </p:nvPr>
        </p:nvSpPr>
        <p:spPr/>
        <p:txBody>
          <a:bodyPr/>
          <a:lstStyle/>
          <a:p>
            <a:endParaRPr lang="es-HN" dirty="0"/>
          </a:p>
        </p:txBody>
      </p:sp>
      <p:sp>
        <p:nvSpPr>
          <p:cNvPr id="4" name="3 Marcador de número de diapositiva"/>
          <p:cNvSpPr>
            <a:spLocks noGrp="1"/>
          </p:cNvSpPr>
          <p:nvPr>
            <p:ph type="sldNum" sz="quarter" idx="10"/>
          </p:nvPr>
        </p:nvSpPr>
        <p:spPr/>
        <p:txBody>
          <a:bodyPr/>
          <a:lstStyle/>
          <a:p>
            <a:fld id="{F168F702-A406-4D79-8610-8722A220E029}" type="slidenum">
              <a:rPr lang="en-US" smtClean="0"/>
              <a:pPr/>
              <a:t>29</a:t>
            </a:fld>
            <a:endParaRPr lang="en-US" dirty="0"/>
          </a:p>
        </p:txBody>
      </p:sp>
    </p:spTree>
    <p:extLst>
      <p:ext uri="{BB962C8B-B14F-4D97-AF65-F5344CB8AC3E}">
        <p14:creationId xmlns:p14="http://schemas.microsoft.com/office/powerpoint/2010/main" val="2393434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087438" y="704850"/>
            <a:ext cx="4927600" cy="3521075"/>
          </a:xfrm>
        </p:spPr>
      </p:sp>
      <p:sp>
        <p:nvSpPr>
          <p:cNvPr id="3" name="2 Marcador de notas"/>
          <p:cNvSpPr>
            <a:spLocks noGrp="1"/>
          </p:cNvSpPr>
          <p:nvPr>
            <p:ph type="body" idx="1"/>
          </p:nvPr>
        </p:nvSpPr>
        <p:spPr/>
        <p:txBody>
          <a:bodyPr/>
          <a:lstStyle/>
          <a:p>
            <a:endParaRPr lang="es-HN" dirty="0"/>
          </a:p>
        </p:txBody>
      </p:sp>
      <p:sp>
        <p:nvSpPr>
          <p:cNvPr id="4" name="3 Marcador de número de diapositiva"/>
          <p:cNvSpPr>
            <a:spLocks noGrp="1"/>
          </p:cNvSpPr>
          <p:nvPr>
            <p:ph type="sldNum" sz="quarter" idx="10"/>
          </p:nvPr>
        </p:nvSpPr>
        <p:spPr/>
        <p:txBody>
          <a:bodyPr/>
          <a:lstStyle/>
          <a:p>
            <a:fld id="{F168F702-A406-4D79-8610-8722A220E029}" type="slidenum">
              <a:rPr lang="en-US" smtClean="0"/>
              <a:pPr/>
              <a:t>30</a:t>
            </a:fld>
            <a:endParaRPr lang="en-US" dirty="0"/>
          </a:p>
        </p:txBody>
      </p:sp>
    </p:spTree>
    <p:extLst>
      <p:ext uri="{BB962C8B-B14F-4D97-AF65-F5344CB8AC3E}">
        <p14:creationId xmlns:p14="http://schemas.microsoft.com/office/powerpoint/2010/main" val="2393434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087438" y="704850"/>
            <a:ext cx="4927600" cy="3521075"/>
          </a:xfrm>
        </p:spPr>
      </p:sp>
      <p:sp>
        <p:nvSpPr>
          <p:cNvPr id="3" name="2 Marcador de notas"/>
          <p:cNvSpPr>
            <a:spLocks noGrp="1"/>
          </p:cNvSpPr>
          <p:nvPr>
            <p:ph type="body" idx="1"/>
          </p:nvPr>
        </p:nvSpPr>
        <p:spPr/>
        <p:txBody>
          <a:bodyPr/>
          <a:lstStyle/>
          <a:p>
            <a:endParaRPr lang="es-HN"/>
          </a:p>
        </p:txBody>
      </p:sp>
    </p:spTree>
    <p:extLst>
      <p:ext uri="{BB962C8B-B14F-4D97-AF65-F5344CB8AC3E}">
        <p14:creationId xmlns:p14="http://schemas.microsoft.com/office/powerpoint/2010/main" val="4035872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lvl1pPr defTabSz="923741" eaLnBrk="0" hangingPunct="0">
              <a:defRPr>
                <a:solidFill>
                  <a:schemeClr val="tx1"/>
                </a:solidFill>
                <a:latin typeface="Arial" charset="0"/>
              </a:defRPr>
            </a:lvl1pPr>
            <a:lvl2pPr marL="724139" indent="-278515" defTabSz="923741" eaLnBrk="0" hangingPunct="0">
              <a:defRPr>
                <a:solidFill>
                  <a:schemeClr val="tx1"/>
                </a:solidFill>
                <a:latin typeface="Arial" charset="0"/>
              </a:defRPr>
            </a:lvl2pPr>
            <a:lvl3pPr marL="1114060" indent="-222813" defTabSz="923741" eaLnBrk="0" hangingPunct="0">
              <a:defRPr>
                <a:solidFill>
                  <a:schemeClr val="tx1"/>
                </a:solidFill>
                <a:latin typeface="Arial" charset="0"/>
              </a:defRPr>
            </a:lvl3pPr>
            <a:lvl4pPr marL="1559683" indent="-222813" defTabSz="923741" eaLnBrk="0" hangingPunct="0">
              <a:defRPr>
                <a:solidFill>
                  <a:schemeClr val="tx1"/>
                </a:solidFill>
                <a:latin typeface="Arial" charset="0"/>
              </a:defRPr>
            </a:lvl4pPr>
            <a:lvl5pPr marL="2005308" indent="-222813" defTabSz="923741" eaLnBrk="0" hangingPunct="0">
              <a:defRPr>
                <a:solidFill>
                  <a:schemeClr val="tx1"/>
                </a:solidFill>
                <a:latin typeface="Arial" charset="0"/>
              </a:defRPr>
            </a:lvl5pPr>
            <a:lvl6pPr marL="2450932" indent="-222813" defTabSz="923741" eaLnBrk="0" fontAlgn="base" hangingPunct="0">
              <a:spcBef>
                <a:spcPct val="0"/>
              </a:spcBef>
              <a:spcAft>
                <a:spcPct val="0"/>
              </a:spcAft>
              <a:defRPr>
                <a:solidFill>
                  <a:schemeClr val="tx1"/>
                </a:solidFill>
                <a:latin typeface="Arial" charset="0"/>
              </a:defRPr>
            </a:lvl6pPr>
            <a:lvl7pPr marL="2896556" indent="-222813" defTabSz="923741" eaLnBrk="0" fontAlgn="base" hangingPunct="0">
              <a:spcBef>
                <a:spcPct val="0"/>
              </a:spcBef>
              <a:spcAft>
                <a:spcPct val="0"/>
              </a:spcAft>
              <a:defRPr>
                <a:solidFill>
                  <a:schemeClr val="tx1"/>
                </a:solidFill>
                <a:latin typeface="Arial" charset="0"/>
              </a:defRPr>
            </a:lvl7pPr>
            <a:lvl8pPr marL="3342179" indent="-222813" defTabSz="923741" eaLnBrk="0" fontAlgn="base" hangingPunct="0">
              <a:spcBef>
                <a:spcPct val="0"/>
              </a:spcBef>
              <a:spcAft>
                <a:spcPct val="0"/>
              </a:spcAft>
              <a:defRPr>
                <a:solidFill>
                  <a:schemeClr val="tx1"/>
                </a:solidFill>
                <a:latin typeface="Arial" charset="0"/>
              </a:defRPr>
            </a:lvl8pPr>
            <a:lvl9pPr marL="3787804" indent="-222813" defTabSz="923741" eaLnBrk="0" fontAlgn="base" hangingPunct="0">
              <a:spcBef>
                <a:spcPct val="0"/>
              </a:spcBef>
              <a:spcAft>
                <a:spcPct val="0"/>
              </a:spcAft>
              <a:defRPr>
                <a:solidFill>
                  <a:schemeClr val="tx1"/>
                </a:solidFill>
                <a:latin typeface="Arial" charset="0"/>
              </a:defRPr>
            </a:lvl9pPr>
          </a:lstStyle>
          <a:p>
            <a:pPr eaLnBrk="1" hangingPunct="1"/>
            <a:fld id="{B28AF1C7-5172-4EF2-A51D-6A1F0B35192D}" type="slidenum">
              <a:rPr lang="es-ES" altLang="es-MX"/>
              <a:pPr eaLnBrk="1" hangingPunct="1"/>
              <a:t>12</a:t>
            </a:fld>
            <a:endParaRPr lang="es-ES" altLang="es-MX"/>
          </a:p>
        </p:txBody>
      </p:sp>
      <p:sp>
        <p:nvSpPr>
          <p:cNvPr id="128003" name="1 Marcador de imagen de diapositiva"/>
          <p:cNvSpPr>
            <a:spLocks noGrp="1" noRot="1" noChangeAspect="1" noTextEdit="1"/>
          </p:cNvSpPr>
          <p:nvPr>
            <p:ph type="sldImg"/>
          </p:nvPr>
        </p:nvSpPr>
        <p:spPr>
          <a:xfrm>
            <a:off x="1089025" y="703263"/>
            <a:ext cx="4926013" cy="3519487"/>
          </a:xfrm>
          <a:ln/>
        </p:spPr>
      </p:sp>
      <p:sp>
        <p:nvSpPr>
          <p:cNvPr id="128004" name="2 Marcador de notas"/>
          <p:cNvSpPr>
            <a:spLocks noGrp="1"/>
          </p:cNvSpPr>
          <p:nvPr>
            <p:ph type="body" idx="1"/>
          </p:nvPr>
        </p:nvSpPr>
        <p:spPr>
          <a:noFill/>
        </p:spPr>
        <p:txBody>
          <a:bodyPr lIns="94206" tIns="47104" rIns="94206" bIns="47104"/>
          <a:lstStyle/>
          <a:p>
            <a:pPr eaLnBrk="1" hangingPunct="1">
              <a:spcBef>
                <a:spcPct val="0"/>
              </a:spcBef>
            </a:pPr>
            <a:endParaRPr lang="en-US" altLang="es-MX" smtClean="0"/>
          </a:p>
        </p:txBody>
      </p:sp>
      <p:sp>
        <p:nvSpPr>
          <p:cNvPr id="128005" name="3 Marcador de número de diapositiva"/>
          <p:cNvSpPr txBox="1">
            <a:spLocks noGrp="1"/>
          </p:cNvSpPr>
          <p:nvPr/>
        </p:nvSpPr>
        <p:spPr bwMode="auto">
          <a:xfrm>
            <a:off x="4022887" y="8916569"/>
            <a:ext cx="3078047" cy="470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06" tIns="47104" rIns="94206" bIns="47104" anchor="b"/>
          <a:lstStyle>
            <a:lvl1pPr defTabSz="966788" eaLnBrk="0" hangingPunct="0">
              <a:defRPr>
                <a:solidFill>
                  <a:schemeClr val="tx1"/>
                </a:solidFill>
                <a:latin typeface="Arial" charset="0"/>
              </a:defRPr>
            </a:lvl1pPr>
            <a:lvl2pPr marL="742950" indent="-285750" defTabSz="966788" eaLnBrk="0" hangingPunct="0">
              <a:defRPr>
                <a:solidFill>
                  <a:schemeClr val="tx1"/>
                </a:solidFill>
                <a:latin typeface="Arial" charset="0"/>
              </a:defRPr>
            </a:lvl2pPr>
            <a:lvl3pPr marL="1143000" indent="-228600" defTabSz="966788" eaLnBrk="0" hangingPunct="0">
              <a:defRPr>
                <a:solidFill>
                  <a:schemeClr val="tx1"/>
                </a:solidFill>
                <a:latin typeface="Arial" charset="0"/>
              </a:defRPr>
            </a:lvl3pPr>
            <a:lvl4pPr marL="1600200" indent="-228600" defTabSz="966788" eaLnBrk="0" hangingPunct="0">
              <a:defRPr>
                <a:solidFill>
                  <a:schemeClr val="tx1"/>
                </a:solidFill>
                <a:latin typeface="Arial" charset="0"/>
              </a:defRPr>
            </a:lvl4pPr>
            <a:lvl5pPr marL="2057400" indent="-228600" defTabSz="966788" eaLnBrk="0" hangingPunct="0">
              <a:defRPr>
                <a:solidFill>
                  <a:schemeClr val="tx1"/>
                </a:solidFill>
                <a:latin typeface="Arial" charset="0"/>
              </a:defRPr>
            </a:lvl5pPr>
            <a:lvl6pPr marL="2514600" indent="-228600" defTabSz="966788" eaLnBrk="0" fontAlgn="base" hangingPunct="0">
              <a:spcBef>
                <a:spcPct val="0"/>
              </a:spcBef>
              <a:spcAft>
                <a:spcPct val="0"/>
              </a:spcAft>
              <a:defRPr>
                <a:solidFill>
                  <a:schemeClr val="tx1"/>
                </a:solidFill>
                <a:latin typeface="Arial" charset="0"/>
              </a:defRPr>
            </a:lvl6pPr>
            <a:lvl7pPr marL="2971800" indent="-228600" defTabSz="966788" eaLnBrk="0" fontAlgn="base" hangingPunct="0">
              <a:spcBef>
                <a:spcPct val="0"/>
              </a:spcBef>
              <a:spcAft>
                <a:spcPct val="0"/>
              </a:spcAft>
              <a:defRPr>
                <a:solidFill>
                  <a:schemeClr val="tx1"/>
                </a:solidFill>
                <a:latin typeface="Arial" charset="0"/>
              </a:defRPr>
            </a:lvl7pPr>
            <a:lvl8pPr marL="3429000" indent="-228600" defTabSz="966788" eaLnBrk="0" fontAlgn="base" hangingPunct="0">
              <a:spcBef>
                <a:spcPct val="0"/>
              </a:spcBef>
              <a:spcAft>
                <a:spcPct val="0"/>
              </a:spcAft>
              <a:defRPr>
                <a:solidFill>
                  <a:schemeClr val="tx1"/>
                </a:solidFill>
                <a:latin typeface="Arial" charset="0"/>
              </a:defRPr>
            </a:lvl8pPr>
            <a:lvl9pPr marL="3886200" indent="-228600" defTabSz="966788" eaLnBrk="0" fontAlgn="base" hangingPunct="0">
              <a:spcBef>
                <a:spcPct val="0"/>
              </a:spcBef>
              <a:spcAft>
                <a:spcPct val="0"/>
              </a:spcAft>
              <a:defRPr>
                <a:solidFill>
                  <a:schemeClr val="tx1"/>
                </a:solidFill>
                <a:latin typeface="Arial" charset="0"/>
              </a:defRPr>
            </a:lvl9pPr>
          </a:lstStyle>
          <a:p>
            <a:pPr algn="r" eaLnBrk="1" hangingPunct="1"/>
            <a:fld id="{86B82A12-ED40-4F69-B063-8EA07E6D46AD}" type="slidenum">
              <a:rPr lang="es-ES" altLang="es-MX" sz="1100"/>
              <a:pPr algn="r" eaLnBrk="1" hangingPunct="1"/>
              <a:t>12</a:t>
            </a:fld>
            <a:endParaRPr lang="es-ES" altLang="es-MX" sz="11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lvl1pPr defTabSz="923741" eaLnBrk="0" hangingPunct="0">
              <a:defRPr>
                <a:solidFill>
                  <a:schemeClr val="tx1"/>
                </a:solidFill>
                <a:latin typeface="Arial" charset="0"/>
              </a:defRPr>
            </a:lvl1pPr>
            <a:lvl2pPr marL="724139" indent="-278515" defTabSz="923741" eaLnBrk="0" hangingPunct="0">
              <a:defRPr>
                <a:solidFill>
                  <a:schemeClr val="tx1"/>
                </a:solidFill>
                <a:latin typeface="Arial" charset="0"/>
              </a:defRPr>
            </a:lvl2pPr>
            <a:lvl3pPr marL="1114060" indent="-222813" defTabSz="923741" eaLnBrk="0" hangingPunct="0">
              <a:defRPr>
                <a:solidFill>
                  <a:schemeClr val="tx1"/>
                </a:solidFill>
                <a:latin typeface="Arial" charset="0"/>
              </a:defRPr>
            </a:lvl3pPr>
            <a:lvl4pPr marL="1559683" indent="-222813" defTabSz="923741" eaLnBrk="0" hangingPunct="0">
              <a:defRPr>
                <a:solidFill>
                  <a:schemeClr val="tx1"/>
                </a:solidFill>
                <a:latin typeface="Arial" charset="0"/>
              </a:defRPr>
            </a:lvl4pPr>
            <a:lvl5pPr marL="2005308" indent="-222813" defTabSz="923741" eaLnBrk="0" hangingPunct="0">
              <a:defRPr>
                <a:solidFill>
                  <a:schemeClr val="tx1"/>
                </a:solidFill>
                <a:latin typeface="Arial" charset="0"/>
              </a:defRPr>
            </a:lvl5pPr>
            <a:lvl6pPr marL="2450932" indent="-222813" defTabSz="923741" eaLnBrk="0" fontAlgn="base" hangingPunct="0">
              <a:spcBef>
                <a:spcPct val="0"/>
              </a:spcBef>
              <a:spcAft>
                <a:spcPct val="0"/>
              </a:spcAft>
              <a:defRPr>
                <a:solidFill>
                  <a:schemeClr val="tx1"/>
                </a:solidFill>
                <a:latin typeface="Arial" charset="0"/>
              </a:defRPr>
            </a:lvl6pPr>
            <a:lvl7pPr marL="2896556" indent="-222813" defTabSz="923741" eaLnBrk="0" fontAlgn="base" hangingPunct="0">
              <a:spcBef>
                <a:spcPct val="0"/>
              </a:spcBef>
              <a:spcAft>
                <a:spcPct val="0"/>
              </a:spcAft>
              <a:defRPr>
                <a:solidFill>
                  <a:schemeClr val="tx1"/>
                </a:solidFill>
                <a:latin typeface="Arial" charset="0"/>
              </a:defRPr>
            </a:lvl7pPr>
            <a:lvl8pPr marL="3342179" indent="-222813" defTabSz="923741" eaLnBrk="0" fontAlgn="base" hangingPunct="0">
              <a:spcBef>
                <a:spcPct val="0"/>
              </a:spcBef>
              <a:spcAft>
                <a:spcPct val="0"/>
              </a:spcAft>
              <a:defRPr>
                <a:solidFill>
                  <a:schemeClr val="tx1"/>
                </a:solidFill>
                <a:latin typeface="Arial" charset="0"/>
              </a:defRPr>
            </a:lvl8pPr>
            <a:lvl9pPr marL="3787804" indent="-222813" defTabSz="923741" eaLnBrk="0" fontAlgn="base" hangingPunct="0">
              <a:spcBef>
                <a:spcPct val="0"/>
              </a:spcBef>
              <a:spcAft>
                <a:spcPct val="0"/>
              </a:spcAft>
              <a:defRPr>
                <a:solidFill>
                  <a:schemeClr val="tx1"/>
                </a:solidFill>
                <a:latin typeface="Arial" charset="0"/>
              </a:defRPr>
            </a:lvl9pPr>
          </a:lstStyle>
          <a:p>
            <a:pPr eaLnBrk="1" hangingPunct="1"/>
            <a:fld id="{F9199C0B-3042-47D3-B31C-4835C0BF01FC}" type="slidenum">
              <a:rPr lang="es-ES" altLang="es-MX"/>
              <a:pPr eaLnBrk="1" hangingPunct="1"/>
              <a:t>13</a:t>
            </a:fld>
            <a:endParaRPr lang="es-ES" altLang="es-MX"/>
          </a:p>
        </p:txBody>
      </p:sp>
      <p:sp>
        <p:nvSpPr>
          <p:cNvPr id="131075" name="1 Marcador de imagen de diapositiva"/>
          <p:cNvSpPr>
            <a:spLocks noGrp="1" noRot="1" noChangeAspect="1" noTextEdit="1"/>
          </p:cNvSpPr>
          <p:nvPr>
            <p:ph type="sldImg"/>
          </p:nvPr>
        </p:nvSpPr>
        <p:spPr>
          <a:xfrm>
            <a:off x="1089025" y="703263"/>
            <a:ext cx="4926013" cy="3519487"/>
          </a:xfrm>
          <a:ln/>
        </p:spPr>
      </p:sp>
      <p:sp>
        <p:nvSpPr>
          <p:cNvPr id="131076" name="2 Marcador de notas"/>
          <p:cNvSpPr>
            <a:spLocks noGrp="1"/>
          </p:cNvSpPr>
          <p:nvPr>
            <p:ph type="body" idx="1"/>
          </p:nvPr>
        </p:nvSpPr>
        <p:spPr>
          <a:noFill/>
        </p:spPr>
        <p:txBody>
          <a:bodyPr lIns="94206" tIns="47104" rIns="94206" bIns="47104"/>
          <a:lstStyle/>
          <a:p>
            <a:pPr eaLnBrk="1" hangingPunct="1"/>
            <a:endParaRPr lang="en-US" altLang="es-MX" smtClean="0"/>
          </a:p>
        </p:txBody>
      </p:sp>
      <p:sp>
        <p:nvSpPr>
          <p:cNvPr id="131077" name="3 Marcador de número de diapositiva"/>
          <p:cNvSpPr txBox="1">
            <a:spLocks noGrp="1"/>
          </p:cNvSpPr>
          <p:nvPr/>
        </p:nvSpPr>
        <p:spPr bwMode="auto">
          <a:xfrm>
            <a:off x="4022887" y="8916569"/>
            <a:ext cx="3078047" cy="470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06" tIns="47104" rIns="94206" bIns="47104" anchor="b"/>
          <a:lstStyle>
            <a:lvl1pPr defTabSz="966788" eaLnBrk="0" hangingPunct="0">
              <a:defRPr>
                <a:solidFill>
                  <a:schemeClr val="tx1"/>
                </a:solidFill>
                <a:latin typeface="Arial" charset="0"/>
              </a:defRPr>
            </a:lvl1pPr>
            <a:lvl2pPr marL="742950" indent="-285750" defTabSz="966788" eaLnBrk="0" hangingPunct="0">
              <a:defRPr>
                <a:solidFill>
                  <a:schemeClr val="tx1"/>
                </a:solidFill>
                <a:latin typeface="Arial" charset="0"/>
              </a:defRPr>
            </a:lvl2pPr>
            <a:lvl3pPr marL="1143000" indent="-228600" defTabSz="966788" eaLnBrk="0" hangingPunct="0">
              <a:defRPr>
                <a:solidFill>
                  <a:schemeClr val="tx1"/>
                </a:solidFill>
                <a:latin typeface="Arial" charset="0"/>
              </a:defRPr>
            </a:lvl3pPr>
            <a:lvl4pPr marL="1600200" indent="-228600" defTabSz="966788" eaLnBrk="0" hangingPunct="0">
              <a:defRPr>
                <a:solidFill>
                  <a:schemeClr val="tx1"/>
                </a:solidFill>
                <a:latin typeface="Arial" charset="0"/>
              </a:defRPr>
            </a:lvl4pPr>
            <a:lvl5pPr marL="2057400" indent="-228600" defTabSz="966788" eaLnBrk="0" hangingPunct="0">
              <a:defRPr>
                <a:solidFill>
                  <a:schemeClr val="tx1"/>
                </a:solidFill>
                <a:latin typeface="Arial" charset="0"/>
              </a:defRPr>
            </a:lvl5pPr>
            <a:lvl6pPr marL="2514600" indent="-228600" defTabSz="966788" eaLnBrk="0" fontAlgn="base" hangingPunct="0">
              <a:spcBef>
                <a:spcPct val="0"/>
              </a:spcBef>
              <a:spcAft>
                <a:spcPct val="0"/>
              </a:spcAft>
              <a:defRPr>
                <a:solidFill>
                  <a:schemeClr val="tx1"/>
                </a:solidFill>
                <a:latin typeface="Arial" charset="0"/>
              </a:defRPr>
            </a:lvl6pPr>
            <a:lvl7pPr marL="2971800" indent="-228600" defTabSz="966788" eaLnBrk="0" fontAlgn="base" hangingPunct="0">
              <a:spcBef>
                <a:spcPct val="0"/>
              </a:spcBef>
              <a:spcAft>
                <a:spcPct val="0"/>
              </a:spcAft>
              <a:defRPr>
                <a:solidFill>
                  <a:schemeClr val="tx1"/>
                </a:solidFill>
                <a:latin typeface="Arial" charset="0"/>
              </a:defRPr>
            </a:lvl7pPr>
            <a:lvl8pPr marL="3429000" indent="-228600" defTabSz="966788" eaLnBrk="0" fontAlgn="base" hangingPunct="0">
              <a:spcBef>
                <a:spcPct val="0"/>
              </a:spcBef>
              <a:spcAft>
                <a:spcPct val="0"/>
              </a:spcAft>
              <a:defRPr>
                <a:solidFill>
                  <a:schemeClr val="tx1"/>
                </a:solidFill>
                <a:latin typeface="Arial" charset="0"/>
              </a:defRPr>
            </a:lvl8pPr>
            <a:lvl9pPr marL="3886200" indent="-228600" defTabSz="966788" eaLnBrk="0" fontAlgn="base" hangingPunct="0">
              <a:spcBef>
                <a:spcPct val="0"/>
              </a:spcBef>
              <a:spcAft>
                <a:spcPct val="0"/>
              </a:spcAft>
              <a:defRPr>
                <a:solidFill>
                  <a:schemeClr val="tx1"/>
                </a:solidFill>
                <a:latin typeface="Arial" charset="0"/>
              </a:defRPr>
            </a:lvl9pPr>
          </a:lstStyle>
          <a:p>
            <a:pPr algn="r" eaLnBrk="1" hangingPunct="1"/>
            <a:fld id="{8D4FD00E-287D-4BF6-A02C-0C926C71DEC7}" type="slidenum">
              <a:rPr lang="es-ES" altLang="es-MX" sz="1100"/>
              <a:pPr algn="r" eaLnBrk="1" hangingPunct="1"/>
              <a:t>13</a:t>
            </a:fld>
            <a:endParaRPr lang="es-ES" altLang="es-MX" sz="11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lvl1pPr defTabSz="923741" eaLnBrk="0" hangingPunct="0">
              <a:defRPr>
                <a:solidFill>
                  <a:schemeClr val="tx1"/>
                </a:solidFill>
                <a:latin typeface="Arial" charset="0"/>
              </a:defRPr>
            </a:lvl1pPr>
            <a:lvl2pPr marL="724139" indent="-278515" defTabSz="923741" eaLnBrk="0" hangingPunct="0">
              <a:defRPr>
                <a:solidFill>
                  <a:schemeClr val="tx1"/>
                </a:solidFill>
                <a:latin typeface="Arial" charset="0"/>
              </a:defRPr>
            </a:lvl2pPr>
            <a:lvl3pPr marL="1114060" indent="-222813" defTabSz="923741" eaLnBrk="0" hangingPunct="0">
              <a:defRPr>
                <a:solidFill>
                  <a:schemeClr val="tx1"/>
                </a:solidFill>
                <a:latin typeface="Arial" charset="0"/>
              </a:defRPr>
            </a:lvl3pPr>
            <a:lvl4pPr marL="1559683" indent="-222813" defTabSz="923741" eaLnBrk="0" hangingPunct="0">
              <a:defRPr>
                <a:solidFill>
                  <a:schemeClr val="tx1"/>
                </a:solidFill>
                <a:latin typeface="Arial" charset="0"/>
              </a:defRPr>
            </a:lvl4pPr>
            <a:lvl5pPr marL="2005308" indent="-222813" defTabSz="923741" eaLnBrk="0" hangingPunct="0">
              <a:defRPr>
                <a:solidFill>
                  <a:schemeClr val="tx1"/>
                </a:solidFill>
                <a:latin typeface="Arial" charset="0"/>
              </a:defRPr>
            </a:lvl5pPr>
            <a:lvl6pPr marL="2450932" indent="-222813" defTabSz="923741" eaLnBrk="0" fontAlgn="base" hangingPunct="0">
              <a:spcBef>
                <a:spcPct val="0"/>
              </a:spcBef>
              <a:spcAft>
                <a:spcPct val="0"/>
              </a:spcAft>
              <a:defRPr>
                <a:solidFill>
                  <a:schemeClr val="tx1"/>
                </a:solidFill>
                <a:latin typeface="Arial" charset="0"/>
              </a:defRPr>
            </a:lvl6pPr>
            <a:lvl7pPr marL="2896556" indent="-222813" defTabSz="923741" eaLnBrk="0" fontAlgn="base" hangingPunct="0">
              <a:spcBef>
                <a:spcPct val="0"/>
              </a:spcBef>
              <a:spcAft>
                <a:spcPct val="0"/>
              </a:spcAft>
              <a:defRPr>
                <a:solidFill>
                  <a:schemeClr val="tx1"/>
                </a:solidFill>
                <a:latin typeface="Arial" charset="0"/>
              </a:defRPr>
            </a:lvl7pPr>
            <a:lvl8pPr marL="3342179" indent="-222813" defTabSz="923741" eaLnBrk="0" fontAlgn="base" hangingPunct="0">
              <a:spcBef>
                <a:spcPct val="0"/>
              </a:spcBef>
              <a:spcAft>
                <a:spcPct val="0"/>
              </a:spcAft>
              <a:defRPr>
                <a:solidFill>
                  <a:schemeClr val="tx1"/>
                </a:solidFill>
                <a:latin typeface="Arial" charset="0"/>
              </a:defRPr>
            </a:lvl8pPr>
            <a:lvl9pPr marL="3787804" indent="-222813" defTabSz="923741" eaLnBrk="0" fontAlgn="base" hangingPunct="0">
              <a:spcBef>
                <a:spcPct val="0"/>
              </a:spcBef>
              <a:spcAft>
                <a:spcPct val="0"/>
              </a:spcAft>
              <a:defRPr>
                <a:solidFill>
                  <a:schemeClr val="tx1"/>
                </a:solidFill>
                <a:latin typeface="Arial" charset="0"/>
              </a:defRPr>
            </a:lvl9pPr>
          </a:lstStyle>
          <a:p>
            <a:pPr eaLnBrk="1" hangingPunct="1"/>
            <a:fld id="{5006B36A-BD5E-4EF9-AA5E-87A5C89E920D}" type="slidenum">
              <a:rPr lang="es-ES" altLang="es-MX"/>
              <a:pPr eaLnBrk="1" hangingPunct="1"/>
              <a:t>14</a:t>
            </a:fld>
            <a:endParaRPr lang="es-ES" altLang="es-MX"/>
          </a:p>
        </p:txBody>
      </p:sp>
      <p:sp>
        <p:nvSpPr>
          <p:cNvPr id="133123" name="1 Marcador de imagen de diapositiva"/>
          <p:cNvSpPr>
            <a:spLocks noGrp="1" noRot="1" noChangeAspect="1" noTextEdit="1"/>
          </p:cNvSpPr>
          <p:nvPr>
            <p:ph type="sldImg"/>
          </p:nvPr>
        </p:nvSpPr>
        <p:spPr>
          <a:xfrm>
            <a:off x="1089025" y="703263"/>
            <a:ext cx="4926013" cy="3519487"/>
          </a:xfrm>
          <a:ln/>
        </p:spPr>
      </p:sp>
      <p:sp>
        <p:nvSpPr>
          <p:cNvPr id="133124" name="2 Marcador de notas"/>
          <p:cNvSpPr>
            <a:spLocks noGrp="1"/>
          </p:cNvSpPr>
          <p:nvPr>
            <p:ph type="body" idx="1"/>
          </p:nvPr>
        </p:nvSpPr>
        <p:spPr>
          <a:noFill/>
        </p:spPr>
        <p:txBody>
          <a:bodyPr lIns="94206" tIns="47104" rIns="94206" bIns="47104"/>
          <a:lstStyle/>
          <a:p>
            <a:pPr eaLnBrk="1" hangingPunct="1"/>
            <a:endParaRPr lang="en-US" altLang="es-MX" smtClean="0"/>
          </a:p>
        </p:txBody>
      </p:sp>
      <p:sp>
        <p:nvSpPr>
          <p:cNvPr id="133125" name="3 Marcador de número de diapositiva"/>
          <p:cNvSpPr txBox="1">
            <a:spLocks noGrp="1"/>
          </p:cNvSpPr>
          <p:nvPr/>
        </p:nvSpPr>
        <p:spPr bwMode="auto">
          <a:xfrm>
            <a:off x="4022887" y="8916569"/>
            <a:ext cx="3078047" cy="470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06" tIns="47104" rIns="94206" bIns="47104" anchor="b"/>
          <a:lstStyle>
            <a:lvl1pPr defTabSz="966788" eaLnBrk="0" hangingPunct="0">
              <a:defRPr>
                <a:solidFill>
                  <a:schemeClr val="tx1"/>
                </a:solidFill>
                <a:latin typeface="Arial" charset="0"/>
              </a:defRPr>
            </a:lvl1pPr>
            <a:lvl2pPr marL="742950" indent="-285750" defTabSz="966788" eaLnBrk="0" hangingPunct="0">
              <a:defRPr>
                <a:solidFill>
                  <a:schemeClr val="tx1"/>
                </a:solidFill>
                <a:latin typeface="Arial" charset="0"/>
              </a:defRPr>
            </a:lvl2pPr>
            <a:lvl3pPr marL="1143000" indent="-228600" defTabSz="966788" eaLnBrk="0" hangingPunct="0">
              <a:defRPr>
                <a:solidFill>
                  <a:schemeClr val="tx1"/>
                </a:solidFill>
                <a:latin typeface="Arial" charset="0"/>
              </a:defRPr>
            </a:lvl3pPr>
            <a:lvl4pPr marL="1600200" indent="-228600" defTabSz="966788" eaLnBrk="0" hangingPunct="0">
              <a:defRPr>
                <a:solidFill>
                  <a:schemeClr val="tx1"/>
                </a:solidFill>
                <a:latin typeface="Arial" charset="0"/>
              </a:defRPr>
            </a:lvl4pPr>
            <a:lvl5pPr marL="2057400" indent="-228600" defTabSz="966788" eaLnBrk="0" hangingPunct="0">
              <a:defRPr>
                <a:solidFill>
                  <a:schemeClr val="tx1"/>
                </a:solidFill>
                <a:latin typeface="Arial" charset="0"/>
              </a:defRPr>
            </a:lvl5pPr>
            <a:lvl6pPr marL="2514600" indent="-228600" defTabSz="966788" eaLnBrk="0" fontAlgn="base" hangingPunct="0">
              <a:spcBef>
                <a:spcPct val="0"/>
              </a:spcBef>
              <a:spcAft>
                <a:spcPct val="0"/>
              </a:spcAft>
              <a:defRPr>
                <a:solidFill>
                  <a:schemeClr val="tx1"/>
                </a:solidFill>
                <a:latin typeface="Arial" charset="0"/>
              </a:defRPr>
            </a:lvl6pPr>
            <a:lvl7pPr marL="2971800" indent="-228600" defTabSz="966788" eaLnBrk="0" fontAlgn="base" hangingPunct="0">
              <a:spcBef>
                <a:spcPct val="0"/>
              </a:spcBef>
              <a:spcAft>
                <a:spcPct val="0"/>
              </a:spcAft>
              <a:defRPr>
                <a:solidFill>
                  <a:schemeClr val="tx1"/>
                </a:solidFill>
                <a:latin typeface="Arial" charset="0"/>
              </a:defRPr>
            </a:lvl7pPr>
            <a:lvl8pPr marL="3429000" indent="-228600" defTabSz="966788" eaLnBrk="0" fontAlgn="base" hangingPunct="0">
              <a:spcBef>
                <a:spcPct val="0"/>
              </a:spcBef>
              <a:spcAft>
                <a:spcPct val="0"/>
              </a:spcAft>
              <a:defRPr>
                <a:solidFill>
                  <a:schemeClr val="tx1"/>
                </a:solidFill>
                <a:latin typeface="Arial" charset="0"/>
              </a:defRPr>
            </a:lvl8pPr>
            <a:lvl9pPr marL="3886200" indent="-228600" defTabSz="966788" eaLnBrk="0" fontAlgn="base" hangingPunct="0">
              <a:spcBef>
                <a:spcPct val="0"/>
              </a:spcBef>
              <a:spcAft>
                <a:spcPct val="0"/>
              </a:spcAft>
              <a:defRPr>
                <a:solidFill>
                  <a:schemeClr val="tx1"/>
                </a:solidFill>
                <a:latin typeface="Arial" charset="0"/>
              </a:defRPr>
            </a:lvl9pPr>
          </a:lstStyle>
          <a:p>
            <a:pPr algn="r" eaLnBrk="1" hangingPunct="1"/>
            <a:fld id="{D1FE79B5-3E72-4E52-8489-1AC70364CDD6}" type="slidenum">
              <a:rPr lang="es-ES" altLang="es-MX" sz="1100"/>
              <a:pPr algn="r" eaLnBrk="1" hangingPunct="1"/>
              <a:t>14</a:t>
            </a:fld>
            <a:endParaRPr lang="es-ES" altLang="es-MX" sz="11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087438" y="704850"/>
            <a:ext cx="4927600" cy="3521075"/>
          </a:xfrm>
        </p:spPr>
      </p:sp>
      <p:sp>
        <p:nvSpPr>
          <p:cNvPr id="3" name="2 Marcador de notas"/>
          <p:cNvSpPr>
            <a:spLocks noGrp="1"/>
          </p:cNvSpPr>
          <p:nvPr>
            <p:ph type="body" idx="1"/>
          </p:nvPr>
        </p:nvSpPr>
        <p:spPr/>
        <p:txBody>
          <a:bodyPr/>
          <a:lstStyle/>
          <a:p>
            <a:endParaRPr lang="es-HN" dirty="0"/>
          </a:p>
        </p:txBody>
      </p:sp>
      <p:sp>
        <p:nvSpPr>
          <p:cNvPr id="4" name="3 Marcador de número de diapositiva"/>
          <p:cNvSpPr>
            <a:spLocks noGrp="1"/>
          </p:cNvSpPr>
          <p:nvPr>
            <p:ph type="sldNum" sz="quarter" idx="10"/>
          </p:nvPr>
        </p:nvSpPr>
        <p:spPr/>
        <p:txBody>
          <a:bodyPr/>
          <a:lstStyle/>
          <a:p>
            <a:fld id="{F168F702-A406-4D79-8610-8722A220E029}" type="slidenum">
              <a:rPr lang="en-US" smtClean="0"/>
              <a:pPr/>
              <a:t>25</a:t>
            </a:fld>
            <a:endParaRPr lang="en-US" dirty="0"/>
          </a:p>
        </p:txBody>
      </p:sp>
    </p:spTree>
    <p:extLst>
      <p:ext uri="{BB962C8B-B14F-4D97-AF65-F5344CB8AC3E}">
        <p14:creationId xmlns:p14="http://schemas.microsoft.com/office/powerpoint/2010/main" val="2393434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087438" y="704850"/>
            <a:ext cx="4927600" cy="3521075"/>
          </a:xfrm>
        </p:spPr>
      </p:sp>
      <p:sp>
        <p:nvSpPr>
          <p:cNvPr id="3" name="2 Marcador de notas"/>
          <p:cNvSpPr>
            <a:spLocks noGrp="1"/>
          </p:cNvSpPr>
          <p:nvPr>
            <p:ph type="body" idx="1"/>
          </p:nvPr>
        </p:nvSpPr>
        <p:spPr/>
        <p:txBody>
          <a:bodyPr/>
          <a:lstStyle/>
          <a:p>
            <a:endParaRPr lang="es-HN" dirty="0"/>
          </a:p>
        </p:txBody>
      </p:sp>
      <p:sp>
        <p:nvSpPr>
          <p:cNvPr id="4" name="3 Marcador de número de diapositiva"/>
          <p:cNvSpPr>
            <a:spLocks noGrp="1"/>
          </p:cNvSpPr>
          <p:nvPr>
            <p:ph type="sldNum" sz="quarter" idx="10"/>
          </p:nvPr>
        </p:nvSpPr>
        <p:spPr/>
        <p:txBody>
          <a:bodyPr/>
          <a:lstStyle/>
          <a:p>
            <a:fld id="{F168F702-A406-4D79-8610-8722A220E029}" type="slidenum">
              <a:rPr lang="en-US" smtClean="0"/>
              <a:pPr/>
              <a:t>26</a:t>
            </a:fld>
            <a:endParaRPr lang="en-US" dirty="0"/>
          </a:p>
        </p:txBody>
      </p:sp>
    </p:spTree>
    <p:extLst>
      <p:ext uri="{BB962C8B-B14F-4D97-AF65-F5344CB8AC3E}">
        <p14:creationId xmlns:p14="http://schemas.microsoft.com/office/powerpoint/2010/main" val="2393434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087438" y="704850"/>
            <a:ext cx="4927600" cy="3521075"/>
          </a:xfrm>
        </p:spPr>
      </p:sp>
      <p:sp>
        <p:nvSpPr>
          <p:cNvPr id="3" name="2 Marcador de notas"/>
          <p:cNvSpPr>
            <a:spLocks noGrp="1"/>
          </p:cNvSpPr>
          <p:nvPr>
            <p:ph type="body" idx="1"/>
          </p:nvPr>
        </p:nvSpPr>
        <p:spPr/>
        <p:txBody>
          <a:bodyPr/>
          <a:lstStyle/>
          <a:p>
            <a:endParaRPr lang="es-HN" dirty="0"/>
          </a:p>
        </p:txBody>
      </p:sp>
      <p:sp>
        <p:nvSpPr>
          <p:cNvPr id="4" name="3 Marcador de número de diapositiva"/>
          <p:cNvSpPr>
            <a:spLocks noGrp="1"/>
          </p:cNvSpPr>
          <p:nvPr>
            <p:ph type="sldNum" sz="quarter" idx="10"/>
          </p:nvPr>
        </p:nvSpPr>
        <p:spPr/>
        <p:txBody>
          <a:bodyPr/>
          <a:lstStyle/>
          <a:p>
            <a:fld id="{F168F702-A406-4D79-8610-8722A220E029}" type="slidenum">
              <a:rPr lang="en-US" smtClean="0"/>
              <a:pPr/>
              <a:t>27</a:t>
            </a:fld>
            <a:endParaRPr lang="en-US" dirty="0"/>
          </a:p>
        </p:txBody>
      </p:sp>
    </p:spTree>
    <p:extLst>
      <p:ext uri="{BB962C8B-B14F-4D97-AF65-F5344CB8AC3E}">
        <p14:creationId xmlns:p14="http://schemas.microsoft.com/office/powerpoint/2010/main" val="2393434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087438" y="704850"/>
            <a:ext cx="4927600" cy="3521075"/>
          </a:xfrm>
        </p:spPr>
      </p:sp>
      <p:sp>
        <p:nvSpPr>
          <p:cNvPr id="3" name="2 Marcador de notas"/>
          <p:cNvSpPr>
            <a:spLocks noGrp="1"/>
          </p:cNvSpPr>
          <p:nvPr>
            <p:ph type="body" idx="1"/>
          </p:nvPr>
        </p:nvSpPr>
        <p:spPr/>
        <p:txBody>
          <a:bodyPr/>
          <a:lstStyle/>
          <a:p>
            <a:endParaRPr lang="es-HN" dirty="0"/>
          </a:p>
        </p:txBody>
      </p:sp>
      <p:sp>
        <p:nvSpPr>
          <p:cNvPr id="4" name="3 Marcador de número de diapositiva"/>
          <p:cNvSpPr>
            <a:spLocks noGrp="1"/>
          </p:cNvSpPr>
          <p:nvPr>
            <p:ph type="sldNum" sz="quarter" idx="10"/>
          </p:nvPr>
        </p:nvSpPr>
        <p:spPr/>
        <p:txBody>
          <a:bodyPr/>
          <a:lstStyle/>
          <a:p>
            <a:fld id="{F168F702-A406-4D79-8610-8722A220E029}" type="slidenum">
              <a:rPr lang="en-US" smtClean="0"/>
              <a:pPr/>
              <a:t>28</a:t>
            </a:fld>
            <a:endParaRPr lang="en-US" dirty="0"/>
          </a:p>
        </p:txBody>
      </p:sp>
    </p:spTree>
    <p:extLst>
      <p:ext uri="{BB962C8B-B14F-4D97-AF65-F5344CB8AC3E}">
        <p14:creationId xmlns:p14="http://schemas.microsoft.com/office/powerpoint/2010/main" val="23934342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982867" y="2600432"/>
            <a:ext cx="10811470" cy="3540893"/>
          </a:xfrm>
        </p:spPr>
        <p:txBody>
          <a:bodyPr anchor="b"/>
          <a:lstStyle>
            <a:lvl1pPr>
              <a:defRPr sz="8500">
                <a:ln>
                  <a:noFill/>
                </a:ln>
                <a:solidFill>
                  <a:schemeClr val="tx2"/>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982862" y="6240992"/>
            <a:ext cx="9260735" cy="1456230"/>
          </a:xfrm>
        </p:spPr>
        <p:txBody>
          <a:bodyPr anchor="t">
            <a:normAutofit/>
          </a:bodyPr>
          <a:lstStyle>
            <a:lvl1pPr marL="0" indent="0" algn="l">
              <a:buNone/>
              <a:defRPr sz="2600">
                <a:solidFill>
                  <a:schemeClr val="tx1">
                    <a:tint val="75000"/>
                  </a:schemeClr>
                </a:solidFill>
              </a:defRPr>
            </a:lvl1pPr>
            <a:lvl2pPr marL="581807" indent="0" algn="ctr">
              <a:buNone/>
              <a:defRPr>
                <a:solidFill>
                  <a:schemeClr val="tx1">
                    <a:tint val="75000"/>
                  </a:schemeClr>
                </a:solidFill>
              </a:defRPr>
            </a:lvl2pPr>
            <a:lvl3pPr marL="1163613" indent="0" algn="ctr">
              <a:buNone/>
              <a:defRPr>
                <a:solidFill>
                  <a:schemeClr val="tx1">
                    <a:tint val="75000"/>
                  </a:schemeClr>
                </a:solidFill>
              </a:defRPr>
            </a:lvl3pPr>
            <a:lvl4pPr marL="1745420" indent="0" algn="ctr">
              <a:buNone/>
              <a:defRPr>
                <a:solidFill>
                  <a:schemeClr val="tx1">
                    <a:tint val="75000"/>
                  </a:schemeClr>
                </a:solidFill>
              </a:defRPr>
            </a:lvl4pPr>
            <a:lvl5pPr marL="2327227" indent="0" algn="ctr">
              <a:buNone/>
              <a:defRPr>
                <a:solidFill>
                  <a:schemeClr val="tx1">
                    <a:tint val="75000"/>
                  </a:schemeClr>
                </a:solidFill>
              </a:defRPr>
            </a:lvl5pPr>
            <a:lvl6pPr marL="2909034" indent="0" algn="ctr">
              <a:buNone/>
              <a:defRPr>
                <a:solidFill>
                  <a:schemeClr val="tx1">
                    <a:tint val="75000"/>
                  </a:schemeClr>
                </a:solidFill>
              </a:defRPr>
            </a:lvl6pPr>
            <a:lvl7pPr marL="3490837" indent="0" algn="ctr">
              <a:buNone/>
              <a:defRPr>
                <a:solidFill>
                  <a:schemeClr val="tx1">
                    <a:tint val="75000"/>
                  </a:schemeClr>
                </a:solidFill>
              </a:defRPr>
            </a:lvl7pPr>
            <a:lvl8pPr marL="4072645" indent="0" algn="ctr">
              <a:buNone/>
              <a:defRPr>
                <a:solidFill>
                  <a:schemeClr val="tx1">
                    <a:tint val="75000"/>
                  </a:schemeClr>
                </a:solidFill>
              </a:defRPr>
            </a:lvl8pPr>
            <a:lvl9pPr marL="4654454"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r>
              <a:rPr lang="es-HN" smtClean="0"/>
              <a:t>02/03/2015</a:t>
            </a:r>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2D708AEF-E5B0-44AF-B56C-9CA6D0FCDB6C}" type="slidenum">
              <a:rPr lang="es-ES" smtClean="0"/>
              <a:t>‹Nº›</a:t>
            </a:fld>
            <a:endParaRPr lang="es-E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4"/>
            <a:ext cx="13104813" cy="936148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r>
              <a:rPr lang="es-HN" smtClean="0"/>
              <a:t>02/03/2015</a:t>
            </a:r>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2D708AEF-E5B0-44AF-B56C-9CA6D0FCDB6C}" type="slidenum">
              <a:rPr lang="es-ES" smtClean="0"/>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00994" y="374907"/>
            <a:ext cx="2511756" cy="7987599"/>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55244" y="374907"/>
            <a:ext cx="8627335" cy="7987599"/>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r>
              <a:rPr lang="es-HN" smtClean="0"/>
              <a:t>02/03/2015</a:t>
            </a:r>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2D708AEF-E5B0-44AF-B56C-9CA6D0FCDB6C}" type="slidenum">
              <a:rPr lang="es-ES" smtClean="0"/>
              <a:t>‹Nº›</a:t>
            </a:fld>
            <a:endParaRPr lang="es-E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638105" y="1532083"/>
            <a:ext cx="9828608" cy="3259190"/>
          </a:xfrm>
        </p:spPr>
        <p:txBody>
          <a:bodyPr anchor="b"/>
          <a:lstStyle>
            <a:lvl1pPr algn="ctr">
              <a:defRPr sz="76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638105" y="4916953"/>
            <a:ext cx="9828608" cy="2260189"/>
          </a:xfrm>
        </p:spPr>
        <p:txBody>
          <a:bodyPr/>
          <a:lstStyle>
            <a:lvl1pPr marL="0" indent="0" algn="ctr">
              <a:buNone/>
              <a:defRPr sz="3100"/>
            </a:lvl1pPr>
            <a:lvl2pPr marL="581807" indent="0" algn="ctr">
              <a:buNone/>
              <a:defRPr sz="2600"/>
            </a:lvl2pPr>
            <a:lvl3pPr marL="1163613" indent="0" algn="ctr">
              <a:buNone/>
              <a:defRPr sz="2400"/>
            </a:lvl3pPr>
            <a:lvl4pPr marL="1745420" indent="0" algn="ctr">
              <a:buNone/>
              <a:defRPr sz="2200"/>
            </a:lvl4pPr>
            <a:lvl5pPr marL="2327227" indent="0" algn="ctr">
              <a:buNone/>
              <a:defRPr sz="2200"/>
            </a:lvl5pPr>
            <a:lvl6pPr marL="2909034" indent="0" algn="ctr">
              <a:buNone/>
              <a:defRPr sz="2200"/>
            </a:lvl6pPr>
            <a:lvl7pPr marL="3490837" indent="0" algn="ctr">
              <a:buNone/>
              <a:defRPr sz="2200"/>
            </a:lvl7pPr>
            <a:lvl8pPr marL="4072645" indent="0" algn="ctr">
              <a:buNone/>
              <a:defRPr sz="2200"/>
            </a:lvl8pPr>
            <a:lvl9pPr marL="4654454" indent="0" algn="ctr">
              <a:buNone/>
              <a:defRPr sz="22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lvl1pPr>
              <a:defRPr/>
            </a:lvl1pPr>
          </a:lstStyle>
          <a:p>
            <a:pPr>
              <a:defRPr/>
            </a:pPr>
            <a:r>
              <a:rPr lang="es-HN" smtClean="0"/>
              <a:t>02/03/2015</a:t>
            </a:r>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187DCFC1-B104-4C58-B94E-D63796EBBEF9}" type="slidenum">
              <a:rPr lang="es-ES"/>
              <a:pPr>
                <a:defRPr/>
              </a:pPr>
              <a:t>‹Nº›</a:t>
            </a:fld>
            <a:endParaRPr lang="es-ES"/>
          </a:p>
        </p:txBody>
      </p:sp>
    </p:spTree>
    <p:extLst>
      <p:ext uri="{BB962C8B-B14F-4D97-AF65-F5344CB8AC3E}">
        <p14:creationId xmlns:p14="http://schemas.microsoft.com/office/powerpoint/2010/main" val="42027769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r>
              <a:rPr lang="es-HN" smtClean="0"/>
              <a:t>02/03/2015</a:t>
            </a:r>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478FBDF3-F07A-49AC-99B5-BCEAEF6D868E}" type="slidenum">
              <a:rPr lang="es-ES"/>
              <a:pPr>
                <a:defRPr/>
              </a:pPr>
              <a:t>‹Nº›</a:t>
            </a:fld>
            <a:endParaRPr lang="es-ES"/>
          </a:p>
        </p:txBody>
      </p:sp>
    </p:spTree>
    <p:extLst>
      <p:ext uri="{BB962C8B-B14F-4D97-AF65-F5344CB8AC3E}">
        <p14:creationId xmlns:p14="http://schemas.microsoft.com/office/powerpoint/2010/main" val="33119646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94136" y="2333910"/>
            <a:ext cx="11302899" cy="3894120"/>
          </a:xfrm>
        </p:spPr>
        <p:txBody>
          <a:bodyPr anchor="b"/>
          <a:lstStyle>
            <a:lvl1pPr>
              <a:defRPr sz="76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94136" y="6264864"/>
            <a:ext cx="11302899" cy="2047825"/>
          </a:xfrm>
        </p:spPr>
        <p:txBody>
          <a:bodyPr/>
          <a:lstStyle>
            <a:lvl1pPr marL="0" indent="0">
              <a:buNone/>
              <a:defRPr sz="3100">
                <a:solidFill>
                  <a:schemeClr val="tx1">
                    <a:tint val="75000"/>
                  </a:schemeClr>
                </a:solidFill>
              </a:defRPr>
            </a:lvl1pPr>
            <a:lvl2pPr marL="581807" indent="0">
              <a:buNone/>
              <a:defRPr sz="2600">
                <a:solidFill>
                  <a:schemeClr val="tx1">
                    <a:tint val="75000"/>
                  </a:schemeClr>
                </a:solidFill>
              </a:defRPr>
            </a:lvl2pPr>
            <a:lvl3pPr marL="1163613" indent="0">
              <a:buNone/>
              <a:defRPr sz="2400">
                <a:solidFill>
                  <a:schemeClr val="tx1">
                    <a:tint val="75000"/>
                  </a:schemeClr>
                </a:solidFill>
              </a:defRPr>
            </a:lvl3pPr>
            <a:lvl4pPr marL="1745420" indent="0">
              <a:buNone/>
              <a:defRPr sz="2200">
                <a:solidFill>
                  <a:schemeClr val="tx1">
                    <a:tint val="75000"/>
                  </a:schemeClr>
                </a:solidFill>
              </a:defRPr>
            </a:lvl4pPr>
            <a:lvl5pPr marL="2327227" indent="0">
              <a:buNone/>
              <a:defRPr sz="2200">
                <a:solidFill>
                  <a:schemeClr val="tx1">
                    <a:tint val="75000"/>
                  </a:schemeClr>
                </a:solidFill>
              </a:defRPr>
            </a:lvl5pPr>
            <a:lvl6pPr marL="2909034" indent="0">
              <a:buNone/>
              <a:defRPr sz="2200">
                <a:solidFill>
                  <a:schemeClr val="tx1">
                    <a:tint val="75000"/>
                  </a:schemeClr>
                </a:solidFill>
              </a:defRPr>
            </a:lvl6pPr>
            <a:lvl7pPr marL="3490837" indent="0">
              <a:buNone/>
              <a:defRPr sz="2200">
                <a:solidFill>
                  <a:schemeClr val="tx1">
                    <a:tint val="75000"/>
                  </a:schemeClr>
                </a:solidFill>
              </a:defRPr>
            </a:lvl7pPr>
            <a:lvl8pPr marL="4072645" indent="0">
              <a:buNone/>
              <a:defRPr sz="2200">
                <a:solidFill>
                  <a:schemeClr val="tx1">
                    <a:tint val="75000"/>
                  </a:schemeClr>
                </a:solidFill>
              </a:defRPr>
            </a:lvl8pPr>
            <a:lvl9pPr marL="4654454" indent="0">
              <a:buNone/>
              <a:defRPr sz="22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lvl1pPr>
              <a:defRPr/>
            </a:lvl1pPr>
          </a:lstStyle>
          <a:p>
            <a:pPr>
              <a:defRPr/>
            </a:pPr>
            <a:r>
              <a:rPr lang="es-HN" smtClean="0"/>
              <a:t>02/03/2015</a:t>
            </a:r>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BB82290B-2D24-4208-90DA-41A1750B8124}" type="slidenum">
              <a:rPr lang="es-ES"/>
              <a:pPr>
                <a:defRPr/>
              </a:pPr>
              <a:t>‹Nº›</a:t>
            </a:fld>
            <a:endParaRPr lang="es-ES"/>
          </a:p>
        </p:txBody>
      </p:sp>
    </p:spTree>
    <p:extLst>
      <p:ext uri="{BB962C8B-B14F-4D97-AF65-F5344CB8AC3E}">
        <p14:creationId xmlns:p14="http://schemas.microsoft.com/office/powerpoint/2010/main" val="41448928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900962" y="2492074"/>
            <a:ext cx="5569545" cy="593978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634318" y="2492074"/>
            <a:ext cx="5569545" cy="593978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3"/>
          <p:cNvSpPr>
            <a:spLocks noGrp="1"/>
          </p:cNvSpPr>
          <p:nvPr>
            <p:ph type="dt" sz="half" idx="10"/>
          </p:nvPr>
        </p:nvSpPr>
        <p:spPr/>
        <p:txBody>
          <a:bodyPr/>
          <a:lstStyle>
            <a:lvl1pPr>
              <a:defRPr/>
            </a:lvl1pPr>
          </a:lstStyle>
          <a:p>
            <a:pPr>
              <a:defRPr/>
            </a:pPr>
            <a:r>
              <a:rPr lang="es-HN" smtClean="0"/>
              <a:t>02/03/2015</a:t>
            </a:r>
            <a:endParaRPr lang="es-ES"/>
          </a:p>
        </p:txBody>
      </p:sp>
      <p:sp>
        <p:nvSpPr>
          <p:cNvPr id="6"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Marcador de número de diapositiva 5"/>
          <p:cNvSpPr>
            <a:spLocks noGrp="1"/>
          </p:cNvSpPr>
          <p:nvPr>
            <p:ph type="sldNum" sz="quarter" idx="12"/>
          </p:nvPr>
        </p:nvSpPr>
        <p:spPr/>
        <p:txBody>
          <a:bodyPr/>
          <a:lstStyle>
            <a:lvl1pPr>
              <a:defRPr/>
            </a:lvl1pPr>
          </a:lstStyle>
          <a:p>
            <a:pPr>
              <a:defRPr/>
            </a:pPr>
            <a:fld id="{906AE459-1EAB-4578-8C90-ABDA3C6E347B}" type="slidenum">
              <a:rPr lang="es-ES"/>
              <a:pPr>
                <a:defRPr/>
              </a:pPr>
              <a:t>‹Nº›</a:t>
            </a:fld>
            <a:endParaRPr lang="es-ES"/>
          </a:p>
        </p:txBody>
      </p:sp>
    </p:spTree>
    <p:extLst>
      <p:ext uri="{BB962C8B-B14F-4D97-AF65-F5344CB8AC3E}">
        <p14:creationId xmlns:p14="http://schemas.microsoft.com/office/powerpoint/2010/main" val="22253977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902668" y="498422"/>
            <a:ext cx="11302899" cy="1809458"/>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902669" y="2294874"/>
            <a:ext cx="5543950" cy="1124681"/>
          </a:xfrm>
        </p:spPr>
        <p:txBody>
          <a:bodyPr anchor="b"/>
          <a:lstStyle>
            <a:lvl1pPr marL="0" indent="0">
              <a:buNone/>
              <a:defRPr sz="3100" b="1"/>
            </a:lvl1pPr>
            <a:lvl2pPr marL="581807" indent="0">
              <a:buNone/>
              <a:defRPr sz="2600" b="1"/>
            </a:lvl2pPr>
            <a:lvl3pPr marL="1163613" indent="0">
              <a:buNone/>
              <a:defRPr sz="2400" b="1"/>
            </a:lvl3pPr>
            <a:lvl4pPr marL="1745420" indent="0">
              <a:buNone/>
              <a:defRPr sz="2200" b="1"/>
            </a:lvl4pPr>
            <a:lvl5pPr marL="2327227" indent="0">
              <a:buNone/>
              <a:defRPr sz="2200" b="1"/>
            </a:lvl5pPr>
            <a:lvl6pPr marL="2909034" indent="0">
              <a:buNone/>
              <a:defRPr sz="2200" b="1"/>
            </a:lvl6pPr>
            <a:lvl7pPr marL="3490837" indent="0">
              <a:buNone/>
              <a:defRPr sz="2200" b="1"/>
            </a:lvl7pPr>
            <a:lvl8pPr marL="4072645" indent="0">
              <a:buNone/>
              <a:defRPr sz="2200" b="1"/>
            </a:lvl8pPr>
            <a:lvl9pPr marL="4654454" indent="0">
              <a:buNone/>
              <a:defRPr sz="22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902669" y="3419547"/>
            <a:ext cx="5543950" cy="502963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634323" y="2294874"/>
            <a:ext cx="5571253" cy="1124681"/>
          </a:xfrm>
        </p:spPr>
        <p:txBody>
          <a:bodyPr anchor="b"/>
          <a:lstStyle>
            <a:lvl1pPr marL="0" indent="0">
              <a:buNone/>
              <a:defRPr sz="3100" b="1"/>
            </a:lvl1pPr>
            <a:lvl2pPr marL="581807" indent="0">
              <a:buNone/>
              <a:defRPr sz="2600" b="1"/>
            </a:lvl2pPr>
            <a:lvl3pPr marL="1163613" indent="0">
              <a:buNone/>
              <a:defRPr sz="2400" b="1"/>
            </a:lvl3pPr>
            <a:lvl4pPr marL="1745420" indent="0">
              <a:buNone/>
              <a:defRPr sz="2200" b="1"/>
            </a:lvl4pPr>
            <a:lvl5pPr marL="2327227" indent="0">
              <a:buNone/>
              <a:defRPr sz="2200" b="1"/>
            </a:lvl5pPr>
            <a:lvl6pPr marL="2909034" indent="0">
              <a:buNone/>
              <a:defRPr sz="2200" b="1"/>
            </a:lvl6pPr>
            <a:lvl7pPr marL="3490837" indent="0">
              <a:buNone/>
              <a:defRPr sz="2200" b="1"/>
            </a:lvl7pPr>
            <a:lvl8pPr marL="4072645" indent="0">
              <a:buNone/>
              <a:defRPr sz="2200" b="1"/>
            </a:lvl8pPr>
            <a:lvl9pPr marL="4654454" indent="0">
              <a:buNone/>
              <a:defRPr sz="22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634323" y="3419547"/>
            <a:ext cx="5571253" cy="502963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3"/>
          <p:cNvSpPr>
            <a:spLocks noGrp="1"/>
          </p:cNvSpPr>
          <p:nvPr>
            <p:ph type="dt" sz="half" idx="10"/>
          </p:nvPr>
        </p:nvSpPr>
        <p:spPr/>
        <p:txBody>
          <a:bodyPr/>
          <a:lstStyle>
            <a:lvl1pPr>
              <a:defRPr/>
            </a:lvl1pPr>
          </a:lstStyle>
          <a:p>
            <a:pPr>
              <a:defRPr/>
            </a:pPr>
            <a:r>
              <a:rPr lang="es-HN" smtClean="0"/>
              <a:t>02/03/2015</a:t>
            </a:r>
            <a:endParaRPr lang="es-ES"/>
          </a:p>
        </p:txBody>
      </p:sp>
      <p:sp>
        <p:nvSpPr>
          <p:cNvPr id="8"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9" name="Marcador de número de diapositiva 5"/>
          <p:cNvSpPr>
            <a:spLocks noGrp="1"/>
          </p:cNvSpPr>
          <p:nvPr>
            <p:ph type="sldNum" sz="quarter" idx="12"/>
          </p:nvPr>
        </p:nvSpPr>
        <p:spPr/>
        <p:txBody>
          <a:bodyPr/>
          <a:lstStyle>
            <a:lvl1pPr>
              <a:defRPr/>
            </a:lvl1pPr>
          </a:lstStyle>
          <a:p>
            <a:pPr>
              <a:defRPr/>
            </a:pPr>
            <a:fld id="{BB10B12B-1679-406B-B93A-C93FC5A64B9A}" type="slidenum">
              <a:rPr lang="es-ES"/>
              <a:pPr>
                <a:defRPr/>
              </a:pPr>
              <a:t>‹Nº›</a:t>
            </a:fld>
            <a:endParaRPr lang="es-ES"/>
          </a:p>
        </p:txBody>
      </p:sp>
    </p:spTree>
    <p:extLst>
      <p:ext uri="{BB962C8B-B14F-4D97-AF65-F5344CB8AC3E}">
        <p14:creationId xmlns:p14="http://schemas.microsoft.com/office/powerpoint/2010/main" val="5164871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3"/>
          <p:cNvSpPr>
            <a:spLocks noGrp="1"/>
          </p:cNvSpPr>
          <p:nvPr>
            <p:ph type="dt" sz="half" idx="10"/>
          </p:nvPr>
        </p:nvSpPr>
        <p:spPr/>
        <p:txBody>
          <a:bodyPr/>
          <a:lstStyle>
            <a:lvl1pPr>
              <a:defRPr/>
            </a:lvl1pPr>
          </a:lstStyle>
          <a:p>
            <a:pPr>
              <a:defRPr/>
            </a:pPr>
            <a:r>
              <a:rPr lang="es-HN" smtClean="0"/>
              <a:t>02/03/2015</a:t>
            </a:r>
            <a:endParaRPr lang="es-ES"/>
          </a:p>
        </p:txBody>
      </p:sp>
      <p:sp>
        <p:nvSpPr>
          <p:cNvPr id="4"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5" name="Marcador de número de diapositiva 5"/>
          <p:cNvSpPr>
            <a:spLocks noGrp="1"/>
          </p:cNvSpPr>
          <p:nvPr>
            <p:ph type="sldNum" sz="quarter" idx="12"/>
          </p:nvPr>
        </p:nvSpPr>
        <p:spPr/>
        <p:txBody>
          <a:bodyPr/>
          <a:lstStyle>
            <a:lvl1pPr>
              <a:defRPr/>
            </a:lvl1pPr>
          </a:lstStyle>
          <a:p>
            <a:pPr>
              <a:defRPr/>
            </a:pPr>
            <a:fld id="{928A202B-E817-49B6-A366-91ED540D708C}" type="slidenum">
              <a:rPr lang="es-ES"/>
              <a:pPr>
                <a:defRPr/>
              </a:pPr>
              <a:t>‹Nº›</a:t>
            </a:fld>
            <a:endParaRPr lang="es-ES"/>
          </a:p>
        </p:txBody>
      </p:sp>
    </p:spTree>
    <p:extLst>
      <p:ext uri="{BB962C8B-B14F-4D97-AF65-F5344CB8AC3E}">
        <p14:creationId xmlns:p14="http://schemas.microsoft.com/office/powerpoint/2010/main" val="25607831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p:cNvSpPr>
            <a:spLocks noGrp="1"/>
          </p:cNvSpPr>
          <p:nvPr>
            <p:ph type="dt" sz="half" idx="10"/>
          </p:nvPr>
        </p:nvSpPr>
        <p:spPr/>
        <p:txBody>
          <a:bodyPr/>
          <a:lstStyle>
            <a:lvl1pPr>
              <a:defRPr/>
            </a:lvl1pPr>
          </a:lstStyle>
          <a:p>
            <a:pPr>
              <a:defRPr/>
            </a:pPr>
            <a:r>
              <a:rPr lang="es-HN" smtClean="0"/>
              <a:t>02/03/2015</a:t>
            </a:r>
            <a:endParaRPr lang="es-ES"/>
          </a:p>
        </p:txBody>
      </p:sp>
      <p:sp>
        <p:nvSpPr>
          <p:cNvPr id="3"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4" name="Marcador de número de diapositiva 5"/>
          <p:cNvSpPr>
            <a:spLocks noGrp="1"/>
          </p:cNvSpPr>
          <p:nvPr>
            <p:ph type="sldNum" sz="quarter" idx="12"/>
          </p:nvPr>
        </p:nvSpPr>
        <p:spPr/>
        <p:txBody>
          <a:bodyPr/>
          <a:lstStyle>
            <a:lvl1pPr>
              <a:defRPr/>
            </a:lvl1pPr>
          </a:lstStyle>
          <a:p>
            <a:pPr>
              <a:defRPr/>
            </a:pPr>
            <a:fld id="{57F43A34-75DD-4B03-9570-F4D63F908F30}" type="slidenum">
              <a:rPr lang="es-ES"/>
              <a:pPr>
                <a:defRPr/>
              </a:pPr>
              <a:t>‹Nº›</a:t>
            </a:fld>
            <a:endParaRPr lang="es-ES"/>
          </a:p>
        </p:txBody>
      </p:sp>
    </p:spTree>
    <p:extLst>
      <p:ext uri="{BB962C8B-B14F-4D97-AF65-F5344CB8AC3E}">
        <p14:creationId xmlns:p14="http://schemas.microsoft.com/office/powerpoint/2010/main" val="1124662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902668" y="624103"/>
            <a:ext cx="4226643" cy="2184347"/>
          </a:xfrm>
        </p:spPr>
        <p:txBody>
          <a:bodyPr anchor="b"/>
          <a:lstStyle>
            <a:lvl1pPr>
              <a:defRPr sz="41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571254" y="1347922"/>
            <a:ext cx="6634312" cy="6652728"/>
          </a:xfrm>
        </p:spPr>
        <p:txBody>
          <a:bodyPr/>
          <a:lstStyle>
            <a:lvl1pPr>
              <a:defRPr sz="4100"/>
            </a:lvl1pPr>
            <a:lvl2pPr>
              <a:defRPr sz="3500"/>
            </a:lvl2pPr>
            <a:lvl3pPr>
              <a:defRPr sz="3100"/>
            </a:lvl3pPr>
            <a:lvl4pPr>
              <a:defRPr sz="2600"/>
            </a:lvl4pPr>
            <a:lvl5pPr>
              <a:defRPr sz="2600"/>
            </a:lvl5pPr>
            <a:lvl6pPr>
              <a:defRPr sz="2600"/>
            </a:lvl6pPr>
            <a:lvl7pPr>
              <a:defRPr sz="2600"/>
            </a:lvl7pPr>
            <a:lvl8pPr>
              <a:defRPr sz="2600"/>
            </a:lvl8pPr>
            <a:lvl9pPr>
              <a:defRPr sz="2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902668" y="2808448"/>
            <a:ext cx="4226643" cy="5202997"/>
          </a:xfrm>
        </p:spPr>
        <p:txBody>
          <a:bodyPr/>
          <a:lstStyle>
            <a:lvl1pPr marL="0" indent="0">
              <a:buNone/>
              <a:defRPr sz="2200"/>
            </a:lvl1pPr>
            <a:lvl2pPr marL="581807" indent="0">
              <a:buNone/>
              <a:defRPr sz="1900"/>
            </a:lvl2pPr>
            <a:lvl3pPr marL="1163613" indent="0">
              <a:buNone/>
              <a:defRPr sz="1500"/>
            </a:lvl3pPr>
            <a:lvl4pPr marL="1745420" indent="0">
              <a:buNone/>
              <a:defRPr sz="1100"/>
            </a:lvl4pPr>
            <a:lvl5pPr marL="2327227" indent="0">
              <a:buNone/>
              <a:defRPr sz="1100"/>
            </a:lvl5pPr>
            <a:lvl6pPr marL="2909034" indent="0">
              <a:buNone/>
              <a:defRPr sz="1100"/>
            </a:lvl6pPr>
            <a:lvl7pPr marL="3490837" indent="0">
              <a:buNone/>
              <a:defRPr sz="1100"/>
            </a:lvl7pPr>
            <a:lvl8pPr marL="4072645" indent="0">
              <a:buNone/>
              <a:defRPr sz="1100"/>
            </a:lvl8pPr>
            <a:lvl9pPr marL="4654454" indent="0">
              <a:buNone/>
              <a:defRPr sz="1100"/>
            </a:lvl9pPr>
          </a:lstStyle>
          <a:p>
            <a:pPr lvl="0"/>
            <a:r>
              <a:rPr lang="es-ES"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r>
              <a:rPr lang="es-HN" smtClean="0"/>
              <a:t>02/03/2015</a:t>
            </a:r>
            <a:endParaRPr lang="es-ES"/>
          </a:p>
        </p:txBody>
      </p:sp>
      <p:sp>
        <p:nvSpPr>
          <p:cNvPr id="6"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Marcador de número de diapositiva 5"/>
          <p:cNvSpPr>
            <a:spLocks noGrp="1"/>
          </p:cNvSpPr>
          <p:nvPr>
            <p:ph type="sldNum" sz="quarter" idx="12"/>
          </p:nvPr>
        </p:nvSpPr>
        <p:spPr/>
        <p:txBody>
          <a:bodyPr/>
          <a:lstStyle>
            <a:lvl1pPr>
              <a:defRPr/>
            </a:lvl1pPr>
          </a:lstStyle>
          <a:p>
            <a:pPr>
              <a:defRPr/>
            </a:pPr>
            <a:fld id="{B10D5A8E-BAD1-469B-971D-0EFF4322FE20}" type="slidenum">
              <a:rPr lang="es-ES"/>
              <a:pPr>
                <a:defRPr/>
              </a:pPr>
              <a:t>‹Nº›</a:t>
            </a:fld>
            <a:endParaRPr lang="es-ES"/>
          </a:p>
        </p:txBody>
      </p:sp>
    </p:spTree>
    <p:extLst>
      <p:ext uri="{BB962C8B-B14F-4D97-AF65-F5344CB8AC3E}">
        <p14:creationId xmlns:p14="http://schemas.microsoft.com/office/powerpoint/2010/main" val="357760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r>
              <a:rPr lang="es-HN" smtClean="0"/>
              <a:t>02/03/2015</a:t>
            </a:r>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2D708AEF-E5B0-44AF-B56C-9CA6D0FCDB6C}" type="slidenum">
              <a:rPr lang="es-ES" smtClean="0"/>
              <a:t>‹Nº›</a:t>
            </a:fld>
            <a:endParaRPr lang="es-E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902668" y="624103"/>
            <a:ext cx="4226643" cy="2184347"/>
          </a:xfrm>
        </p:spPr>
        <p:txBody>
          <a:bodyPr anchor="b"/>
          <a:lstStyle>
            <a:lvl1pPr>
              <a:defRPr sz="41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571254" y="1347922"/>
            <a:ext cx="6634312" cy="6652728"/>
          </a:xfrm>
        </p:spPr>
        <p:txBody>
          <a:bodyPr rtlCol="0">
            <a:normAutofit/>
          </a:bodyPr>
          <a:lstStyle>
            <a:lvl1pPr marL="0" indent="0">
              <a:buNone/>
              <a:defRPr sz="4100"/>
            </a:lvl1pPr>
            <a:lvl2pPr marL="581807" indent="0">
              <a:buNone/>
              <a:defRPr sz="3500"/>
            </a:lvl2pPr>
            <a:lvl3pPr marL="1163613" indent="0">
              <a:buNone/>
              <a:defRPr sz="3100"/>
            </a:lvl3pPr>
            <a:lvl4pPr marL="1745420" indent="0">
              <a:buNone/>
              <a:defRPr sz="2600"/>
            </a:lvl4pPr>
            <a:lvl5pPr marL="2327227" indent="0">
              <a:buNone/>
              <a:defRPr sz="2600"/>
            </a:lvl5pPr>
            <a:lvl6pPr marL="2909034" indent="0">
              <a:buNone/>
              <a:defRPr sz="2600"/>
            </a:lvl6pPr>
            <a:lvl7pPr marL="3490837" indent="0">
              <a:buNone/>
              <a:defRPr sz="2600"/>
            </a:lvl7pPr>
            <a:lvl8pPr marL="4072645" indent="0">
              <a:buNone/>
              <a:defRPr sz="2600"/>
            </a:lvl8pPr>
            <a:lvl9pPr marL="4654454" indent="0">
              <a:buNone/>
              <a:defRPr sz="2600"/>
            </a:lvl9pPr>
          </a:lstStyle>
          <a:p>
            <a:pPr lvl="0"/>
            <a:endParaRPr lang="es-ES" noProof="0"/>
          </a:p>
        </p:txBody>
      </p:sp>
      <p:sp>
        <p:nvSpPr>
          <p:cNvPr id="4" name="Marcador de texto 3"/>
          <p:cNvSpPr>
            <a:spLocks noGrp="1"/>
          </p:cNvSpPr>
          <p:nvPr>
            <p:ph type="body" sz="half" idx="2"/>
          </p:nvPr>
        </p:nvSpPr>
        <p:spPr>
          <a:xfrm>
            <a:off x="902668" y="2808448"/>
            <a:ext cx="4226643" cy="5202997"/>
          </a:xfrm>
        </p:spPr>
        <p:txBody>
          <a:bodyPr/>
          <a:lstStyle>
            <a:lvl1pPr marL="0" indent="0">
              <a:buNone/>
              <a:defRPr sz="2200"/>
            </a:lvl1pPr>
            <a:lvl2pPr marL="581807" indent="0">
              <a:buNone/>
              <a:defRPr sz="1900"/>
            </a:lvl2pPr>
            <a:lvl3pPr marL="1163613" indent="0">
              <a:buNone/>
              <a:defRPr sz="1500"/>
            </a:lvl3pPr>
            <a:lvl4pPr marL="1745420" indent="0">
              <a:buNone/>
              <a:defRPr sz="1100"/>
            </a:lvl4pPr>
            <a:lvl5pPr marL="2327227" indent="0">
              <a:buNone/>
              <a:defRPr sz="1100"/>
            </a:lvl5pPr>
            <a:lvl6pPr marL="2909034" indent="0">
              <a:buNone/>
              <a:defRPr sz="1100"/>
            </a:lvl6pPr>
            <a:lvl7pPr marL="3490837" indent="0">
              <a:buNone/>
              <a:defRPr sz="1100"/>
            </a:lvl7pPr>
            <a:lvl8pPr marL="4072645" indent="0">
              <a:buNone/>
              <a:defRPr sz="1100"/>
            </a:lvl8pPr>
            <a:lvl9pPr marL="4654454" indent="0">
              <a:buNone/>
              <a:defRPr sz="1100"/>
            </a:lvl9pPr>
          </a:lstStyle>
          <a:p>
            <a:pPr lvl="0"/>
            <a:r>
              <a:rPr lang="es-ES"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r>
              <a:rPr lang="es-HN" smtClean="0"/>
              <a:t>02/03/2015</a:t>
            </a:r>
            <a:endParaRPr lang="es-ES"/>
          </a:p>
        </p:txBody>
      </p:sp>
      <p:sp>
        <p:nvSpPr>
          <p:cNvPr id="6"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Marcador de número de diapositiva 5"/>
          <p:cNvSpPr>
            <a:spLocks noGrp="1"/>
          </p:cNvSpPr>
          <p:nvPr>
            <p:ph type="sldNum" sz="quarter" idx="12"/>
          </p:nvPr>
        </p:nvSpPr>
        <p:spPr/>
        <p:txBody>
          <a:bodyPr/>
          <a:lstStyle>
            <a:lvl1pPr>
              <a:defRPr/>
            </a:lvl1pPr>
          </a:lstStyle>
          <a:p>
            <a:pPr>
              <a:defRPr/>
            </a:pPr>
            <a:fld id="{277AE1FA-D9C9-4AD8-93E9-FF3AE82070B7}" type="slidenum">
              <a:rPr lang="es-ES"/>
              <a:pPr>
                <a:defRPr/>
              </a:pPr>
              <a:t>‹Nº›</a:t>
            </a:fld>
            <a:endParaRPr lang="es-ES"/>
          </a:p>
        </p:txBody>
      </p:sp>
    </p:spTree>
    <p:extLst>
      <p:ext uri="{BB962C8B-B14F-4D97-AF65-F5344CB8AC3E}">
        <p14:creationId xmlns:p14="http://schemas.microsoft.com/office/powerpoint/2010/main" val="9918146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r>
              <a:rPr lang="es-HN" smtClean="0"/>
              <a:t>02/03/2015</a:t>
            </a:r>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AEA63FFA-B0A3-4137-8A9F-A2016AE8EBAF}" type="slidenum">
              <a:rPr lang="es-ES"/>
              <a:pPr>
                <a:defRPr/>
              </a:pPr>
              <a:t>‹Nº›</a:t>
            </a:fld>
            <a:endParaRPr lang="es-ES"/>
          </a:p>
        </p:txBody>
      </p:sp>
    </p:spTree>
    <p:extLst>
      <p:ext uri="{BB962C8B-B14F-4D97-AF65-F5344CB8AC3E}">
        <p14:creationId xmlns:p14="http://schemas.microsoft.com/office/powerpoint/2010/main" val="25965220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9378139" y="498423"/>
            <a:ext cx="2825725" cy="7933431"/>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900963" y="498423"/>
            <a:ext cx="8313367" cy="793343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r>
              <a:rPr lang="es-HN" smtClean="0"/>
              <a:t>02/03/2015</a:t>
            </a:r>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29DC62EA-29F7-4EDA-A2C7-5945CFA5D6A2}" type="slidenum">
              <a:rPr lang="es-ES"/>
              <a:pPr>
                <a:defRPr/>
              </a:pPr>
              <a:t>‹Nº›</a:t>
            </a:fld>
            <a:endParaRPr lang="es-ES"/>
          </a:p>
        </p:txBody>
      </p:sp>
    </p:spTree>
    <p:extLst>
      <p:ext uri="{BB962C8B-B14F-4D97-AF65-F5344CB8AC3E}">
        <p14:creationId xmlns:p14="http://schemas.microsoft.com/office/powerpoint/2010/main" val="269890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33034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72572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97694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21197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66356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6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3222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638105" y="1532083"/>
            <a:ext cx="9828608" cy="3259190"/>
          </a:xfrm>
        </p:spPr>
        <p:txBody>
          <a:bodyPr anchor="b"/>
          <a:lstStyle>
            <a:lvl1pPr algn="ctr">
              <a:defRPr sz="76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638105" y="4916953"/>
            <a:ext cx="9828608" cy="2260189"/>
          </a:xfrm>
        </p:spPr>
        <p:txBody>
          <a:bodyPr/>
          <a:lstStyle>
            <a:lvl1pPr marL="0" indent="0" algn="ctr">
              <a:buNone/>
              <a:defRPr sz="3100"/>
            </a:lvl1pPr>
            <a:lvl2pPr marL="581807" indent="0" algn="ctr">
              <a:buNone/>
              <a:defRPr sz="2600"/>
            </a:lvl2pPr>
            <a:lvl3pPr marL="1163613" indent="0" algn="ctr">
              <a:buNone/>
              <a:defRPr sz="2400"/>
            </a:lvl3pPr>
            <a:lvl4pPr marL="1745420" indent="0" algn="ctr">
              <a:buNone/>
              <a:defRPr sz="2200"/>
            </a:lvl4pPr>
            <a:lvl5pPr marL="2327227" indent="0" algn="ctr">
              <a:buNone/>
              <a:defRPr sz="2200"/>
            </a:lvl5pPr>
            <a:lvl6pPr marL="2909034" indent="0" algn="ctr">
              <a:buNone/>
              <a:defRPr sz="2200"/>
            </a:lvl6pPr>
            <a:lvl7pPr marL="3490837" indent="0" algn="ctr">
              <a:buNone/>
              <a:defRPr sz="2200"/>
            </a:lvl7pPr>
            <a:lvl8pPr marL="4072645" indent="0" algn="ctr">
              <a:buNone/>
              <a:defRPr sz="2200"/>
            </a:lvl8pPr>
            <a:lvl9pPr marL="4654454" indent="0" algn="ctr">
              <a:buNone/>
              <a:defRPr sz="22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lvl1pPr>
              <a:defRPr/>
            </a:lvl1pPr>
          </a:lstStyle>
          <a:p>
            <a:pPr>
              <a:defRPr/>
            </a:pPr>
            <a:r>
              <a:rPr lang="es-HN" smtClean="0"/>
              <a:t>02/03/2015</a:t>
            </a:r>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187DCFC1-B104-4C58-B94E-D63796EBBEF9}" type="slidenum">
              <a:rPr lang="es-ES"/>
              <a:pPr>
                <a:defRPr/>
              </a:pPr>
              <a:t>‹Nº›</a:t>
            </a:fld>
            <a:endParaRPr lang="es-ES"/>
          </a:p>
        </p:txBody>
      </p:sp>
    </p:spTree>
    <p:extLst>
      <p:ext uri="{BB962C8B-B14F-4D97-AF65-F5344CB8AC3E}">
        <p14:creationId xmlns:p14="http://schemas.microsoft.com/office/powerpoint/2010/main" val="1687968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035200" y="7489199"/>
            <a:ext cx="10977555" cy="1594923"/>
          </a:xfrm>
        </p:spPr>
        <p:txBody>
          <a:bodyPr anchor="t"/>
          <a:lstStyle>
            <a:lvl1pPr algn="l">
              <a:defRPr sz="45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35201" y="5259341"/>
            <a:ext cx="8793418" cy="2229854"/>
          </a:xfrm>
        </p:spPr>
        <p:txBody>
          <a:bodyPr anchor="b"/>
          <a:lstStyle>
            <a:lvl1pPr marL="0" indent="0">
              <a:buNone/>
              <a:defRPr sz="2600">
                <a:solidFill>
                  <a:schemeClr val="tx1">
                    <a:tint val="75000"/>
                  </a:schemeClr>
                </a:solidFill>
              </a:defRPr>
            </a:lvl1pPr>
            <a:lvl2pPr marL="581807" indent="0">
              <a:buNone/>
              <a:defRPr sz="2400">
                <a:solidFill>
                  <a:schemeClr val="tx1">
                    <a:tint val="75000"/>
                  </a:schemeClr>
                </a:solidFill>
              </a:defRPr>
            </a:lvl2pPr>
            <a:lvl3pPr marL="1163613" indent="0">
              <a:buNone/>
              <a:defRPr sz="2200">
                <a:solidFill>
                  <a:schemeClr val="tx1">
                    <a:tint val="75000"/>
                  </a:schemeClr>
                </a:solidFill>
              </a:defRPr>
            </a:lvl3pPr>
            <a:lvl4pPr marL="1745420" indent="0">
              <a:buNone/>
              <a:defRPr sz="1900">
                <a:solidFill>
                  <a:schemeClr val="tx1">
                    <a:tint val="75000"/>
                  </a:schemeClr>
                </a:solidFill>
              </a:defRPr>
            </a:lvl4pPr>
            <a:lvl5pPr marL="2327227" indent="0">
              <a:buNone/>
              <a:defRPr sz="1900">
                <a:solidFill>
                  <a:schemeClr val="tx1">
                    <a:tint val="75000"/>
                  </a:schemeClr>
                </a:solidFill>
              </a:defRPr>
            </a:lvl5pPr>
            <a:lvl6pPr marL="2909034" indent="0">
              <a:buNone/>
              <a:defRPr sz="1900">
                <a:solidFill>
                  <a:schemeClr val="tx1">
                    <a:tint val="75000"/>
                  </a:schemeClr>
                </a:solidFill>
              </a:defRPr>
            </a:lvl6pPr>
            <a:lvl7pPr marL="3490837" indent="0">
              <a:buNone/>
              <a:defRPr sz="1900">
                <a:solidFill>
                  <a:schemeClr val="tx1">
                    <a:tint val="75000"/>
                  </a:schemeClr>
                </a:solidFill>
              </a:defRPr>
            </a:lvl7pPr>
            <a:lvl8pPr marL="4072645" indent="0">
              <a:buNone/>
              <a:defRPr sz="1900">
                <a:solidFill>
                  <a:schemeClr val="tx1">
                    <a:tint val="75000"/>
                  </a:schemeClr>
                </a:solidFill>
              </a:defRPr>
            </a:lvl8pPr>
            <a:lvl9pPr marL="4654454" indent="0">
              <a:buNone/>
              <a:defRPr sz="19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r>
              <a:rPr lang="es-HN" smtClean="0"/>
              <a:t>02/03/2015</a:t>
            </a:r>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2D708AEF-E5B0-44AF-B56C-9CA6D0FCDB6C}" type="slidenum">
              <a:rPr lang="es-ES" smtClean="0"/>
              <a:t>‹Nº›</a:t>
            </a:fld>
            <a:endParaRPr lang="es-E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r>
              <a:rPr lang="es-HN" smtClean="0"/>
              <a:t>02/03/2015</a:t>
            </a:r>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478FBDF3-F07A-49AC-99B5-BCEAEF6D868E}" type="slidenum">
              <a:rPr lang="es-ES"/>
              <a:pPr>
                <a:defRPr/>
              </a:pPr>
              <a:t>‹Nº›</a:t>
            </a:fld>
            <a:endParaRPr lang="es-ES"/>
          </a:p>
        </p:txBody>
      </p:sp>
    </p:spTree>
    <p:extLst>
      <p:ext uri="{BB962C8B-B14F-4D97-AF65-F5344CB8AC3E}">
        <p14:creationId xmlns:p14="http://schemas.microsoft.com/office/powerpoint/2010/main" val="32153138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94136" y="2333898"/>
            <a:ext cx="11302899" cy="3894120"/>
          </a:xfrm>
        </p:spPr>
        <p:txBody>
          <a:bodyPr anchor="b"/>
          <a:lstStyle>
            <a:lvl1pPr>
              <a:defRPr sz="76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94136" y="6264864"/>
            <a:ext cx="11302899" cy="2047825"/>
          </a:xfrm>
        </p:spPr>
        <p:txBody>
          <a:bodyPr/>
          <a:lstStyle>
            <a:lvl1pPr marL="0" indent="0">
              <a:buNone/>
              <a:defRPr sz="3100">
                <a:solidFill>
                  <a:schemeClr val="tx1">
                    <a:tint val="75000"/>
                  </a:schemeClr>
                </a:solidFill>
              </a:defRPr>
            </a:lvl1pPr>
            <a:lvl2pPr marL="581807" indent="0">
              <a:buNone/>
              <a:defRPr sz="2600">
                <a:solidFill>
                  <a:schemeClr val="tx1">
                    <a:tint val="75000"/>
                  </a:schemeClr>
                </a:solidFill>
              </a:defRPr>
            </a:lvl2pPr>
            <a:lvl3pPr marL="1163613" indent="0">
              <a:buNone/>
              <a:defRPr sz="2400">
                <a:solidFill>
                  <a:schemeClr val="tx1">
                    <a:tint val="75000"/>
                  </a:schemeClr>
                </a:solidFill>
              </a:defRPr>
            </a:lvl3pPr>
            <a:lvl4pPr marL="1745420" indent="0">
              <a:buNone/>
              <a:defRPr sz="2200">
                <a:solidFill>
                  <a:schemeClr val="tx1">
                    <a:tint val="75000"/>
                  </a:schemeClr>
                </a:solidFill>
              </a:defRPr>
            </a:lvl4pPr>
            <a:lvl5pPr marL="2327227" indent="0">
              <a:buNone/>
              <a:defRPr sz="2200">
                <a:solidFill>
                  <a:schemeClr val="tx1">
                    <a:tint val="75000"/>
                  </a:schemeClr>
                </a:solidFill>
              </a:defRPr>
            </a:lvl5pPr>
            <a:lvl6pPr marL="2909034" indent="0">
              <a:buNone/>
              <a:defRPr sz="2200">
                <a:solidFill>
                  <a:schemeClr val="tx1">
                    <a:tint val="75000"/>
                  </a:schemeClr>
                </a:solidFill>
              </a:defRPr>
            </a:lvl6pPr>
            <a:lvl7pPr marL="3490837" indent="0">
              <a:buNone/>
              <a:defRPr sz="2200">
                <a:solidFill>
                  <a:schemeClr val="tx1">
                    <a:tint val="75000"/>
                  </a:schemeClr>
                </a:solidFill>
              </a:defRPr>
            </a:lvl7pPr>
            <a:lvl8pPr marL="4072645" indent="0">
              <a:buNone/>
              <a:defRPr sz="2200">
                <a:solidFill>
                  <a:schemeClr val="tx1">
                    <a:tint val="75000"/>
                  </a:schemeClr>
                </a:solidFill>
              </a:defRPr>
            </a:lvl8pPr>
            <a:lvl9pPr marL="4654454" indent="0">
              <a:buNone/>
              <a:defRPr sz="22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lvl1pPr>
              <a:defRPr/>
            </a:lvl1pPr>
          </a:lstStyle>
          <a:p>
            <a:pPr>
              <a:defRPr/>
            </a:pPr>
            <a:r>
              <a:rPr lang="es-HN" smtClean="0"/>
              <a:t>02/03/2015</a:t>
            </a:r>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BB82290B-2D24-4208-90DA-41A1750B8124}" type="slidenum">
              <a:rPr lang="es-ES"/>
              <a:pPr>
                <a:defRPr/>
              </a:pPr>
              <a:t>‹Nº›</a:t>
            </a:fld>
            <a:endParaRPr lang="es-ES"/>
          </a:p>
        </p:txBody>
      </p:sp>
    </p:spTree>
    <p:extLst>
      <p:ext uri="{BB962C8B-B14F-4D97-AF65-F5344CB8AC3E}">
        <p14:creationId xmlns:p14="http://schemas.microsoft.com/office/powerpoint/2010/main" val="22729187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900962" y="2492074"/>
            <a:ext cx="5569545" cy="593978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634318" y="2492074"/>
            <a:ext cx="5569545" cy="593978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3"/>
          <p:cNvSpPr>
            <a:spLocks noGrp="1"/>
          </p:cNvSpPr>
          <p:nvPr>
            <p:ph type="dt" sz="half" idx="10"/>
          </p:nvPr>
        </p:nvSpPr>
        <p:spPr/>
        <p:txBody>
          <a:bodyPr/>
          <a:lstStyle>
            <a:lvl1pPr>
              <a:defRPr/>
            </a:lvl1pPr>
          </a:lstStyle>
          <a:p>
            <a:pPr>
              <a:defRPr/>
            </a:pPr>
            <a:r>
              <a:rPr lang="es-HN" smtClean="0"/>
              <a:t>02/03/2015</a:t>
            </a:r>
            <a:endParaRPr lang="es-ES"/>
          </a:p>
        </p:txBody>
      </p:sp>
      <p:sp>
        <p:nvSpPr>
          <p:cNvPr id="6"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Marcador de número de diapositiva 5"/>
          <p:cNvSpPr>
            <a:spLocks noGrp="1"/>
          </p:cNvSpPr>
          <p:nvPr>
            <p:ph type="sldNum" sz="quarter" idx="12"/>
          </p:nvPr>
        </p:nvSpPr>
        <p:spPr/>
        <p:txBody>
          <a:bodyPr/>
          <a:lstStyle>
            <a:lvl1pPr>
              <a:defRPr/>
            </a:lvl1pPr>
          </a:lstStyle>
          <a:p>
            <a:pPr>
              <a:defRPr/>
            </a:pPr>
            <a:fld id="{906AE459-1EAB-4578-8C90-ABDA3C6E347B}" type="slidenum">
              <a:rPr lang="es-ES"/>
              <a:pPr>
                <a:defRPr/>
              </a:pPr>
              <a:t>‹Nº›</a:t>
            </a:fld>
            <a:endParaRPr lang="es-ES"/>
          </a:p>
        </p:txBody>
      </p:sp>
    </p:spTree>
    <p:extLst>
      <p:ext uri="{BB962C8B-B14F-4D97-AF65-F5344CB8AC3E}">
        <p14:creationId xmlns:p14="http://schemas.microsoft.com/office/powerpoint/2010/main" val="20608850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902668" y="498422"/>
            <a:ext cx="11302899" cy="1809458"/>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902669" y="2294874"/>
            <a:ext cx="5543950" cy="1124681"/>
          </a:xfrm>
        </p:spPr>
        <p:txBody>
          <a:bodyPr anchor="b"/>
          <a:lstStyle>
            <a:lvl1pPr marL="0" indent="0">
              <a:buNone/>
              <a:defRPr sz="3100" b="1"/>
            </a:lvl1pPr>
            <a:lvl2pPr marL="581807" indent="0">
              <a:buNone/>
              <a:defRPr sz="2600" b="1"/>
            </a:lvl2pPr>
            <a:lvl3pPr marL="1163613" indent="0">
              <a:buNone/>
              <a:defRPr sz="2400" b="1"/>
            </a:lvl3pPr>
            <a:lvl4pPr marL="1745420" indent="0">
              <a:buNone/>
              <a:defRPr sz="2200" b="1"/>
            </a:lvl4pPr>
            <a:lvl5pPr marL="2327227" indent="0">
              <a:buNone/>
              <a:defRPr sz="2200" b="1"/>
            </a:lvl5pPr>
            <a:lvl6pPr marL="2909034" indent="0">
              <a:buNone/>
              <a:defRPr sz="2200" b="1"/>
            </a:lvl6pPr>
            <a:lvl7pPr marL="3490837" indent="0">
              <a:buNone/>
              <a:defRPr sz="2200" b="1"/>
            </a:lvl7pPr>
            <a:lvl8pPr marL="4072645" indent="0">
              <a:buNone/>
              <a:defRPr sz="2200" b="1"/>
            </a:lvl8pPr>
            <a:lvl9pPr marL="4654454" indent="0">
              <a:buNone/>
              <a:defRPr sz="22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902669" y="3419547"/>
            <a:ext cx="5543950" cy="502963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634323" y="2294874"/>
            <a:ext cx="5571253" cy="1124681"/>
          </a:xfrm>
        </p:spPr>
        <p:txBody>
          <a:bodyPr anchor="b"/>
          <a:lstStyle>
            <a:lvl1pPr marL="0" indent="0">
              <a:buNone/>
              <a:defRPr sz="3100" b="1"/>
            </a:lvl1pPr>
            <a:lvl2pPr marL="581807" indent="0">
              <a:buNone/>
              <a:defRPr sz="2600" b="1"/>
            </a:lvl2pPr>
            <a:lvl3pPr marL="1163613" indent="0">
              <a:buNone/>
              <a:defRPr sz="2400" b="1"/>
            </a:lvl3pPr>
            <a:lvl4pPr marL="1745420" indent="0">
              <a:buNone/>
              <a:defRPr sz="2200" b="1"/>
            </a:lvl4pPr>
            <a:lvl5pPr marL="2327227" indent="0">
              <a:buNone/>
              <a:defRPr sz="2200" b="1"/>
            </a:lvl5pPr>
            <a:lvl6pPr marL="2909034" indent="0">
              <a:buNone/>
              <a:defRPr sz="2200" b="1"/>
            </a:lvl6pPr>
            <a:lvl7pPr marL="3490837" indent="0">
              <a:buNone/>
              <a:defRPr sz="2200" b="1"/>
            </a:lvl7pPr>
            <a:lvl8pPr marL="4072645" indent="0">
              <a:buNone/>
              <a:defRPr sz="2200" b="1"/>
            </a:lvl8pPr>
            <a:lvl9pPr marL="4654454" indent="0">
              <a:buNone/>
              <a:defRPr sz="22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634323" y="3419547"/>
            <a:ext cx="5571253" cy="502963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3"/>
          <p:cNvSpPr>
            <a:spLocks noGrp="1"/>
          </p:cNvSpPr>
          <p:nvPr>
            <p:ph type="dt" sz="half" idx="10"/>
          </p:nvPr>
        </p:nvSpPr>
        <p:spPr/>
        <p:txBody>
          <a:bodyPr/>
          <a:lstStyle>
            <a:lvl1pPr>
              <a:defRPr/>
            </a:lvl1pPr>
          </a:lstStyle>
          <a:p>
            <a:pPr>
              <a:defRPr/>
            </a:pPr>
            <a:r>
              <a:rPr lang="es-HN" smtClean="0"/>
              <a:t>02/03/2015</a:t>
            </a:r>
            <a:endParaRPr lang="es-ES"/>
          </a:p>
        </p:txBody>
      </p:sp>
      <p:sp>
        <p:nvSpPr>
          <p:cNvPr id="8"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9" name="Marcador de número de diapositiva 5"/>
          <p:cNvSpPr>
            <a:spLocks noGrp="1"/>
          </p:cNvSpPr>
          <p:nvPr>
            <p:ph type="sldNum" sz="quarter" idx="12"/>
          </p:nvPr>
        </p:nvSpPr>
        <p:spPr/>
        <p:txBody>
          <a:bodyPr/>
          <a:lstStyle>
            <a:lvl1pPr>
              <a:defRPr/>
            </a:lvl1pPr>
          </a:lstStyle>
          <a:p>
            <a:pPr>
              <a:defRPr/>
            </a:pPr>
            <a:fld id="{BB10B12B-1679-406B-B93A-C93FC5A64B9A}" type="slidenum">
              <a:rPr lang="es-ES"/>
              <a:pPr>
                <a:defRPr/>
              </a:pPr>
              <a:t>‹Nº›</a:t>
            </a:fld>
            <a:endParaRPr lang="es-ES"/>
          </a:p>
        </p:txBody>
      </p:sp>
    </p:spTree>
    <p:extLst>
      <p:ext uri="{BB962C8B-B14F-4D97-AF65-F5344CB8AC3E}">
        <p14:creationId xmlns:p14="http://schemas.microsoft.com/office/powerpoint/2010/main" val="39974005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3"/>
          <p:cNvSpPr>
            <a:spLocks noGrp="1"/>
          </p:cNvSpPr>
          <p:nvPr>
            <p:ph type="dt" sz="half" idx="10"/>
          </p:nvPr>
        </p:nvSpPr>
        <p:spPr/>
        <p:txBody>
          <a:bodyPr/>
          <a:lstStyle>
            <a:lvl1pPr>
              <a:defRPr/>
            </a:lvl1pPr>
          </a:lstStyle>
          <a:p>
            <a:pPr>
              <a:defRPr/>
            </a:pPr>
            <a:r>
              <a:rPr lang="es-HN" smtClean="0"/>
              <a:t>02/03/2015</a:t>
            </a:r>
            <a:endParaRPr lang="es-ES"/>
          </a:p>
        </p:txBody>
      </p:sp>
      <p:sp>
        <p:nvSpPr>
          <p:cNvPr id="4"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5" name="Marcador de número de diapositiva 5"/>
          <p:cNvSpPr>
            <a:spLocks noGrp="1"/>
          </p:cNvSpPr>
          <p:nvPr>
            <p:ph type="sldNum" sz="quarter" idx="12"/>
          </p:nvPr>
        </p:nvSpPr>
        <p:spPr/>
        <p:txBody>
          <a:bodyPr/>
          <a:lstStyle>
            <a:lvl1pPr>
              <a:defRPr/>
            </a:lvl1pPr>
          </a:lstStyle>
          <a:p>
            <a:pPr>
              <a:defRPr/>
            </a:pPr>
            <a:fld id="{928A202B-E817-49B6-A366-91ED540D708C}" type="slidenum">
              <a:rPr lang="es-ES"/>
              <a:pPr>
                <a:defRPr/>
              </a:pPr>
              <a:t>‹Nº›</a:t>
            </a:fld>
            <a:endParaRPr lang="es-ES"/>
          </a:p>
        </p:txBody>
      </p:sp>
    </p:spTree>
    <p:extLst>
      <p:ext uri="{BB962C8B-B14F-4D97-AF65-F5344CB8AC3E}">
        <p14:creationId xmlns:p14="http://schemas.microsoft.com/office/powerpoint/2010/main" val="39094766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p:cNvSpPr>
            <a:spLocks noGrp="1"/>
          </p:cNvSpPr>
          <p:nvPr>
            <p:ph type="dt" sz="half" idx="10"/>
          </p:nvPr>
        </p:nvSpPr>
        <p:spPr/>
        <p:txBody>
          <a:bodyPr/>
          <a:lstStyle>
            <a:lvl1pPr>
              <a:defRPr/>
            </a:lvl1pPr>
          </a:lstStyle>
          <a:p>
            <a:pPr>
              <a:defRPr/>
            </a:pPr>
            <a:r>
              <a:rPr lang="es-HN" smtClean="0"/>
              <a:t>02/03/2015</a:t>
            </a:r>
            <a:endParaRPr lang="es-ES"/>
          </a:p>
        </p:txBody>
      </p:sp>
      <p:sp>
        <p:nvSpPr>
          <p:cNvPr id="3"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4" name="Marcador de número de diapositiva 5"/>
          <p:cNvSpPr>
            <a:spLocks noGrp="1"/>
          </p:cNvSpPr>
          <p:nvPr>
            <p:ph type="sldNum" sz="quarter" idx="12"/>
          </p:nvPr>
        </p:nvSpPr>
        <p:spPr/>
        <p:txBody>
          <a:bodyPr/>
          <a:lstStyle>
            <a:lvl1pPr>
              <a:defRPr/>
            </a:lvl1pPr>
          </a:lstStyle>
          <a:p>
            <a:pPr>
              <a:defRPr/>
            </a:pPr>
            <a:fld id="{57F43A34-75DD-4B03-9570-F4D63F908F30}" type="slidenum">
              <a:rPr lang="es-ES"/>
              <a:pPr>
                <a:defRPr/>
              </a:pPr>
              <a:t>‹Nº›</a:t>
            </a:fld>
            <a:endParaRPr lang="es-ES"/>
          </a:p>
        </p:txBody>
      </p:sp>
    </p:spTree>
    <p:extLst>
      <p:ext uri="{BB962C8B-B14F-4D97-AF65-F5344CB8AC3E}">
        <p14:creationId xmlns:p14="http://schemas.microsoft.com/office/powerpoint/2010/main" val="16049118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902668" y="624103"/>
            <a:ext cx="4226643" cy="2184347"/>
          </a:xfrm>
        </p:spPr>
        <p:txBody>
          <a:bodyPr anchor="b"/>
          <a:lstStyle>
            <a:lvl1pPr>
              <a:defRPr sz="41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571254" y="1347913"/>
            <a:ext cx="6634312" cy="6652728"/>
          </a:xfrm>
        </p:spPr>
        <p:txBody>
          <a:bodyPr/>
          <a:lstStyle>
            <a:lvl1pPr>
              <a:defRPr sz="4100"/>
            </a:lvl1pPr>
            <a:lvl2pPr>
              <a:defRPr sz="3500"/>
            </a:lvl2pPr>
            <a:lvl3pPr>
              <a:defRPr sz="3100"/>
            </a:lvl3pPr>
            <a:lvl4pPr>
              <a:defRPr sz="2600"/>
            </a:lvl4pPr>
            <a:lvl5pPr>
              <a:defRPr sz="2600"/>
            </a:lvl5pPr>
            <a:lvl6pPr>
              <a:defRPr sz="2600"/>
            </a:lvl6pPr>
            <a:lvl7pPr>
              <a:defRPr sz="2600"/>
            </a:lvl7pPr>
            <a:lvl8pPr>
              <a:defRPr sz="2600"/>
            </a:lvl8pPr>
            <a:lvl9pPr>
              <a:defRPr sz="2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902668" y="2808448"/>
            <a:ext cx="4226643" cy="5202997"/>
          </a:xfrm>
        </p:spPr>
        <p:txBody>
          <a:bodyPr/>
          <a:lstStyle>
            <a:lvl1pPr marL="0" indent="0">
              <a:buNone/>
              <a:defRPr sz="2200"/>
            </a:lvl1pPr>
            <a:lvl2pPr marL="581807" indent="0">
              <a:buNone/>
              <a:defRPr sz="1900"/>
            </a:lvl2pPr>
            <a:lvl3pPr marL="1163613" indent="0">
              <a:buNone/>
              <a:defRPr sz="1500"/>
            </a:lvl3pPr>
            <a:lvl4pPr marL="1745420" indent="0">
              <a:buNone/>
              <a:defRPr sz="1100"/>
            </a:lvl4pPr>
            <a:lvl5pPr marL="2327227" indent="0">
              <a:buNone/>
              <a:defRPr sz="1100"/>
            </a:lvl5pPr>
            <a:lvl6pPr marL="2909034" indent="0">
              <a:buNone/>
              <a:defRPr sz="1100"/>
            </a:lvl6pPr>
            <a:lvl7pPr marL="3490837" indent="0">
              <a:buNone/>
              <a:defRPr sz="1100"/>
            </a:lvl7pPr>
            <a:lvl8pPr marL="4072645" indent="0">
              <a:buNone/>
              <a:defRPr sz="1100"/>
            </a:lvl8pPr>
            <a:lvl9pPr marL="4654454" indent="0">
              <a:buNone/>
              <a:defRPr sz="1100"/>
            </a:lvl9pPr>
          </a:lstStyle>
          <a:p>
            <a:pPr lvl="0"/>
            <a:r>
              <a:rPr lang="es-ES"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r>
              <a:rPr lang="es-HN" smtClean="0"/>
              <a:t>02/03/2015</a:t>
            </a:r>
            <a:endParaRPr lang="es-ES"/>
          </a:p>
        </p:txBody>
      </p:sp>
      <p:sp>
        <p:nvSpPr>
          <p:cNvPr id="6"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Marcador de número de diapositiva 5"/>
          <p:cNvSpPr>
            <a:spLocks noGrp="1"/>
          </p:cNvSpPr>
          <p:nvPr>
            <p:ph type="sldNum" sz="quarter" idx="12"/>
          </p:nvPr>
        </p:nvSpPr>
        <p:spPr/>
        <p:txBody>
          <a:bodyPr/>
          <a:lstStyle>
            <a:lvl1pPr>
              <a:defRPr/>
            </a:lvl1pPr>
          </a:lstStyle>
          <a:p>
            <a:pPr>
              <a:defRPr/>
            </a:pPr>
            <a:fld id="{B10D5A8E-BAD1-469B-971D-0EFF4322FE20}" type="slidenum">
              <a:rPr lang="es-ES"/>
              <a:pPr>
                <a:defRPr/>
              </a:pPr>
              <a:t>‹Nº›</a:t>
            </a:fld>
            <a:endParaRPr lang="es-ES"/>
          </a:p>
        </p:txBody>
      </p:sp>
    </p:spTree>
    <p:extLst>
      <p:ext uri="{BB962C8B-B14F-4D97-AF65-F5344CB8AC3E}">
        <p14:creationId xmlns:p14="http://schemas.microsoft.com/office/powerpoint/2010/main" val="10977222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902668" y="624103"/>
            <a:ext cx="4226643" cy="2184347"/>
          </a:xfrm>
        </p:spPr>
        <p:txBody>
          <a:bodyPr anchor="b"/>
          <a:lstStyle>
            <a:lvl1pPr>
              <a:defRPr sz="41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571254" y="1347913"/>
            <a:ext cx="6634312" cy="6652728"/>
          </a:xfrm>
        </p:spPr>
        <p:txBody>
          <a:bodyPr rtlCol="0">
            <a:normAutofit/>
          </a:bodyPr>
          <a:lstStyle>
            <a:lvl1pPr marL="0" indent="0">
              <a:buNone/>
              <a:defRPr sz="4100"/>
            </a:lvl1pPr>
            <a:lvl2pPr marL="581807" indent="0">
              <a:buNone/>
              <a:defRPr sz="3500"/>
            </a:lvl2pPr>
            <a:lvl3pPr marL="1163613" indent="0">
              <a:buNone/>
              <a:defRPr sz="3100"/>
            </a:lvl3pPr>
            <a:lvl4pPr marL="1745420" indent="0">
              <a:buNone/>
              <a:defRPr sz="2600"/>
            </a:lvl4pPr>
            <a:lvl5pPr marL="2327227" indent="0">
              <a:buNone/>
              <a:defRPr sz="2600"/>
            </a:lvl5pPr>
            <a:lvl6pPr marL="2909034" indent="0">
              <a:buNone/>
              <a:defRPr sz="2600"/>
            </a:lvl6pPr>
            <a:lvl7pPr marL="3490837" indent="0">
              <a:buNone/>
              <a:defRPr sz="2600"/>
            </a:lvl7pPr>
            <a:lvl8pPr marL="4072645" indent="0">
              <a:buNone/>
              <a:defRPr sz="2600"/>
            </a:lvl8pPr>
            <a:lvl9pPr marL="4654454" indent="0">
              <a:buNone/>
              <a:defRPr sz="2600"/>
            </a:lvl9pPr>
          </a:lstStyle>
          <a:p>
            <a:pPr lvl="0"/>
            <a:endParaRPr lang="es-ES" noProof="0"/>
          </a:p>
        </p:txBody>
      </p:sp>
      <p:sp>
        <p:nvSpPr>
          <p:cNvPr id="4" name="Marcador de texto 3"/>
          <p:cNvSpPr>
            <a:spLocks noGrp="1"/>
          </p:cNvSpPr>
          <p:nvPr>
            <p:ph type="body" sz="half" idx="2"/>
          </p:nvPr>
        </p:nvSpPr>
        <p:spPr>
          <a:xfrm>
            <a:off x="902668" y="2808448"/>
            <a:ext cx="4226643" cy="5202997"/>
          </a:xfrm>
        </p:spPr>
        <p:txBody>
          <a:bodyPr/>
          <a:lstStyle>
            <a:lvl1pPr marL="0" indent="0">
              <a:buNone/>
              <a:defRPr sz="2200"/>
            </a:lvl1pPr>
            <a:lvl2pPr marL="581807" indent="0">
              <a:buNone/>
              <a:defRPr sz="1900"/>
            </a:lvl2pPr>
            <a:lvl3pPr marL="1163613" indent="0">
              <a:buNone/>
              <a:defRPr sz="1500"/>
            </a:lvl3pPr>
            <a:lvl4pPr marL="1745420" indent="0">
              <a:buNone/>
              <a:defRPr sz="1100"/>
            </a:lvl4pPr>
            <a:lvl5pPr marL="2327227" indent="0">
              <a:buNone/>
              <a:defRPr sz="1100"/>
            </a:lvl5pPr>
            <a:lvl6pPr marL="2909034" indent="0">
              <a:buNone/>
              <a:defRPr sz="1100"/>
            </a:lvl6pPr>
            <a:lvl7pPr marL="3490837" indent="0">
              <a:buNone/>
              <a:defRPr sz="1100"/>
            </a:lvl7pPr>
            <a:lvl8pPr marL="4072645" indent="0">
              <a:buNone/>
              <a:defRPr sz="1100"/>
            </a:lvl8pPr>
            <a:lvl9pPr marL="4654454" indent="0">
              <a:buNone/>
              <a:defRPr sz="1100"/>
            </a:lvl9pPr>
          </a:lstStyle>
          <a:p>
            <a:pPr lvl="0"/>
            <a:r>
              <a:rPr lang="es-ES"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r>
              <a:rPr lang="es-HN" smtClean="0"/>
              <a:t>02/03/2015</a:t>
            </a:r>
            <a:endParaRPr lang="es-ES"/>
          </a:p>
        </p:txBody>
      </p:sp>
      <p:sp>
        <p:nvSpPr>
          <p:cNvPr id="6"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Marcador de número de diapositiva 5"/>
          <p:cNvSpPr>
            <a:spLocks noGrp="1"/>
          </p:cNvSpPr>
          <p:nvPr>
            <p:ph type="sldNum" sz="quarter" idx="12"/>
          </p:nvPr>
        </p:nvSpPr>
        <p:spPr/>
        <p:txBody>
          <a:bodyPr/>
          <a:lstStyle>
            <a:lvl1pPr>
              <a:defRPr/>
            </a:lvl1pPr>
          </a:lstStyle>
          <a:p>
            <a:pPr>
              <a:defRPr/>
            </a:pPr>
            <a:fld id="{277AE1FA-D9C9-4AD8-93E9-FF3AE82070B7}" type="slidenum">
              <a:rPr lang="es-ES"/>
              <a:pPr>
                <a:defRPr/>
              </a:pPr>
              <a:t>‹Nº›</a:t>
            </a:fld>
            <a:endParaRPr lang="es-ES"/>
          </a:p>
        </p:txBody>
      </p:sp>
    </p:spTree>
    <p:extLst>
      <p:ext uri="{BB962C8B-B14F-4D97-AF65-F5344CB8AC3E}">
        <p14:creationId xmlns:p14="http://schemas.microsoft.com/office/powerpoint/2010/main" val="10184751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r>
              <a:rPr lang="es-HN" smtClean="0"/>
              <a:t>02/03/2015</a:t>
            </a:r>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AEA63FFA-B0A3-4137-8A9F-A2016AE8EBAF}" type="slidenum">
              <a:rPr lang="es-ES"/>
              <a:pPr>
                <a:defRPr/>
              </a:pPr>
              <a:t>‹Nº›</a:t>
            </a:fld>
            <a:endParaRPr lang="es-ES"/>
          </a:p>
        </p:txBody>
      </p:sp>
    </p:spTree>
    <p:extLst>
      <p:ext uri="{BB962C8B-B14F-4D97-AF65-F5344CB8AC3E}">
        <p14:creationId xmlns:p14="http://schemas.microsoft.com/office/powerpoint/2010/main" val="10333720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9378139" y="498423"/>
            <a:ext cx="2825725" cy="7933431"/>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900963" y="498423"/>
            <a:ext cx="8313367" cy="793343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r>
              <a:rPr lang="es-HN" smtClean="0"/>
              <a:t>02/03/2015</a:t>
            </a:r>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29DC62EA-29F7-4EDA-A2C7-5945CFA5D6A2}" type="slidenum">
              <a:rPr lang="es-ES"/>
              <a:pPr>
                <a:defRPr/>
              </a:pPr>
              <a:t>‹Nº›</a:t>
            </a:fld>
            <a:endParaRPr lang="es-ES"/>
          </a:p>
        </p:txBody>
      </p:sp>
    </p:spTree>
    <p:extLst>
      <p:ext uri="{BB962C8B-B14F-4D97-AF65-F5344CB8AC3E}">
        <p14:creationId xmlns:p14="http://schemas.microsoft.com/office/powerpoint/2010/main" val="1052744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655242" y="2096978"/>
            <a:ext cx="5241925" cy="6265952"/>
          </a:xfrm>
        </p:spPr>
        <p:txBody>
          <a:bodyPr/>
          <a:lstStyle>
            <a:lvl1pPr>
              <a:defRPr sz="3500"/>
            </a:lvl1pPr>
            <a:lvl2pPr>
              <a:defRPr sz="3100"/>
            </a:lvl2pPr>
            <a:lvl3pPr>
              <a:defRPr sz="2600"/>
            </a:lvl3pPr>
            <a:lvl4pPr>
              <a:defRPr sz="2400"/>
            </a:lvl4pPr>
            <a:lvl5pPr>
              <a:defRPr sz="2400"/>
            </a:lvl5pPr>
            <a:lvl6pPr>
              <a:defRPr sz="2400"/>
            </a:lvl6pPr>
            <a:lvl7pPr>
              <a:defRPr sz="2400"/>
            </a:lvl7pPr>
            <a:lvl8pPr>
              <a:defRPr sz="2400"/>
            </a:lvl8pPr>
            <a:lvl9pPr>
              <a:defRPr sz="2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333994" y="2096978"/>
            <a:ext cx="5241925" cy="6265952"/>
          </a:xfrm>
        </p:spPr>
        <p:txBody>
          <a:bodyPr/>
          <a:lstStyle>
            <a:lvl1pPr>
              <a:defRPr sz="3500"/>
            </a:lvl1pPr>
            <a:lvl2pPr>
              <a:defRPr sz="3100"/>
            </a:lvl2pPr>
            <a:lvl3pPr>
              <a:defRPr sz="2600"/>
            </a:lvl3pPr>
            <a:lvl4pPr>
              <a:defRPr sz="2400"/>
            </a:lvl4pPr>
            <a:lvl5pPr>
              <a:defRPr sz="2400"/>
            </a:lvl5pPr>
            <a:lvl6pPr>
              <a:defRPr sz="2400"/>
            </a:lvl6pPr>
            <a:lvl7pPr>
              <a:defRPr sz="2400"/>
            </a:lvl7pPr>
            <a:lvl8pPr>
              <a:defRPr sz="2400"/>
            </a:lvl8pPr>
            <a:lvl9pPr>
              <a:defRPr sz="2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r>
              <a:rPr lang="es-HN" smtClean="0"/>
              <a:t>02/03/2015</a:t>
            </a:r>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2D708AEF-E5B0-44AF-B56C-9CA6D0FCDB6C}" type="slidenum">
              <a:rPr lang="es-ES" smtClean="0"/>
              <a:t>‹Nº›</a:t>
            </a:fld>
            <a:endParaRPr lang="es-E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56013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50147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6003558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4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07902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5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45440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6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04712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638105" y="1532083"/>
            <a:ext cx="9828608" cy="3259190"/>
          </a:xfrm>
        </p:spPr>
        <p:txBody>
          <a:bodyPr anchor="b"/>
          <a:lstStyle>
            <a:lvl1pPr algn="ctr">
              <a:defRPr sz="76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638105" y="4916953"/>
            <a:ext cx="9828608" cy="2260189"/>
          </a:xfrm>
        </p:spPr>
        <p:txBody>
          <a:bodyPr/>
          <a:lstStyle>
            <a:lvl1pPr marL="0" indent="0" algn="ctr">
              <a:buNone/>
              <a:defRPr sz="3100"/>
            </a:lvl1pPr>
            <a:lvl2pPr marL="581807" indent="0" algn="ctr">
              <a:buNone/>
              <a:defRPr sz="2600"/>
            </a:lvl2pPr>
            <a:lvl3pPr marL="1163613" indent="0" algn="ctr">
              <a:buNone/>
              <a:defRPr sz="2400"/>
            </a:lvl3pPr>
            <a:lvl4pPr marL="1745420" indent="0" algn="ctr">
              <a:buNone/>
              <a:defRPr sz="2200"/>
            </a:lvl4pPr>
            <a:lvl5pPr marL="2327227" indent="0" algn="ctr">
              <a:buNone/>
              <a:defRPr sz="2200"/>
            </a:lvl5pPr>
            <a:lvl6pPr marL="2909034" indent="0" algn="ctr">
              <a:buNone/>
              <a:defRPr sz="2200"/>
            </a:lvl6pPr>
            <a:lvl7pPr marL="3490837" indent="0" algn="ctr">
              <a:buNone/>
              <a:defRPr sz="2200"/>
            </a:lvl7pPr>
            <a:lvl8pPr marL="4072645" indent="0" algn="ctr">
              <a:buNone/>
              <a:defRPr sz="2200"/>
            </a:lvl8pPr>
            <a:lvl9pPr marL="4654454" indent="0" algn="ctr">
              <a:buNone/>
              <a:defRPr sz="22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lvl1pPr>
              <a:defRPr/>
            </a:lvl1pPr>
          </a:lstStyle>
          <a:p>
            <a:pPr>
              <a:defRPr/>
            </a:pPr>
            <a:r>
              <a:rPr lang="es-HN" smtClean="0"/>
              <a:t>02/03/2015</a:t>
            </a:r>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187DCFC1-B104-4C58-B94E-D63796EBBEF9}" type="slidenum">
              <a:rPr lang="es-ES"/>
              <a:pPr>
                <a:defRPr/>
              </a:pPr>
              <a:t>‹Nº›</a:t>
            </a:fld>
            <a:endParaRPr lang="es-ES"/>
          </a:p>
        </p:txBody>
      </p:sp>
    </p:spTree>
    <p:extLst>
      <p:ext uri="{BB962C8B-B14F-4D97-AF65-F5344CB8AC3E}">
        <p14:creationId xmlns:p14="http://schemas.microsoft.com/office/powerpoint/2010/main" val="31772661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r>
              <a:rPr lang="es-HN" smtClean="0"/>
              <a:t>02/03/2015</a:t>
            </a:r>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478FBDF3-F07A-49AC-99B5-BCEAEF6D868E}" type="slidenum">
              <a:rPr lang="es-ES"/>
              <a:pPr>
                <a:defRPr/>
              </a:pPr>
              <a:t>‹Nº›</a:t>
            </a:fld>
            <a:endParaRPr lang="es-ES"/>
          </a:p>
        </p:txBody>
      </p:sp>
    </p:spTree>
    <p:extLst>
      <p:ext uri="{BB962C8B-B14F-4D97-AF65-F5344CB8AC3E}">
        <p14:creationId xmlns:p14="http://schemas.microsoft.com/office/powerpoint/2010/main" val="9035024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94136" y="2333898"/>
            <a:ext cx="11302899" cy="3894120"/>
          </a:xfrm>
        </p:spPr>
        <p:txBody>
          <a:bodyPr anchor="b"/>
          <a:lstStyle>
            <a:lvl1pPr>
              <a:defRPr sz="76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94136" y="6264854"/>
            <a:ext cx="11302899" cy="2047825"/>
          </a:xfrm>
        </p:spPr>
        <p:txBody>
          <a:bodyPr/>
          <a:lstStyle>
            <a:lvl1pPr marL="0" indent="0">
              <a:buNone/>
              <a:defRPr sz="3100">
                <a:solidFill>
                  <a:schemeClr val="tx1">
                    <a:tint val="75000"/>
                  </a:schemeClr>
                </a:solidFill>
              </a:defRPr>
            </a:lvl1pPr>
            <a:lvl2pPr marL="581807" indent="0">
              <a:buNone/>
              <a:defRPr sz="2600">
                <a:solidFill>
                  <a:schemeClr val="tx1">
                    <a:tint val="75000"/>
                  </a:schemeClr>
                </a:solidFill>
              </a:defRPr>
            </a:lvl2pPr>
            <a:lvl3pPr marL="1163613" indent="0">
              <a:buNone/>
              <a:defRPr sz="2400">
                <a:solidFill>
                  <a:schemeClr val="tx1">
                    <a:tint val="75000"/>
                  </a:schemeClr>
                </a:solidFill>
              </a:defRPr>
            </a:lvl3pPr>
            <a:lvl4pPr marL="1745420" indent="0">
              <a:buNone/>
              <a:defRPr sz="2200">
                <a:solidFill>
                  <a:schemeClr val="tx1">
                    <a:tint val="75000"/>
                  </a:schemeClr>
                </a:solidFill>
              </a:defRPr>
            </a:lvl4pPr>
            <a:lvl5pPr marL="2327227" indent="0">
              <a:buNone/>
              <a:defRPr sz="2200">
                <a:solidFill>
                  <a:schemeClr val="tx1">
                    <a:tint val="75000"/>
                  </a:schemeClr>
                </a:solidFill>
              </a:defRPr>
            </a:lvl5pPr>
            <a:lvl6pPr marL="2909034" indent="0">
              <a:buNone/>
              <a:defRPr sz="2200">
                <a:solidFill>
                  <a:schemeClr val="tx1">
                    <a:tint val="75000"/>
                  </a:schemeClr>
                </a:solidFill>
              </a:defRPr>
            </a:lvl6pPr>
            <a:lvl7pPr marL="3490837" indent="0">
              <a:buNone/>
              <a:defRPr sz="2200">
                <a:solidFill>
                  <a:schemeClr val="tx1">
                    <a:tint val="75000"/>
                  </a:schemeClr>
                </a:solidFill>
              </a:defRPr>
            </a:lvl7pPr>
            <a:lvl8pPr marL="4072645" indent="0">
              <a:buNone/>
              <a:defRPr sz="2200">
                <a:solidFill>
                  <a:schemeClr val="tx1">
                    <a:tint val="75000"/>
                  </a:schemeClr>
                </a:solidFill>
              </a:defRPr>
            </a:lvl8pPr>
            <a:lvl9pPr marL="4654454" indent="0">
              <a:buNone/>
              <a:defRPr sz="22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lvl1pPr>
              <a:defRPr/>
            </a:lvl1pPr>
          </a:lstStyle>
          <a:p>
            <a:pPr>
              <a:defRPr/>
            </a:pPr>
            <a:r>
              <a:rPr lang="es-HN" smtClean="0"/>
              <a:t>02/03/2015</a:t>
            </a:r>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BB82290B-2D24-4208-90DA-41A1750B8124}" type="slidenum">
              <a:rPr lang="es-ES"/>
              <a:pPr>
                <a:defRPr/>
              </a:pPr>
              <a:t>‹Nº›</a:t>
            </a:fld>
            <a:endParaRPr lang="es-ES"/>
          </a:p>
        </p:txBody>
      </p:sp>
    </p:spTree>
    <p:extLst>
      <p:ext uri="{BB962C8B-B14F-4D97-AF65-F5344CB8AC3E}">
        <p14:creationId xmlns:p14="http://schemas.microsoft.com/office/powerpoint/2010/main" val="25322965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900962" y="2492074"/>
            <a:ext cx="5569545" cy="593978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634318" y="2492074"/>
            <a:ext cx="5569545" cy="593978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3"/>
          <p:cNvSpPr>
            <a:spLocks noGrp="1"/>
          </p:cNvSpPr>
          <p:nvPr>
            <p:ph type="dt" sz="half" idx="10"/>
          </p:nvPr>
        </p:nvSpPr>
        <p:spPr/>
        <p:txBody>
          <a:bodyPr/>
          <a:lstStyle>
            <a:lvl1pPr>
              <a:defRPr/>
            </a:lvl1pPr>
          </a:lstStyle>
          <a:p>
            <a:pPr>
              <a:defRPr/>
            </a:pPr>
            <a:r>
              <a:rPr lang="es-HN" smtClean="0"/>
              <a:t>02/03/2015</a:t>
            </a:r>
            <a:endParaRPr lang="es-ES"/>
          </a:p>
        </p:txBody>
      </p:sp>
      <p:sp>
        <p:nvSpPr>
          <p:cNvPr id="6"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Marcador de número de diapositiva 5"/>
          <p:cNvSpPr>
            <a:spLocks noGrp="1"/>
          </p:cNvSpPr>
          <p:nvPr>
            <p:ph type="sldNum" sz="quarter" idx="12"/>
          </p:nvPr>
        </p:nvSpPr>
        <p:spPr/>
        <p:txBody>
          <a:bodyPr/>
          <a:lstStyle>
            <a:lvl1pPr>
              <a:defRPr/>
            </a:lvl1pPr>
          </a:lstStyle>
          <a:p>
            <a:pPr>
              <a:defRPr/>
            </a:pPr>
            <a:fld id="{906AE459-1EAB-4578-8C90-ABDA3C6E347B}" type="slidenum">
              <a:rPr lang="es-ES"/>
              <a:pPr>
                <a:defRPr/>
              </a:pPr>
              <a:t>‹Nº›</a:t>
            </a:fld>
            <a:endParaRPr lang="es-ES"/>
          </a:p>
        </p:txBody>
      </p:sp>
    </p:spTree>
    <p:extLst>
      <p:ext uri="{BB962C8B-B14F-4D97-AF65-F5344CB8AC3E}">
        <p14:creationId xmlns:p14="http://schemas.microsoft.com/office/powerpoint/2010/main" val="2932247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655242" y="2095506"/>
            <a:ext cx="5241925" cy="873308"/>
          </a:xfrm>
        </p:spPr>
        <p:txBody>
          <a:bodyPr anchor="b">
            <a:noAutofit/>
          </a:bodyPr>
          <a:lstStyle>
            <a:lvl1pPr marL="0" indent="0" algn="ctr">
              <a:buNone/>
              <a:defRPr sz="2600" b="1">
                <a:solidFill>
                  <a:schemeClr val="tx2"/>
                </a:solidFill>
              </a:defRPr>
            </a:lvl1pPr>
            <a:lvl2pPr marL="581807" indent="0">
              <a:buNone/>
              <a:defRPr sz="2600" b="1"/>
            </a:lvl2pPr>
            <a:lvl3pPr marL="1163613" indent="0">
              <a:buNone/>
              <a:defRPr sz="2400" b="1"/>
            </a:lvl3pPr>
            <a:lvl4pPr marL="1745420" indent="0">
              <a:buNone/>
              <a:defRPr sz="2200" b="1"/>
            </a:lvl4pPr>
            <a:lvl5pPr marL="2327227" indent="0">
              <a:buNone/>
              <a:defRPr sz="2200" b="1"/>
            </a:lvl5pPr>
            <a:lvl6pPr marL="2909034" indent="0">
              <a:buNone/>
              <a:defRPr sz="2200" b="1"/>
            </a:lvl6pPr>
            <a:lvl7pPr marL="3490837" indent="0">
              <a:buNone/>
              <a:defRPr sz="2200" b="1"/>
            </a:lvl7pPr>
            <a:lvl8pPr marL="4072645" indent="0">
              <a:buNone/>
              <a:defRPr sz="2200" b="1"/>
            </a:lvl8pPr>
            <a:lvl9pPr marL="4654454" indent="0">
              <a:buNone/>
              <a:defRPr sz="22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55242" y="2968813"/>
            <a:ext cx="5241925" cy="5393688"/>
          </a:xfrm>
        </p:spPr>
        <p:txBody>
          <a:bodyPr/>
          <a:lstStyle>
            <a:lvl1pPr>
              <a:defRPr sz="3100"/>
            </a:lvl1pPr>
            <a:lvl2pPr>
              <a:defRPr sz="2600"/>
            </a:lvl2pPr>
            <a:lvl3pPr>
              <a:defRPr sz="2400"/>
            </a:lvl3pPr>
            <a:lvl4pPr>
              <a:defRPr sz="2200"/>
            </a:lvl4pPr>
            <a:lvl5pPr>
              <a:defRPr sz="2200"/>
            </a:lvl5pPr>
            <a:lvl6pPr>
              <a:defRPr sz="2200"/>
            </a:lvl6pPr>
            <a:lvl7pPr>
              <a:defRPr sz="2200"/>
            </a:lvl7pPr>
            <a:lvl8pPr>
              <a:defRPr sz="2200"/>
            </a:lvl8pPr>
            <a:lvl9pPr>
              <a:defRPr sz="2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333994" y="2095506"/>
            <a:ext cx="5241925" cy="873308"/>
          </a:xfrm>
        </p:spPr>
        <p:txBody>
          <a:bodyPr anchor="b">
            <a:noAutofit/>
          </a:bodyPr>
          <a:lstStyle>
            <a:lvl1pPr marL="0" indent="0" algn="ctr">
              <a:buNone/>
              <a:defRPr sz="2600" b="1">
                <a:solidFill>
                  <a:schemeClr val="tx2"/>
                </a:solidFill>
              </a:defRPr>
            </a:lvl1pPr>
            <a:lvl2pPr marL="581807" indent="0">
              <a:buNone/>
              <a:defRPr sz="2600" b="1"/>
            </a:lvl2pPr>
            <a:lvl3pPr marL="1163613" indent="0">
              <a:buNone/>
              <a:defRPr sz="2400" b="1"/>
            </a:lvl3pPr>
            <a:lvl4pPr marL="1745420" indent="0">
              <a:buNone/>
              <a:defRPr sz="2200" b="1"/>
            </a:lvl4pPr>
            <a:lvl5pPr marL="2327227" indent="0">
              <a:buNone/>
              <a:defRPr sz="2200" b="1"/>
            </a:lvl5pPr>
            <a:lvl6pPr marL="2909034" indent="0">
              <a:buNone/>
              <a:defRPr sz="2200" b="1"/>
            </a:lvl6pPr>
            <a:lvl7pPr marL="3490837" indent="0">
              <a:buNone/>
              <a:defRPr sz="2200" b="1"/>
            </a:lvl7pPr>
            <a:lvl8pPr marL="4072645" indent="0">
              <a:buNone/>
              <a:defRPr sz="2200" b="1"/>
            </a:lvl8pPr>
            <a:lvl9pPr marL="4654454" indent="0">
              <a:buNone/>
              <a:defRPr sz="22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333994" y="2968813"/>
            <a:ext cx="5241925" cy="5393688"/>
          </a:xfrm>
        </p:spPr>
        <p:txBody>
          <a:bodyPr/>
          <a:lstStyle>
            <a:lvl1pPr>
              <a:defRPr sz="3100"/>
            </a:lvl1pPr>
            <a:lvl2pPr>
              <a:defRPr sz="2600"/>
            </a:lvl2pPr>
            <a:lvl3pPr>
              <a:defRPr sz="2400"/>
            </a:lvl3pPr>
            <a:lvl4pPr>
              <a:defRPr sz="2200"/>
            </a:lvl4pPr>
            <a:lvl5pPr>
              <a:defRPr sz="2200"/>
            </a:lvl5pPr>
            <a:lvl6pPr>
              <a:defRPr sz="2200"/>
            </a:lvl6pPr>
            <a:lvl7pPr>
              <a:defRPr sz="2200"/>
            </a:lvl7pPr>
            <a:lvl8pPr>
              <a:defRPr sz="2200"/>
            </a:lvl8pPr>
            <a:lvl9pPr>
              <a:defRPr sz="2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r>
              <a:rPr lang="es-HN" smtClean="0"/>
              <a:t>02/03/2015</a:t>
            </a:r>
            <a:endParaRPr lang="es-ES" dirty="0"/>
          </a:p>
        </p:txBody>
      </p:sp>
      <p:sp>
        <p:nvSpPr>
          <p:cNvPr id="8" name="Footer Placeholder 7"/>
          <p:cNvSpPr>
            <a:spLocks noGrp="1"/>
          </p:cNvSpPr>
          <p:nvPr>
            <p:ph type="ftr" sz="quarter" idx="11"/>
          </p:nvPr>
        </p:nvSpPr>
        <p:spPr/>
        <p:txBody>
          <a:bodyPr/>
          <a:lstStyle/>
          <a:p>
            <a:endParaRPr lang="es-ES" dirty="0"/>
          </a:p>
        </p:txBody>
      </p:sp>
      <p:sp>
        <p:nvSpPr>
          <p:cNvPr id="9" name="Slide Number Placeholder 8"/>
          <p:cNvSpPr>
            <a:spLocks noGrp="1"/>
          </p:cNvSpPr>
          <p:nvPr>
            <p:ph type="sldNum" sz="quarter" idx="12"/>
          </p:nvPr>
        </p:nvSpPr>
        <p:spPr/>
        <p:txBody>
          <a:bodyPr/>
          <a:lstStyle/>
          <a:p>
            <a:fld id="{2D708AEF-E5B0-44AF-B56C-9CA6D0FCDB6C}" type="slidenum">
              <a:rPr lang="es-ES" smtClean="0"/>
              <a:t>‹Nº›</a:t>
            </a:fld>
            <a:endParaRPr lang="es-E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902668" y="498422"/>
            <a:ext cx="11302899" cy="1809458"/>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902669" y="2294874"/>
            <a:ext cx="5543950" cy="1124681"/>
          </a:xfrm>
        </p:spPr>
        <p:txBody>
          <a:bodyPr anchor="b"/>
          <a:lstStyle>
            <a:lvl1pPr marL="0" indent="0">
              <a:buNone/>
              <a:defRPr sz="3100" b="1"/>
            </a:lvl1pPr>
            <a:lvl2pPr marL="581807" indent="0">
              <a:buNone/>
              <a:defRPr sz="2600" b="1"/>
            </a:lvl2pPr>
            <a:lvl3pPr marL="1163613" indent="0">
              <a:buNone/>
              <a:defRPr sz="2400" b="1"/>
            </a:lvl3pPr>
            <a:lvl4pPr marL="1745420" indent="0">
              <a:buNone/>
              <a:defRPr sz="2200" b="1"/>
            </a:lvl4pPr>
            <a:lvl5pPr marL="2327227" indent="0">
              <a:buNone/>
              <a:defRPr sz="2200" b="1"/>
            </a:lvl5pPr>
            <a:lvl6pPr marL="2909034" indent="0">
              <a:buNone/>
              <a:defRPr sz="2200" b="1"/>
            </a:lvl6pPr>
            <a:lvl7pPr marL="3490837" indent="0">
              <a:buNone/>
              <a:defRPr sz="2200" b="1"/>
            </a:lvl7pPr>
            <a:lvl8pPr marL="4072645" indent="0">
              <a:buNone/>
              <a:defRPr sz="2200" b="1"/>
            </a:lvl8pPr>
            <a:lvl9pPr marL="4654454" indent="0">
              <a:buNone/>
              <a:defRPr sz="22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902669" y="3419547"/>
            <a:ext cx="5543950" cy="502963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634323" y="2294874"/>
            <a:ext cx="5571253" cy="1124681"/>
          </a:xfrm>
        </p:spPr>
        <p:txBody>
          <a:bodyPr anchor="b"/>
          <a:lstStyle>
            <a:lvl1pPr marL="0" indent="0">
              <a:buNone/>
              <a:defRPr sz="3100" b="1"/>
            </a:lvl1pPr>
            <a:lvl2pPr marL="581807" indent="0">
              <a:buNone/>
              <a:defRPr sz="2600" b="1"/>
            </a:lvl2pPr>
            <a:lvl3pPr marL="1163613" indent="0">
              <a:buNone/>
              <a:defRPr sz="2400" b="1"/>
            </a:lvl3pPr>
            <a:lvl4pPr marL="1745420" indent="0">
              <a:buNone/>
              <a:defRPr sz="2200" b="1"/>
            </a:lvl4pPr>
            <a:lvl5pPr marL="2327227" indent="0">
              <a:buNone/>
              <a:defRPr sz="2200" b="1"/>
            </a:lvl5pPr>
            <a:lvl6pPr marL="2909034" indent="0">
              <a:buNone/>
              <a:defRPr sz="2200" b="1"/>
            </a:lvl6pPr>
            <a:lvl7pPr marL="3490837" indent="0">
              <a:buNone/>
              <a:defRPr sz="2200" b="1"/>
            </a:lvl7pPr>
            <a:lvl8pPr marL="4072645" indent="0">
              <a:buNone/>
              <a:defRPr sz="2200" b="1"/>
            </a:lvl8pPr>
            <a:lvl9pPr marL="4654454" indent="0">
              <a:buNone/>
              <a:defRPr sz="22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634323" y="3419547"/>
            <a:ext cx="5571253" cy="502963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3"/>
          <p:cNvSpPr>
            <a:spLocks noGrp="1"/>
          </p:cNvSpPr>
          <p:nvPr>
            <p:ph type="dt" sz="half" idx="10"/>
          </p:nvPr>
        </p:nvSpPr>
        <p:spPr/>
        <p:txBody>
          <a:bodyPr/>
          <a:lstStyle>
            <a:lvl1pPr>
              <a:defRPr/>
            </a:lvl1pPr>
          </a:lstStyle>
          <a:p>
            <a:pPr>
              <a:defRPr/>
            </a:pPr>
            <a:r>
              <a:rPr lang="es-HN" smtClean="0"/>
              <a:t>02/03/2015</a:t>
            </a:r>
            <a:endParaRPr lang="es-ES"/>
          </a:p>
        </p:txBody>
      </p:sp>
      <p:sp>
        <p:nvSpPr>
          <p:cNvPr id="8"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9" name="Marcador de número de diapositiva 5"/>
          <p:cNvSpPr>
            <a:spLocks noGrp="1"/>
          </p:cNvSpPr>
          <p:nvPr>
            <p:ph type="sldNum" sz="quarter" idx="12"/>
          </p:nvPr>
        </p:nvSpPr>
        <p:spPr/>
        <p:txBody>
          <a:bodyPr/>
          <a:lstStyle>
            <a:lvl1pPr>
              <a:defRPr/>
            </a:lvl1pPr>
          </a:lstStyle>
          <a:p>
            <a:pPr>
              <a:defRPr/>
            </a:pPr>
            <a:fld id="{BB10B12B-1679-406B-B93A-C93FC5A64B9A}" type="slidenum">
              <a:rPr lang="es-ES"/>
              <a:pPr>
                <a:defRPr/>
              </a:pPr>
              <a:t>‹Nº›</a:t>
            </a:fld>
            <a:endParaRPr lang="es-ES"/>
          </a:p>
        </p:txBody>
      </p:sp>
    </p:spTree>
    <p:extLst>
      <p:ext uri="{BB962C8B-B14F-4D97-AF65-F5344CB8AC3E}">
        <p14:creationId xmlns:p14="http://schemas.microsoft.com/office/powerpoint/2010/main" val="35313293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3"/>
          <p:cNvSpPr>
            <a:spLocks noGrp="1"/>
          </p:cNvSpPr>
          <p:nvPr>
            <p:ph type="dt" sz="half" idx="10"/>
          </p:nvPr>
        </p:nvSpPr>
        <p:spPr/>
        <p:txBody>
          <a:bodyPr/>
          <a:lstStyle>
            <a:lvl1pPr>
              <a:defRPr/>
            </a:lvl1pPr>
          </a:lstStyle>
          <a:p>
            <a:pPr>
              <a:defRPr/>
            </a:pPr>
            <a:r>
              <a:rPr lang="es-HN" smtClean="0"/>
              <a:t>02/03/2015</a:t>
            </a:r>
            <a:endParaRPr lang="es-ES"/>
          </a:p>
        </p:txBody>
      </p:sp>
      <p:sp>
        <p:nvSpPr>
          <p:cNvPr id="4"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5" name="Marcador de número de diapositiva 5"/>
          <p:cNvSpPr>
            <a:spLocks noGrp="1"/>
          </p:cNvSpPr>
          <p:nvPr>
            <p:ph type="sldNum" sz="quarter" idx="12"/>
          </p:nvPr>
        </p:nvSpPr>
        <p:spPr/>
        <p:txBody>
          <a:bodyPr/>
          <a:lstStyle>
            <a:lvl1pPr>
              <a:defRPr/>
            </a:lvl1pPr>
          </a:lstStyle>
          <a:p>
            <a:pPr>
              <a:defRPr/>
            </a:pPr>
            <a:fld id="{928A202B-E817-49B6-A366-91ED540D708C}" type="slidenum">
              <a:rPr lang="es-ES"/>
              <a:pPr>
                <a:defRPr/>
              </a:pPr>
              <a:t>‹Nº›</a:t>
            </a:fld>
            <a:endParaRPr lang="es-ES"/>
          </a:p>
        </p:txBody>
      </p:sp>
    </p:spTree>
    <p:extLst>
      <p:ext uri="{BB962C8B-B14F-4D97-AF65-F5344CB8AC3E}">
        <p14:creationId xmlns:p14="http://schemas.microsoft.com/office/powerpoint/2010/main" val="37670879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p:cNvSpPr>
            <a:spLocks noGrp="1"/>
          </p:cNvSpPr>
          <p:nvPr>
            <p:ph type="dt" sz="half" idx="10"/>
          </p:nvPr>
        </p:nvSpPr>
        <p:spPr/>
        <p:txBody>
          <a:bodyPr/>
          <a:lstStyle>
            <a:lvl1pPr>
              <a:defRPr/>
            </a:lvl1pPr>
          </a:lstStyle>
          <a:p>
            <a:pPr>
              <a:defRPr/>
            </a:pPr>
            <a:r>
              <a:rPr lang="es-HN" smtClean="0"/>
              <a:t>02/03/2015</a:t>
            </a:r>
            <a:endParaRPr lang="es-ES"/>
          </a:p>
        </p:txBody>
      </p:sp>
      <p:sp>
        <p:nvSpPr>
          <p:cNvPr id="3"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4" name="Marcador de número de diapositiva 5"/>
          <p:cNvSpPr>
            <a:spLocks noGrp="1"/>
          </p:cNvSpPr>
          <p:nvPr>
            <p:ph type="sldNum" sz="quarter" idx="12"/>
          </p:nvPr>
        </p:nvSpPr>
        <p:spPr/>
        <p:txBody>
          <a:bodyPr/>
          <a:lstStyle>
            <a:lvl1pPr>
              <a:defRPr/>
            </a:lvl1pPr>
          </a:lstStyle>
          <a:p>
            <a:pPr>
              <a:defRPr/>
            </a:pPr>
            <a:fld id="{57F43A34-75DD-4B03-9570-F4D63F908F30}" type="slidenum">
              <a:rPr lang="es-ES"/>
              <a:pPr>
                <a:defRPr/>
              </a:pPr>
              <a:t>‹Nº›</a:t>
            </a:fld>
            <a:endParaRPr lang="es-ES"/>
          </a:p>
        </p:txBody>
      </p:sp>
    </p:spTree>
    <p:extLst>
      <p:ext uri="{BB962C8B-B14F-4D97-AF65-F5344CB8AC3E}">
        <p14:creationId xmlns:p14="http://schemas.microsoft.com/office/powerpoint/2010/main" val="15269286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902668" y="624103"/>
            <a:ext cx="4226643" cy="2184347"/>
          </a:xfrm>
        </p:spPr>
        <p:txBody>
          <a:bodyPr anchor="b"/>
          <a:lstStyle>
            <a:lvl1pPr>
              <a:defRPr sz="41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571254" y="1347903"/>
            <a:ext cx="6634312" cy="6652728"/>
          </a:xfrm>
        </p:spPr>
        <p:txBody>
          <a:bodyPr/>
          <a:lstStyle>
            <a:lvl1pPr>
              <a:defRPr sz="4100"/>
            </a:lvl1pPr>
            <a:lvl2pPr>
              <a:defRPr sz="3500"/>
            </a:lvl2pPr>
            <a:lvl3pPr>
              <a:defRPr sz="3100"/>
            </a:lvl3pPr>
            <a:lvl4pPr>
              <a:defRPr sz="2600"/>
            </a:lvl4pPr>
            <a:lvl5pPr>
              <a:defRPr sz="2600"/>
            </a:lvl5pPr>
            <a:lvl6pPr>
              <a:defRPr sz="2600"/>
            </a:lvl6pPr>
            <a:lvl7pPr>
              <a:defRPr sz="2600"/>
            </a:lvl7pPr>
            <a:lvl8pPr>
              <a:defRPr sz="2600"/>
            </a:lvl8pPr>
            <a:lvl9pPr>
              <a:defRPr sz="2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902668" y="2808448"/>
            <a:ext cx="4226643" cy="5202997"/>
          </a:xfrm>
        </p:spPr>
        <p:txBody>
          <a:bodyPr/>
          <a:lstStyle>
            <a:lvl1pPr marL="0" indent="0">
              <a:buNone/>
              <a:defRPr sz="2200"/>
            </a:lvl1pPr>
            <a:lvl2pPr marL="581807" indent="0">
              <a:buNone/>
              <a:defRPr sz="1900"/>
            </a:lvl2pPr>
            <a:lvl3pPr marL="1163613" indent="0">
              <a:buNone/>
              <a:defRPr sz="1500"/>
            </a:lvl3pPr>
            <a:lvl4pPr marL="1745420" indent="0">
              <a:buNone/>
              <a:defRPr sz="1100"/>
            </a:lvl4pPr>
            <a:lvl5pPr marL="2327227" indent="0">
              <a:buNone/>
              <a:defRPr sz="1100"/>
            </a:lvl5pPr>
            <a:lvl6pPr marL="2909034" indent="0">
              <a:buNone/>
              <a:defRPr sz="1100"/>
            </a:lvl6pPr>
            <a:lvl7pPr marL="3490837" indent="0">
              <a:buNone/>
              <a:defRPr sz="1100"/>
            </a:lvl7pPr>
            <a:lvl8pPr marL="4072645" indent="0">
              <a:buNone/>
              <a:defRPr sz="1100"/>
            </a:lvl8pPr>
            <a:lvl9pPr marL="4654454" indent="0">
              <a:buNone/>
              <a:defRPr sz="1100"/>
            </a:lvl9pPr>
          </a:lstStyle>
          <a:p>
            <a:pPr lvl="0"/>
            <a:r>
              <a:rPr lang="es-ES"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r>
              <a:rPr lang="es-HN" smtClean="0"/>
              <a:t>02/03/2015</a:t>
            </a:r>
            <a:endParaRPr lang="es-ES"/>
          </a:p>
        </p:txBody>
      </p:sp>
      <p:sp>
        <p:nvSpPr>
          <p:cNvPr id="6"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Marcador de número de diapositiva 5"/>
          <p:cNvSpPr>
            <a:spLocks noGrp="1"/>
          </p:cNvSpPr>
          <p:nvPr>
            <p:ph type="sldNum" sz="quarter" idx="12"/>
          </p:nvPr>
        </p:nvSpPr>
        <p:spPr/>
        <p:txBody>
          <a:bodyPr/>
          <a:lstStyle>
            <a:lvl1pPr>
              <a:defRPr/>
            </a:lvl1pPr>
          </a:lstStyle>
          <a:p>
            <a:pPr>
              <a:defRPr/>
            </a:pPr>
            <a:fld id="{B10D5A8E-BAD1-469B-971D-0EFF4322FE20}" type="slidenum">
              <a:rPr lang="es-ES"/>
              <a:pPr>
                <a:defRPr/>
              </a:pPr>
              <a:t>‹Nº›</a:t>
            </a:fld>
            <a:endParaRPr lang="es-ES"/>
          </a:p>
        </p:txBody>
      </p:sp>
    </p:spTree>
    <p:extLst>
      <p:ext uri="{BB962C8B-B14F-4D97-AF65-F5344CB8AC3E}">
        <p14:creationId xmlns:p14="http://schemas.microsoft.com/office/powerpoint/2010/main" val="40586195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902668" y="624103"/>
            <a:ext cx="4226643" cy="2184347"/>
          </a:xfrm>
        </p:spPr>
        <p:txBody>
          <a:bodyPr anchor="b"/>
          <a:lstStyle>
            <a:lvl1pPr>
              <a:defRPr sz="41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571254" y="1347903"/>
            <a:ext cx="6634312" cy="6652728"/>
          </a:xfrm>
        </p:spPr>
        <p:txBody>
          <a:bodyPr rtlCol="0">
            <a:normAutofit/>
          </a:bodyPr>
          <a:lstStyle>
            <a:lvl1pPr marL="0" indent="0">
              <a:buNone/>
              <a:defRPr sz="4100"/>
            </a:lvl1pPr>
            <a:lvl2pPr marL="581807" indent="0">
              <a:buNone/>
              <a:defRPr sz="3500"/>
            </a:lvl2pPr>
            <a:lvl3pPr marL="1163613" indent="0">
              <a:buNone/>
              <a:defRPr sz="3100"/>
            </a:lvl3pPr>
            <a:lvl4pPr marL="1745420" indent="0">
              <a:buNone/>
              <a:defRPr sz="2600"/>
            </a:lvl4pPr>
            <a:lvl5pPr marL="2327227" indent="0">
              <a:buNone/>
              <a:defRPr sz="2600"/>
            </a:lvl5pPr>
            <a:lvl6pPr marL="2909034" indent="0">
              <a:buNone/>
              <a:defRPr sz="2600"/>
            </a:lvl6pPr>
            <a:lvl7pPr marL="3490837" indent="0">
              <a:buNone/>
              <a:defRPr sz="2600"/>
            </a:lvl7pPr>
            <a:lvl8pPr marL="4072645" indent="0">
              <a:buNone/>
              <a:defRPr sz="2600"/>
            </a:lvl8pPr>
            <a:lvl9pPr marL="4654454" indent="0">
              <a:buNone/>
              <a:defRPr sz="2600"/>
            </a:lvl9pPr>
          </a:lstStyle>
          <a:p>
            <a:pPr lvl="0"/>
            <a:endParaRPr lang="es-ES" noProof="0"/>
          </a:p>
        </p:txBody>
      </p:sp>
      <p:sp>
        <p:nvSpPr>
          <p:cNvPr id="4" name="Marcador de texto 3"/>
          <p:cNvSpPr>
            <a:spLocks noGrp="1"/>
          </p:cNvSpPr>
          <p:nvPr>
            <p:ph type="body" sz="half" idx="2"/>
          </p:nvPr>
        </p:nvSpPr>
        <p:spPr>
          <a:xfrm>
            <a:off x="902668" y="2808448"/>
            <a:ext cx="4226643" cy="5202997"/>
          </a:xfrm>
        </p:spPr>
        <p:txBody>
          <a:bodyPr/>
          <a:lstStyle>
            <a:lvl1pPr marL="0" indent="0">
              <a:buNone/>
              <a:defRPr sz="2200"/>
            </a:lvl1pPr>
            <a:lvl2pPr marL="581807" indent="0">
              <a:buNone/>
              <a:defRPr sz="1900"/>
            </a:lvl2pPr>
            <a:lvl3pPr marL="1163613" indent="0">
              <a:buNone/>
              <a:defRPr sz="1500"/>
            </a:lvl3pPr>
            <a:lvl4pPr marL="1745420" indent="0">
              <a:buNone/>
              <a:defRPr sz="1100"/>
            </a:lvl4pPr>
            <a:lvl5pPr marL="2327227" indent="0">
              <a:buNone/>
              <a:defRPr sz="1100"/>
            </a:lvl5pPr>
            <a:lvl6pPr marL="2909034" indent="0">
              <a:buNone/>
              <a:defRPr sz="1100"/>
            </a:lvl6pPr>
            <a:lvl7pPr marL="3490837" indent="0">
              <a:buNone/>
              <a:defRPr sz="1100"/>
            </a:lvl7pPr>
            <a:lvl8pPr marL="4072645" indent="0">
              <a:buNone/>
              <a:defRPr sz="1100"/>
            </a:lvl8pPr>
            <a:lvl9pPr marL="4654454" indent="0">
              <a:buNone/>
              <a:defRPr sz="1100"/>
            </a:lvl9pPr>
          </a:lstStyle>
          <a:p>
            <a:pPr lvl="0"/>
            <a:r>
              <a:rPr lang="es-ES"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r>
              <a:rPr lang="es-HN" smtClean="0"/>
              <a:t>02/03/2015</a:t>
            </a:r>
            <a:endParaRPr lang="es-ES"/>
          </a:p>
        </p:txBody>
      </p:sp>
      <p:sp>
        <p:nvSpPr>
          <p:cNvPr id="6"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Marcador de número de diapositiva 5"/>
          <p:cNvSpPr>
            <a:spLocks noGrp="1"/>
          </p:cNvSpPr>
          <p:nvPr>
            <p:ph type="sldNum" sz="quarter" idx="12"/>
          </p:nvPr>
        </p:nvSpPr>
        <p:spPr/>
        <p:txBody>
          <a:bodyPr/>
          <a:lstStyle>
            <a:lvl1pPr>
              <a:defRPr/>
            </a:lvl1pPr>
          </a:lstStyle>
          <a:p>
            <a:pPr>
              <a:defRPr/>
            </a:pPr>
            <a:fld id="{277AE1FA-D9C9-4AD8-93E9-FF3AE82070B7}" type="slidenum">
              <a:rPr lang="es-ES"/>
              <a:pPr>
                <a:defRPr/>
              </a:pPr>
              <a:t>‹Nº›</a:t>
            </a:fld>
            <a:endParaRPr lang="es-ES"/>
          </a:p>
        </p:txBody>
      </p:sp>
    </p:spTree>
    <p:extLst>
      <p:ext uri="{BB962C8B-B14F-4D97-AF65-F5344CB8AC3E}">
        <p14:creationId xmlns:p14="http://schemas.microsoft.com/office/powerpoint/2010/main" val="39288778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r>
              <a:rPr lang="es-HN" smtClean="0"/>
              <a:t>02/03/2015</a:t>
            </a:r>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AEA63FFA-B0A3-4137-8A9F-A2016AE8EBAF}" type="slidenum">
              <a:rPr lang="es-ES"/>
              <a:pPr>
                <a:defRPr/>
              </a:pPr>
              <a:t>‹Nº›</a:t>
            </a:fld>
            <a:endParaRPr lang="es-ES"/>
          </a:p>
        </p:txBody>
      </p:sp>
    </p:spTree>
    <p:extLst>
      <p:ext uri="{BB962C8B-B14F-4D97-AF65-F5344CB8AC3E}">
        <p14:creationId xmlns:p14="http://schemas.microsoft.com/office/powerpoint/2010/main" val="236917640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9378139" y="498423"/>
            <a:ext cx="2825725" cy="7933431"/>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900963" y="498423"/>
            <a:ext cx="8313367" cy="793343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r>
              <a:rPr lang="es-HN" smtClean="0"/>
              <a:t>02/03/2015</a:t>
            </a:r>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29DC62EA-29F7-4EDA-A2C7-5945CFA5D6A2}" type="slidenum">
              <a:rPr lang="es-ES"/>
              <a:pPr>
                <a:defRPr/>
              </a:pPr>
              <a:t>‹Nº›</a:t>
            </a:fld>
            <a:endParaRPr lang="es-ES"/>
          </a:p>
        </p:txBody>
      </p:sp>
    </p:spTree>
    <p:extLst>
      <p:ext uri="{BB962C8B-B14F-4D97-AF65-F5344CB8AC3E}">
        <p14:creationId xmlns:p14="http://schemas.microsoft.com/office/powerpoint/2010/main" val="15278838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79148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2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544925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3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4286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r>
              <a:rPr lang="es-HN" smtClean="0"/>
              <a:t>02/03/2015</a:t>
            </a:r>
            <a:endParaRPr lang="es-ES" dirty="0"/>
          </a:p>
        </p:txBody>
      </p:sp>
      <p:sp>
        <p:nvSpPr>
          <p:cNvPr id="4" name="Footer Placeholder 3"/>
          <p:cNvSpPr>
            <a:spLocks noGrp="1"/>
          </p:cNvSpPr>
          <p:nvPr>
            <p:ph type="ftr" sz="quarter" idx="11"/>
          </p:nvPr>
        </p:nvSpPr>
        <p:spPr/>
        <p:txBody>
          <a:bodyPr/>
          <a:lstStyle/>
          <a:p>
            <a:endParaRPr lang="es-ES" dirty="0"/>
          </a:p>
        </p:txBody>
      </p:sp>
      <p:sp>
        <p:nvSpPr>
          <p:cNvPr id="5" name="Slide Number Placeholder 4"/>
          <p:cNvSpPr>
            <a:spLocks noGrp="1"/>
          </p:cNvSpPr>
          <p:nvPr>
            <p:ph type="sldNum" sz="quarter" idx="12"/>
          </p:nvPr>
        </p:nvSpPr>
        <p:spPr/>
        <p:txBody>
          <a:bodyPr/>
          <a:lstStyle/>
          <a:p>
            <a:fld id="{2D708AEF-E5B0-44AF-B56C-9CA6D0FCDB6C}" type="slidenum">
              <a:rPr lang="es-ES" smtClean="0"/>
              <a:t>‹Nº›</a:t>
            </a:fld>
            <a:endParaRPr lang="es-E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4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393044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5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813529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6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8625431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638105" y="1532083"/>
            <a:ext cx="9828608" cy="3259190"/>
          </a:xfrm>
        </p:spPr>
        <p:txBody>
          <a:bodyPr anchor="b"/>
          <a:lstStyle>
            <a:lvl1pPr algn="ctr">
              <a:defRPr sz="76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638105" y="4916953"/>
            <a:ext cx="9828608" cy="2260189"/>
          </a:xfrm>
        </p:spPr>
        <p:txBody>
          <a:bodyPr/>
          <a:lstStyle>
            <a:lvl1pPr marL="0" indent="0" algn="ctr">
              <a:buNone/>
              <a:defRPr sz="3100"/>
            </a:lvl1pPr>
            <a:lvl2pPr marL="581807" indent="0" algn="ctr">
              <a:buNone/>
              <a:defRPr sz="2600"/>
            </a:lvl2pPr>
            <a:lvl3pPr marL="1163613" indent="0" algn="ctr">
              <a:buNone/>
              <a:defRPr sz="2400"/>
            </a:lvl3pPr>
            <a:lvl4pPr marL="1745420" indent="0" algn="ctr">
              <a:buNone/>
              <a:defRPr sz="2200"/>
            </a:lvl4pPr>
            <a:lvl5pPr marL="2327227" indent="0" algn="ctr">
              <a:buNone/>
              <a:defRPr sz="2200"/>
            </a:lvl5pPr>
            <a:lvl6pPr marL="2909034" indent="0" algn="ctr">
              <a:buNone/>
              <a:defRPr sz="2200"/>
            </a:lvl6pPr>
            <a:lvl7pPr marL="3490837" indent="0" algn="ctr">
              <a:buNone/>
              <a:defRPr sz="2200"/>
            </a:lvl7pPr>
            <a:lvl8pPr marL="4072645" indent="0" algn="ctr">
              <a:buNone/>
              <a:defRPr sz="2200"/>
            </a:lvl8pPr>
            <a:lvl9pPr marL="4654454" indent="0" algn="ctr">
              <a:buNone/>
              <a:defRPr sz="22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lvl1pPr>
              <a:defRPr/>
            </a:lvl1pPr>
          </a:lstStyle>
          <a:p>
            <a:pPr>
              <a:defRPr/>
            </a:pPr>
            <a:r>
              <a:rPr lang="es-HN" smtClean="0"/>
              <a:t>02/03/2015</a:t>
            </a:r>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187DCFC1-B104-4C58-B94E-D63796EBBEF9}" type="slidenum">
              <a:rPr lang="es-ES"/>
              <a:pPr>
                <a:defRPr/>
              </a:pPr>
              <a:t>‹Nº›</a:t>
            </a:fld>
            <a:endParaRPr lang="es-ES"/>
          </a:p>
        </p:txBody>
      </p:sp>
    </p:spTree>
    <p:extLst>
      <p:ext uri="{BB962C8B-B14F-4D97-AF65-F5344CB8AC3E}">
        <p14:creationId xmlns:p14="http://schemas.microsoft.com/office/powerpoint/2010/main" val="362023987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r>
              <a:rPr lang="es-HN" smtClean="0"/>
              <a:t>02/03/2015</a:t>
            </a:r>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478FBDF3-F07A-49AC-99B5-BCEAEF6D868E}" type="slidenum">
              <a:rPr lang="es-ES"/>
              <a:pPr>
                <a:defRPr/>
              </a:pPr>
              <a:t>‹Nº›</a:t>
            </a:fld>
            <a:endParaRPr lang="es-ES"/>
          </a:p>
        </p:txBody>
      </p:sp>
    </p:spTree>
    <p:extLst>
      <p:ext uri="{BB962C8B-B14F-4D97-AF65-F5344CB8AC3E}">
        <p14:creationId xmlns:p14="http://schemas.microsoft.com/office/powerpoint/2010/main" val="86913685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94136" y="2333889"/>
            <a:ext cx="11302899" cy="3894120"/>
          </a:xfrm>
        </p:spPr>
        <p:txBody>
          <a:bodyPr anchor="b"/>
          <a:lstStyle>
            <a:lvl1pPr>
              <a:defRPr sz="76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94136" y="6264843"/>
            <a:ext cx="11302899" cy="2047825"/>
          </a:xfrm>
        </p:spPr>
        <p:txBody>
          <a:bodyPr/>
          <a:lstStyle>
            <a:lvl1pPr marL="0" indent="0">
              <a:buNone/>
              <a:defRPr sz="3100">
                <a:solidFill>
                  <a:schemeClr val="tx1">
                    <a:tint val="75000"/>
                  </a:schemeClr>
                </a:solidFill>
              </a:defRPr>
            </a:lvl1pPr>
            <a:lvl2pPr marL="581807" indent="0">
              <a:buNone/>
              <a:defRPr sz="2600">
                <a:solidFill>
                  <a:schemeClr val="tx1">
                    <a:tint val="75000"/>
                  </a:schemeClr>
                </a:solidFill>
              </a:defRPr>
            </a:lvl2pPr>
            <a:lvl3pPr marL="1163613" indent="0">
              <a:buNone/>
              <a:defRPr sz="2400">
                <a:solidFill>
                  <a:schemeClr val="tx1">
                    <a:tint val="75000"/>
                  </a:schemeClr>
                </a:solidFill>
              </a:defRPr>
            </a:lvl3pPr>
            <a:lvl4pPr marL="1745420" indent="0">
              <a:buNone/>
              <a:defRPr sz="2200">
                <a:solidFill>
                  <a:schemeClr val="tx1">
                    <a:tint val="75000"/>
                  </a:schemeClr>
                </a:solidFill>
              </a:defRPr>
            </a:lvl4pPr>
            <a:lvl5pPr marL="2327227" indent="0">
              <a:buNone/>
              <a:defRPr sz="2200">
                <a:solidFill>
                  <a:schemeClr val="tx1">
                    <a:tint val="75000"/>
                  </a:schemeClr>
                </a:solidFill>
              </a:defRPr>
            </a:lvl5pPr>
            <a:lvl6pPr marL="2909034" indent="0">
              <a:buNone/>
              <a:defRPr sz="2200">
                <a:solidFill>
                  <a:schemeClr val="tx1">
                    <a:tint val="75000"/>
                  </a:schemeClr>
                </a:solidFill>
              </a:defRPr>
            </a:lvl6pPr>
            <a:lvl7pPr marL="3490837" indent="0">
              <a:buNone/>
              <a:defRPr sz="2200">
                <a:solidFill>
                  <a:schemeClr val="tx1">
                    <a:tint val="75000"/>
                  </a:schemeClr>
                </a:solidFill>
              </a:defRPr>
            </a:lvl7pPr>
            <a:lvl8pPr marL="4072645" indent="0">
              <a:buNone/>
              <a:defRPr sz="2200">
                <a:solidFill>
                  <a:schemeClr val="tx1">
                    <a:tint val="75000"/>
                  </a:schemeClr>
                </a:solidFill>
              </a:defRPr>
            </a:lvl8pPr>
            <a:lvl9pPr marL="4654454" indent="0">
              <a:buNone/>
              <a:defRPr sz="22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lvl1pPr>
              <a:defRPr/>
            </a:lvl1pPr>
          </a:lstStyle>
          <a:p>
            <a:pPr>
              <a:defRPr/>
            </a:pPr>
            <a:r>
              <a:rPr lang="es-HN" smtClean="0"/>
              <a:t>02/03/2015</a:t>
            </a:r>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BB82290B-2D24-4208-90DA-41A1750B8124}" type="slidenum">
              <a:rPr lang="es-ES"/>
              <a:pPr>
                <a:defRPr/>
              </a:pPr>
              <a:t>‹Nº›</a:t>
            </a:fld>
            <a:endParaRPr lang="es-ES"/>
          </a:p>
        </p:txBody>
      </p:sp>
    </p:spTree>
    <p:extLst>
      <p:ext uri="{BB962C8B-B14F-4D97-AF65-F5344CB8AC3E}">
        <p14:creationId xmlns:p14="http://schemas.microsoft.com/office/powerpoint/2010/main" val="422084869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900962" y="2492074"/>
            <a:ext cx="5569545" cy="593978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634318" y="2492074"/>
            <a:ext cx="5569545" cy="593978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3"/>
          <p:cNvSpPr>
            <a:spLocks noGrp="1"/>
          </p:cNvSpPr>
          <p:nvPr>
            <p:ph type="dt" sz="half" idx="10"/>
          </p:nvPr>
        </p:nvSpPr>
        <p:spPr/>
        <p:txBody>
          <a:bodyPr/>
          <a:lstStyle>
            <a:lvl1pPr>
              <a:defRPr/>
            </a:lvl1pPr>
          </a:lstStyle>
          <a:p>
            <a:pPr>
              <a:defRPr/>
            </a:pPr>
            <a:r>
              <a:rPr lang="es-HN" smtClean="0"/>
              <a:t>02/03/2015</a:t>
            </a:r>
            <a:endParaRPr lang="es-ES"/>
          </a:p>
        </p:txBody>
      </p:sp>
      <p:sp>
        <p:nvSpPr>
          <p:cNvPr id="6"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Marcador de número de diapositiva 5"/>
          <p:cNvSpPr>
            <a:spLocks noGrp="1"/>
          </p:cNvSpPr>
          <p:nvPr>
            <p:ph type="sldNum" sz="quarter" idx="12"/>
          </p:nvPr>
        </p:nvSpPr>
        <p:spPr/>
        <p:txBody>
          <a:bodyPr/>
          <a:lstStyle>
            <a:lvl1pPr>
              <a:defRPr/>
            </a:lvl1pPr>
          </a:lstStyle>
          <a:p>
            <a:pPr>
              <a:defRPr/>
            </a:pPr>
            <a:fld id="{906AE459-1EAB-4578-8C90-ABDA3C6E347B}" type="slidenum">
              <a:rPr lang="es-ES"/>
              <a:pPr>
                <a:defRPr/>
              </a:pPr>
              <a:t>‹Nº›</a:t>
            </a:fld>
            <a:endParaRPr lang="es-ES"/>
          </a:p>
        </p:txBody>
      </p:sp>
    </p:spTree>
    <p:extLst>
      <p:ext uri="{BB962C8B-B14F-4D97-AF65-F5344CB8AC3E}">
        <p14:creationId xmlns:p14="http://schemas.microsoft.com/office/powerpoint/2010/main" val="119913464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902668" y="498422"/>
            <a:ext cx="11302899" cy="1809458"/>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902669" y="2294874"/>
            <a:ext cx="5543950" cy="1124681"/>
          </a:xfrm>
        </p:spPr>
        <p:txBody>
          <a:bodyPr anchor="b"/>
          <a:lstStyle>
            <a:lvl1pPr marL="0" indent="0">
              <a:buNone/>
              <a:defRPr sz="3100" b="1"/>
            </a:lvl1pPr>
            <a:lvl2pPr marL="581807" indent="0">
              <a:buNone/>
              <a:defRPr sz="2600" b="1"/>
            </a:lvl2pPr>
            <a:lvl3pPr marL="1163613" indent="0">
              <a:buNone/>
              <a:defRPr sz="2400" b="1"/>
            </a:lvl3pPr>
            <a:lvl4pPr marL="1745420" indent="0">
              <a:buNone/>
              <a:defRPr sz="2200" b="1"/>
            </a:lvl4pPr>
            <a:lvl5pPr marL="2327227" indent="0">
              <a:buNone/>
              <a:defRPr sz="2200" b="1"/>
            </a:lvl5pPr>
            <a:lvl6pPr marL="2909034" indent="0">
              <a:buNone/>
              <a:defRPr sz="2200" b="1"/>
            </a:lvl6pPr>
            <a:lvl7pPr marL="3490837" indent="0">
              <a:buNone/>
              <a:defRPr sz="2200" b="1"/>
            </a:lvl7pPr>
            <a:lvl8pPr marL="4072645" indent="0">
              <a:buNone/>
              <a:defRPr sz="2200" b="1"/>
            </a:lvl8pPr>
            <a:lvl9pPr marL="4654454" indent="0">
              <a:buNone/>
              <a:defRPr sz="22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902669" y="3419547"/>
            <a:ext cx="5543950" cy="502963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634322" y="2294874"/>
            <a:ext cx="5571253" cy="1124681"/>
          </a:xfrm>
        </p:spPr>
        <p:txBody>
          <a:bodyPr anchor="b"/>
          <a:lstStyle>
            <a:lvl1pPr marL="0" indent="0">
              <a:buNone/>
              <a:defRPr sz="3100" b="1"/>
            </a:lvl1pPr>
            <a:lvl2pPr marL="581807" indent="0">
              <a:buNone/>
              <a:defRPr sz="2600" b="1"/>
            </a:lvl2pPr>
            <a:lvl3pPr marL="1163613" indent="0">
              <a:buNone/>
              <a:defRPr sz="2400" b="1"/>
            </a:lvl3pPr>
            <a:lvl4pPr marL="1745420" indent="0">
              <a:buNone/>
              <a:defRPr sz="2200" b="1"/>
            </a:lvl4pPr>
            <a:lvl5pPr marL="2327227" indent="0">
              <a:buNone/>
              <a:defRPr sz="2200" b="1"/>
            </a:lvl5pPr>
            <a:lvl6pPr marL="2909034" indent="0">
              <a:buNone/>
              <a:defRPr sz="2200" b="1"/>
            </a:lvl6pPr>
            <a:lvl7pPr marL="3490837" indent="0">
              <a:buNone/>
              <a:defRPr sz="2200" b="1"/>
            </a:lvl7pPr>
            <a:lvl8pPr marL="4072645" indent="0">
              <a:buNone/>
              <a:defRPr sz="2200" b="1"/>
            </a:lvl8pPr>
            <a:lvl9pPr marL="4654454" indent="0">
              <a:buNone/>
              <a:defRPr sz="22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634322" y="3419547"/>
            <a:ext cx="5571253" cy="502963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3"/>
          <p:cNvSpPr>
            <a:spLocks noGrp="1"/>
          </p:cNvSpPr>
          <p:nvPr>
            <p:ph type="dt" sz="half" idx="10"/>
          </p:nvPr>
        </p:nvSpPr>
        <p:spPr/>
        <p:txBody>
          <a:bodyPr/>
          <a:lstStyle>
            <a:lvl1pPr>
              <a:defRPr/>
            </a:lvl1pPr>
          </a:lstStyle>
          <a:p>
            <a:pPr>
              <a:defRPr/>
            </a:pPr>
            <a:r>
              <a:rPr lang="es-HN" smtClean="0"/>
              <a:t>02/03/2015</a:t>
            </a:r>
            <a:endParaRPr lang="es-ES"/>
          </a:p>
        </p:txBody>
      </p:sp>
      <p:sp>
        <p:nvSpPr>
          <p:cNvPr id="8"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9" name="Marcador de número de diapositiva 5"/>
          <p:cNvSpPr>
            <a:spLocks noGrp="1"/>
          </p:cNvSpPr>
          <p:nvPr>
            <p:ph type="sldNum" sz="quarter" idx="12"/>
          </p:nvPr>
        </p:nvSpPr>
        <p:spPr/>
        <p:txBody>
          <a:bodyPr/>
          <a:lstStyle>
            <a:lvl1pPr>
              <a:defRPr/>
            </a:lvl1pPr>
          </a:lstStyle>
          <a:p>
            <a:pPr>
              <a:defRPr/>
            </a:pPr>
            <a:fld id="{BB10B12B-1679-406B-B93A-C93FC5A64B9A}" type="slidenum">
              <a:rPr lang="es-ES"/>
              <a:pPr>
                <a:defRPr/>
              </a:pPr>
              <a:t>‹Nº›</a:t>
            </a:fld>
            <a:endParaRPr lang="es-ES"/>
          </a:p>
        </p:txBody>
      </p:sp>
    </p:spTree>
    <p:extLst>
      <p:ext uri="{BB962C8B-B14F-4D97-AF65-F5344CB8AC3E}">
        <p14:creationId xmlns:p14="http://schemas.microsoft.com/office/powerpoint/2010/main" val="164186877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3"/>
          <p:cNvSpPr>
            <a:spLocks noGrp="1"/>
          </p:cNvSpPr>
          <p:nvPr>
            <p:ph type="dt" sz="half" idx="10"/>
          </p:nvPr>
        </p:nvSpPr>
        <p:spPr/>
        <p:txBody>
          <a:bodyPr/>
          <a:lstStyle>
            <a:lvl1pPr>
              <a:defRPr/>
            </a:lvl1pPr>
          </a:lstStyle>
          <a:p>
            <a:pPr>
              <a:defRPr/>
            </a:pPr>
            <a:r>
              <a:rPr lang="es-HN" smtClean="0"/>
              <a:t>02/03/2015</a:t>
            </a:r>
            <a:endParaRPr lang="es-ES"/>
          </a:p>
        </p:txBody>
      </p:sp>
      <p:sp>
        <p:nvSpPr>
          <p:cNvPr id="4"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5" name="Marcador de número de diapositiva 5"/>
          <p:cNvSpPr>
            <a:spLocks noGrp="1"/>
          </p:cNvSpPr>
          <p:nvPr>
            <p:ph type="sldNum" sz="quarter" idx="12"/>
          </p:nvPr>
        </p:nvSpPr>
        <p:spPr/>
        <p:txBody>
          <a:bodyPr/>
          <a:lstStyle>
            <a:lvl1pPr>
              <a:defRPr/>
            </a:lvl1pPr>
          </a:lstStyle>
          <a:p>
            <a:pPr>
              <a:defRPr/>
            </a:pPr>
            <a:fld id="{928A202B-E817-49B6-A366-91ED540D708C}" type="slidenum">
              <a:rPr lang="es-ES"/>
              <a:pPr>
                <a:defRPr/>
              </a:pPr>
              <a:t>‹Nº›</a:t>
            </a:fld>
            <a:endParaRPr lang="es-ES"/>
          </a:p>
        </p:txBody>
      </p:sp>
    </p:spTree>
    <p:extLst>
      <p:ext uri="{BB962C8B-B14F-4D97-AF65-F5344CB8AC3E}">
        <p14:creationId xmlns:p14="http://schemas.microsoft.com/office/powerpoint/2010/main" val="359717519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p:cNvSpPr>
            <a:spLocks noGrp="1"/>
          </p:cNvSpPr>
          <p:nvPr>
            <p:ph type="dt" sz="half" idx="10"/>
          </p:nvPr>
        </p:nvSpPr>
        <p:spPr/>
        <p:txBody>
          <a:bodyPr/>
          <a:lstStyle>
            <a:lvl1pPr>
              <a:defRPr/>
            </a:lvl1pPr>
          </a:lstStyle>
          <a:p>
            <a:pPr>
              <a:defRPr/>
            </a:pPr>
            <a:r>
              <a:rPr lang="es-HN" smtClean="0"/>
              <a:t>02/03/2015</a:t>
            </a:r>
            <a:endParaRPr lang="es-ES"/>
          </a:p>
        </p:txBody>
      </p:sp>
      <p:sp>
        <p:nvSpPr>
          <p:cNvPr id="3"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4" name="Marcador de número de diapositiva 5"/>
          <p:cNvSpPr>
            <a:spLocks noGrp="1"/>
          </p:cNvSpPr>
          <p:nvPr>
            <p:ph type="sldNum" sz="quarter" idx="12"/>
          </p:nvPr>
        </p:nvSpPr>
        <p:spPr/>
        <p:txBody>
          <a:bodyPr/>
          <a:lstStyle>
            <a:lvl1pPr>
              <a:defRPr/>
            </a:lvl1pPr>
          </a:lstStyle>
          <a:p>
            <a:pPr>
              <a:defRPr/>
            </a:pPr>
            <a:fld id="{57F43A34-75DD-4B03-9570-F4D63F908F30}" type="slidenum">
              <a:rPr lang="es-ES"/>
              <a:pPr>
                <a:defRPr/>
              </a:pPr>
              <a:t>‹Nº›</a:t>
            </a:fld>
            <a:endParaRPr lang="es-ES"/>
          </a:p>
        </p:txBody>
      </p:sp>
    </p:spTree>
    <p:extLst>
      <p:ext uri="{BB962C8B-B14F-4D97-AF65-F5344CB8AC3E}">
        <p14:creationId xmlns:p14="http://schemas.microsoft.com/office/powerpoint/2010/main" val="1387437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HN" smtClean="0"/>
              <a:t>02/03/2015</a:t>
            </a:r>
            <a:endParaRPr lang="es-ES" dirty="0"/>
          </a:p>
        </p:txBody>
      </p:sp>
      <p:sp>
        <p:nvSpPr>
          <p:cNvPr id="3" name="Footer Placeholder 2"/>
          <p:cNvSpPr>
            <a:spLocks noGrp="1"/>
          </p:cNvSpPr>
          <p:nvPr>
            <p:ph type="ftr" sz="quarter" idx="11"/>
          </p:nvPr>
        </p:nvSpPr>
        <p:spPr/>
        <p:txBody>
          <a:bodyPr/>
          <a:lstStyle/>
          <a:p>
            <a:endParaRPr lang="es-ES" dirty="0"/>
          </a:p>
        </p:txBody>
      </p:sp>
      <p:sp>
        <p:nvSpPr>
          <p:cNvPr id="4" name="Slide Number Placeholder 3"/>
          <p:cNvSpPr>
            <a:spLocks noGrp="1"/>
          </p:cNvSpPr>
          <p:nvPr>
            <p:ph type="sldNum" sz="quarter" idx="12"/>
          </p:nvPr>
        </p:nvSpPr>
        <p:spPr/>
        <p:txBody>
          <a:bodyPr/>
          <a:lstStyle/>
          <a:p>
            <a:fld id="{2D708AEF-E5B0-44AF-B56C-9CA6D0FCDB6C}" type="slidenum">
              <a:rPr lang="es-ES" smtClean="0"/>
              <a:t>‹Nº›</a:t>
            </a:fld>
            <a:endParaRPr lang="es-E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902668" y="624103"/>
            <a:ext cx="4226643" cy="2184347"/>
          </a:xfrm>
        </p:spPr>
        <p:txBody>
          <a:bodyPr anchor="b"/>
          <a:lstStyle>
            <a:lvl1pPr>
              <a:defRPr sz="41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571254" y="1347892"/>
            <a:ext cx="6634312" cy="6652728"/>
          </a:xfrm>
        </p:spPr>
        <p:txBody>
          <a:bodyPr/>
          <a:lstStyle>
            <a:lvl1pPr>
              <a:defRPr sz="4100"/>
            </a:lvl1pPr>
            <a:lvl2pPr>
              <a:defRPr sz="3500"/>
            </a:lvl2pPr>
            <a:lvl3pPr>
              <a:defRPr sz="3100"/>
            </a:lvl3pPr>
            <a:lvl4pPr>
              <a:defRPr sz="2600"/>
            </a:lvl4pPr>
            <a:lvl5pPr>
              <a:defRPr sz="2600"/>
            </a:lvl5pPr>
            <a:lvl6pPr>
              <a:defRPr sz="2600"/>
            </a:lvl6pPr>
            <a:lvl7pPr>
              <a:defRPr sz="2600"/>
            </a:lvl7pPr>
            <a:lvl8pPr>
              <a:defRPr sz="2600"/>
            </a:lvl8pPr>
            <a:lvl9pPr>
              <a:defRPr sz="2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902668" y="2808448"/>
            <a:ext cx="4226643" cy="5202997"/>
          </a:xfrm>
        </p:spPr>
        <p:txBody>
          <a:bodyPr/>
          <a:lstStyle>
            <a:lvl1pPr marL="0" indent="0">
              <a:buNone/>
              <a:defRPr sz="2200"/>
            </a:lvl1pPr>
            <a:lvl2pPr marL="581807" indent="0">
              <a:buNone/>
              <a:defRPr sz="1900"/>
            </a:lvl2pPr>
            <a:lvl3pPr marL="1163613" indent="0">
              <a:buNone/>
              <a:defRPr sz="1500"/>
            </a:lvl3pPr>
            <a:lvl4pPr marL="1745420" indent="0">
              <a:buNone/>
              <a:defRPr sz="1100"/>
            </a:lvl4pPr>
            <a:lvl5pPr marL="2327227" indent="0">
              <a:buNone/>
              <a:defRPr sz="1100"/>
            </a:lvl5pPr>
            <a:lvl6pPr marL="2909034" indent="0">
              <a:buNone/>
              <a:defRPr sz="1100"/>
            </a:lvl6pPr>
            <a:lvl7pPr marL="3490837" indent="0">
              <a:buNone/>
              <a:defRPr sz="1100"/>
            </a:lvl7pPr>
            <a:lvl8pPr marL="4072645" indent="0">
              <a:buNone/>
              <a:defRPr sz="1100"/>
            </a:lvl8pPr>
            <a:lvl9pPr marL="4654454" indent="0">
              <a:buNone/>
              <a:defRPr sz="1100"/>
            </a:lvl9pPr>
          </a:lstStyle>
          <a:p>
            <a:pPr lvl="0"/>
            <a:r>
              <a:rPr lang="es-ES"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r>
              <a:rPr lang="es-HN" smtClean="0"/>
              <a:t>02/03/2015</a:t>
            </a:r>
            <a:endParaRPr lang="es-ES"/>
          </a:p>
        </p:txBody>
      </p:sp>
      <p:sp>
        <p:nvSpPr>
          <p:cNvPr id="6"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Marcador de número de diapositiva 5"/>
          <p:cNvSpPr>
            <a:spLocks noGrp="1"/>
          </p:cNvSpPr>
          <p:nvPr>
            <p:ph type="sldNum" sz="quarter" idx="12"/>
          </p:nvPr>
        </p:nvSpPr>
        <p:spPr/>
        <p:txBody>
          <a:bodyPr/>
          <a:lstStyle>
            <a:lvl1pPr>
              <a:defRPr/>
            </a:lvl1pPr>
          </a:lstStyle>
          <a:p>
            <a:pPr>
              <a:defRPr/>
            </a:pPr>
            <a:fld id="{B10D5A8E-BAD1-469B-971D-0EFF4322FE20}" type="slidenum">
              <a:rPr lang="es-ES"/>
              <a:pPr>
                <a:defRPr/>
              </a:pPr>
              <a:t>‹Nº›</a:t>
            </a:fld>
            <a:endParaRPr lang="es-ES"/>
          </a:p>
        </p:txBody>
      </p:sp>
    </p:spTree>
    <p:extLst>
      <p:ext uri="{BB962C8B-B14F-4D97-AF65-F5344CB8AC3E}">
        <p14:creationId xmlns:p14="http://schemas.microsoft.com/office/powerpoint/2010/main" val="171080416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902668" y="624103"/>
            <a:ext cx="4226643" cy="2184347"/>
          </a:xfrm>
        </p:spPr>
        <p:txBody>
          <a:bodyPr anchor="b"/>
          <a:lstStyle>
            <a:lvl1pPr>
              <a:defRPr sz="41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571254" y="1347892"/>
            <a:ext cx="6634312" cy="6652728"/>
          </a:xfrm>
        </p:spPr>
        <p:txBody>
          <a:bodyPr rtlCol="0">
            <a:normAutofit/>
          </a:bodyPr>
          <a:lstStyle>
            <a:lvl1pPr marL="0" indent="0">
              <a:buNone/>
              <a:defRPr sz="4100"/>
            </a:lvl1pPr>
            <a:lvl2pPr marL="581807" indent="0">
              <a:buNone/>
              <a:defRPr sz="3500"/>
            </a:lvl2pPr>
            <a:lvl3pPr marL="1163613" indent="0">
              <a:buNone/>
              <a:defRPr sz="3100"/>
            </a:lvl3pPr>
            <a:lvl4pPr marL="1745420" indent="0">
              <a:buNone/>
              <a:defRPr sz="2600"/>
            </a:lvl4pPr>
            <a:lvl5pPr marL="2327227" indent="0">
              <a:buNone/>
              <a:defRPr sz="2600"/>
            </a:lvl5pPr>
            <a:lvl6pPr marL="2909034" indent="0">
              <a:buNone/>
              <a:defRPr sz="2600"/>
            </a:lvl6pPr>
            <a:lvl7pPr marL="3490837" indent="0">
              <a:buNone/>
              <a:defRPr sz="2600"/>
            </a:lvl7pPr>
            <a:lvl8pPr marL="4072645" indent="0">
              <a:buNone/>
              <a:defRPr sz="2600"/>
            </a:lvl8pPr>
            <a:lvl9pPr marL="4654454" indent="0">
              <a:buNone/>
              <a:defRPr sz="2600"/>
            </a:lvl9pPr>
          </a:lstStyle>
          <a:p>
            <a:pPr lvl="0"/>
            <a:endParaRPr lang="es-ES" noProof="0"/>
          </a:p>
        </p:txBody>
      </p:sp>
      <p:sp>
        <p:nvSpPr>
          <p:cNvPr id="4" name="Marcador de texto 3"/>
          <p:cNvSpPr>
            <a:spLocks noGrp="1"/>
          </p:cNvSpPr>
          <p:nvPr>
            <p:ph type="body" sz="half" idx="2"/>
          </p:nvPr>
        </p:nvSpPr>
        <p:spPr>
          <a:xfrm>
            <a:off x="902668" y="2808448"/>
            <a:ext cx="4226643" cy="5202997"/>
          </a:xfrm>
        </p:spPr>
        <p:txBody>
          <a:bodyPr/>
          <a:lstStyle>
            <a:lvl1pPr marL="0" indent="0">
              <a:buNone/>
              <a:defRPr sz="2200"/>
            </a:lvl1pPr>
            <a:lvl2pPr marL="581807" indent="0">
              <a:buNone/>
              <a:defRPr sz="1900"/>
            </a:lvl2pPr>
            <a:lvl3pPr marL="1163613" indent="0">
              <a:buNone/>
              <a:defRPr sz="1500"/>
            </a:lvl3pPr>
            <a:lvl4pPr marL="1745420" indent="0">
              <a:buNone/>
              <a:defRPr sz="1100"/>
            </a:lvl4pPr>
            <a:lvl5pPr marL="2327227" indent="0">
              <a:buNone/>
              <a:defRPr sz="1100"/>
            </a:lvl5pPr>
            <a:lvl6pPr marL="2909034" indent="0">
              <a:buNone/>
              <a:defRPr sz="1100"/>
            </a:lvl6pPr>
            <a:lvl7pPr marL="3490837" indent="0">
              <a:buNone/>
              <a:defRPr sz="1100"/>
            </a:lvl7pPr>
            <a:lvl8pPr marL="4072645" indent="0">
              <a:buNone/>
              <a:defRPr sz="1100"/>
            </a:lvl8pPr>
            <a:lvl9pPr marL="4654454" indent="0">
              <a:buNone/>
              <a:defRPr sz="1100"/>
            </a:lvl9pPr>
          </a:lstStyle>
          <a:p>
            <a:pPr lvl="0"/>
            <a:r>
              <a:rPr lang="es-ES"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r>
              <a:rPr lang="es-HN" smtClean="0"/>
              <a:t>02/03/2015</a:t>
            </a:r>
            <a:endParaRPr lang="es-ES"/>
          </a:p>
        </p:txBody>
      </p:sp>
      <p:sp>
        <p:nvSpPr>
          <p:cNvPr id="6"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Marcador de número de diapositiva 5"/>
          <p:cNvSpPr>
            <a:spLocks noGrp="1"/>
          </p:cNvSpPr>
          <p:nvPr>
            <p:ph type="sldNum" sz="quarter" idx="12"/>
          </p:nvPr>
        </p:nvSpPr>
        <p:spPr/>
        <p:txBody>
          <a:bodyPr/>
          <a:lstStyle>
            <a:lvl1pPr>
              <a:defRPr/>
            </a:lvl1pPr>
          </a:lstStyle>
          <a:p>
            <a:pPr>
              <a:defRPr/>
            </a:pPr>
            <a:fld id="{277AE1FA-D9C9-4AD8-93E9-FF3AE82070B7}" type="slidenum">
              <a:rPr lang="es-ES"/>
              <a:pPr>
                <a:defRPr/>
              </a:pPr>
              <a:t>‹Nº›</a:t>
            </a:fld>
            <a:endParaRPr lang="es-ES"/>
          </a:p>
        </p:txBody>
      </p:sp>
    </p:spTree>
    <p:extLst>
      <p:ext uri="{BB962C8B-B14F-4D97-AF65-F5344CB8AC3E}">
        <p14:creationId xmlns:p14="http://schemas.microsoft.com/office/powerpoint/2010/main" val="183348758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r>
              <a:rPr lang="es-HN" smtClean="0"/>
              <a:t>02/03/2015</a:t>
            </a:r>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AEA63FFA-B0A3-4137-8A9F-A2016AE8EBAF}" type="slidenum">
              <a:rPr lang="es-ES"/>
              <a:pPr>
                <a:defRPr/>
              </a:pPr>
              <a:t>‹Nº›</a:t>
            </a:fld>
            <a:endParaRPr lang="es-ES"/>
          </a:p>
        </p:txBody>
      </p:sp>
    </p:spTree>
    <p:extLst>
      <p:ext uri="{BB962C8B-B14F-4D97-AF65-F5344CB8AC3E}">
        <p14:creationId xmlns:p14="http://schemas.microsoft.com/office/powerpoint/2010/main" val="77870739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9378139" y="498423"/>
            <a:ext cx="2825725" cy="7933431"/>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900960" y="498423"/>
            <a:ext cx="8313367" cy="793343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r>
              <a:rPr lang="es-HN" smtClean="0"/>
              <a:t>02/03/2015</a:t>
            </a:r>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29DC62EA-29F7-4EDA-A2C7-5945CFA5D6A2}" type="slidenum">
              <a:rPr lang="es-ES"/>
              <a:pPr>
                <a:defRPr/>
              </a:pPr>
              <a:t>‹Nº›</a:t>
            </a:fld>
            <a:endParaRPr lang="es-ES"/>
          </a:p>
        </p:txBody>
      </p:sp>
    </p:spTree>
    <p:extLst>
      <p:ext uri="{BB962C8B-B14F-4D97-AF65-F5344CB8AC3E}">
        <p14:creationId xmlns:p14="http://schemas.microsoft.com/office/powerpoint/2010/main" val="37996327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89943066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2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209856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3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093040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4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535884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5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197715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6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5540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36830" y="7501674"/>
            <a:ext cx="11139092" cy="811328"/>
          </a:xfrm>
        </p:spPr>
        <p:txBody>
          <a:bodyPr anchor="b"/>
          <a:lstStyle>
            <a:lvl1pPr algn="ctr">
              <a:defRPr sz="2800" b="1"/>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436834" y="8321324"/>
            <a:ext cx="11139093" cy="832131"/>
          </a:xfrm>
        </p:spPr>
        <p:txBody>
          <a:bodyPr>
            <a:normAutofit/>
          </a:bodyPr>
          <a:lstStyle>
            <a:lvl1pPr marL="0" indent="0" algn="ctr">
              <a:buNone/>
              <a:defRPr sz="2200"/>
            </a:lvl1pPr>
            <a:lvl2pPr marL="581807" indent="0">
              <a:buNone/>
              <a:defRPr sz="1500"/>
            </a:lvl2pPr>
            <a:lvl3pPr marL="1163613" indent="0">
              <a:buNone/>
              <a:defRPr sz="1100"/>
            </a:lvl3pPr>
            <a:lvl4pPr marL="1745420" indent="0">
              <a:buNone/>
              <a:defRPr sz="900"/>
            </a:lvl4pPr>
            <a:lvl5pPr marL="2327227" indent="0">
              <a:buNone/>
              <a:defRPr sz="900"/>
            </a:lvl5pPr>
            <a:lvl6pPr marL="2909034" indent="0">
              <a:buNone/>
              <a:defRPr sz="900"/>
            </a:lvl6pPr>
            <a:lvl7pPr marL="3490837" indent="0">
              <a:buNone/>
              <a:defRPr sz="900"/>
            </a:lvl7pPr>
            <a:lvl8pPr marL="4072645" indent="0">
              <a:buNone/>
              <a:defRPr sz="900"/>
            </a:lvl8pPr>
            <a:lvl9pPr marL="4654454"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r>
              <a:rPr lang="es-HN" smtClean="0"/>
              <a:t>02/03/2015</a:t>
            </a:r>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2D708AEF-E5B0-44AF-B56C-9CA6D0FCDB6C}" type="slidenum">
              <a:rPr lang="es-ES" smtClean="0"/>
              <a:t>‹Nº›</a:t>
            </a:fld>
            <a:endParaRPr lang="es-ES" dirty="0"/>
          </a:p>
        </p:txBody>
      </p:sp>
      <p:sp>
        <p:nvSpPr>
          <p:cNvPr id="9" name="Content Placeholder 8"/>
          <p:cNvSpPr>
            <a:spLocks noGrp="1"/>
          </p:cNvSpPr>
          <p:nvPr>
            <p:ph sz="quarter" idx="13"/>
          </p:nvPr>
        </p:nvSpPr>
        <p:spPr>
          <a:xfrm>
            <a:off x="436828" y="520091"/>
            <a:ext cx="11139092" cy="674720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32459" y="7501312"/>
            <a:ext cx="11139092" cy="811699"/>
          </a:xfrm>
        </p:spPr>
        <p:txBody>
          <a:bodyPr anchor="b"/>
          <a:lstStyle>
            <a:lvl1pPr algn="ctr">
              <a:defRPr sz="2800" b="1">
                <a:ln>
                  <a:noFill/>
                </a:ln>
                <a:solidFill>
                  <a:schemeClr val="tx2"/>
                </a:solidFill>
              </a:defRPr>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3" y="0"/>
            <a:ext cx="12121952" cy="7489190"/>
          </a:xfrm>
        </p:spPr>
        <p:txBody>
          <a:bodyPr/>
          <a:lstStyle>
            <a:lvl1pPr marL="0" indent="0">
              <a:buNone/>
              <a:defRPr sz="4100"/>
            </a:lvl1pPr>
            <a:lvl2pPr marL="581807" indent="0">
              <a:buNone/>
              <a:defRPr sz="3500"/>
            </a:lvl2pPr>
            <a:lvl3pPr marL="1163613" indent="0">
              <a:buNone/>
              <a:defRPr sz="3100"/>
            </a:lvl3pPr>
            <a:lvl4pPr marL="1745420" indent="0">
              <a:buNone/>
              <a:defRPr sz="2600"/>
            </a:lvl4pPr>
            <a:lvl5pPr marL="2327227" indent="0">
              <a:buNone/>
              <a:defRPr sz="2600"/>
            </a:lvl5pPr>
            <a:lvl6pPr marL="2909034" indent="0">
              <a:buNone/>
              <a:defRPr sz="2600"/>
            </a:lvl6pPr>
            <a:lvl7pPr marL="3490837" indent="0">
              <a:buNone/>
              <a:defRPr sz="2600"/>
            </a:lvl7pPr>
            <a:lvl8pPr marL="4072645" indent="0">
              <a:buNone/>
              <a:defRPr sz="2600"/>
            </a:lvl8pPr>
            <a:lvl9pPr marL="4654454" indent="0">
              <a:buNone/>
              <a:defRPr sz="2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32459" y="8321327"/>
            <a:ext cx="11139092" cy="836288"/>
          </a:xfrm>
        </p:spPr>
        <p:txBody>
          <a:bodyPr>
            <a:normAutofit/>
          </a:bodyPr>
          <a:lstStyle>
            <a:lvl1pPr marL="0" indent="0" algn="ctr">
              <a:buNone/>
              <a:defRPr sz="2200"/>
            </a:lvl1pPr>
            <a:lvl2pPr marL="581807" indent="0">
              <a:buNone/>
              <a:defRPr sz="1500"/>
            </a:lvl2pPr>
            <a:lvl3pPr marL="1163613" indent="0">
              <a:buNone/>
              <a:defRPr sz="1100"/>
            </a:lvl3pPr>
            <a:lvl4pPr marL="1745420" indent="0">
              <a:buNone/>
              <a:defRPr sz="900"/>
            </a:lvl4pPr>
            <a:lvl5pPr marL="2327227" indent="0">
              <a:buNone/>
              <a:defRPr sz="900"/>
            </a:lvl5pPr>
            <a:lvl6pPr marL="2909034" indent="0">
              <a:buNone/>
              <a:defRPr sz="900"/>
            </a:lvl6pPr>
            <a:lvl7pPr marL="3490837" indent="0">
              <a:buNone/>
              <a:defRPr sz="900"/>
            </a:lvl7pPr>
            <a:lvl8pPr marL="4072645" indent="0">
              <a:buNone/>
              <a:defRPr sz="900"/>
            </a:lvl8pPr>
            <a:lvl9pPr marL="4654454" indent="0">
              <a:buNone/>
              <a:defRPr sz="900"/>
            </a:lvl9pPr>
          </a:lstStyle>
          <a:p>
            <a:pPr lvl="0"/>
            <a:r>
              <a:rPr lang="es-ES" smtClean="0"/>
              <a:t>Haga clic para modificar el estilo de texto del patrón</a:t>
            </a:r>
          </a:p>
        </p:txBody>
      </p:sp>
      <p:sp>
        <p:nvSpPr>
          <p:cNvPr id="8" name="Date Placeholder 7"/>
          <p:cNvSpPr>
            <a:spLocks noGrp="1"/>
          </p:cNvSpPr>
          <p:nvPr>
            <p:ph type="dt" sz="half" idx="10"/>
          </p:nvPr>
        </p:nvSpPr>
        <p:spPr/>
        <p:txBody>
          <a:bodyPr/>
          <a:lstStyle/>
          <a:p>
            <a:r>
              <a:rPr lang="es-HN" smtClean="0"/>
              <a:t>02/03/2015</a:t>
            </a:r>
            <a:endParaRPr lang="es-ES" dirty="0"/>
          </a:p>
        </p:txBody>
      </p:sp>
      <p:sp>
        <p:nvSpPr>
          <p:cNvPr id="9" name="Slide Number Placeholder 8"/>
          <p:cNvSpPr>
            <a:spLocks noGrp="1"/>
          </p:cNvSpPr>
          <p:nvPr>
            <p:ph type="sldNum" sz="quarter" idx="11"/>
          </p:nvPr>
        </p:nvSpPr>
        <p:spPr/>
        <p:txBody>
          <a:bodyPr/>
          <a:lstStyle/>
          <a:p>
            <a:fld id="{2D708AEF-E5B0-44AF-B56C-9CA6D0FCDB6C}" type="slidenum">
              <a:rPr lang="es-ES" smtClean="0"/>
              <a:t>‹Nº›</a:t>
            </a:fld>
            <a:endParaRPr lang="es-ES" dirty="0"/>
          </a:p>
        </p:txBody>
      </p:sp>
      <p:sp>
        <p:nvSpPr>
          <p:cNvPr id="10" name="Footer Placeholder 9"/>
          <p:cNvSpPr>
            <a:spLocks noGrp="1"/>
          </p:cNvSpPr>
          <p:nvPr>
            <p:ph type="ftr" sz="quarter" idx="12"/>
          </p:nvPr>
        </p:nvSpPr>
        <p:spPr/>
        <p:txBody>
          <a:bodyPr/>
          <a:lstStyle/>
          <a:p>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theme" Target="../theme/theme4.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theme" Target="../theme/theme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5242" y="374903"/>
            <a:ext cx="10920677" cy="1560249"/>
          </a:xfrm>
          <a:prstGeom prst="rect">
            <a:avLst/>
          </a:prstGeom>
        </p:spPr>
        <p:txBody>
          <a:bodyPr vert="horz" lIns="116362" tIns="58180" rIns="116362" bIns="5818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55242" y="2184350"/>
            <a:ext cx="10920677" cy="6553041"/>
          </a:xfrm>
          <a:prstGeom prst="rect">
            <a:avLst/>
          </a:prstGeom>
        </p:spPr>
        <p:txBody>
          <a:bodyPr vert="horz" lIns="116362" tIns="58180" rIns="116362" bIns="5818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Rectangle 6"/>
          <p:cNvSpPr/>
          <p:nvPr/>
        </p:nvSpPr>
        <p:spPr>
          <a:xfrm>
            <a:off x="12121954" y="4"/>
            <a:ext cx="982861" cy="93614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16362" tIns="58180" rIns="116362" bIns="58180" rtlCol="0" anchor="ctr"/>
          <a:lstStyle/>
          <a:p>
            <a:pPr algn="ctr"/>
            <a:endParaRPr lang="en-US"/>
          </a:p>
        </p:txBody>
      </p:sp>
      <p:sp>
        <p:nvSpPr>
          <p:cNvPr id="8" name="Rectangle 7"/>
          <p:cNvSpPr/>
          <p:nvPr/>
        </p:nvSpPr>
        <p:spPr>
          <a:xfrm>
            <a:off x="12121954" y="7489192"/>
            <a:ext cx="982861" cy="9361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6362" tIns="58180" rIns="116362" bIns="58180" rtlCol="0" anchor="ctr"/>
          <a:lstStyle/>
          <a:p>
            <a:pPr algn="ctr"/>
            <a:endParaRPr lang="en-US"/>
          </a:p>
        </p:txBody>
      </p:sp>
      <p:sp>
        <p:nvSpPr>
          <p:cNvPr id="6" name="Slide Number Placeholder 5"/>
          <p:cNvSpPr>
            <a:spLocks noGrp="1"/>
          </p:cNvSpPr>
          <p:nvPr>
            <p:ph type="sldNum" sz="quarter" idx="4"/>
          </p:nvPr>
        </p:nvSpPr>
        <p:spPr>
          <a:xfrm>
            <a:off x="12227420" y="7711098"/>
            <a:ext cx="786291" cy="540886"/>
          </a:xfrm>
          <a:prstGeom prst="bracketPair">
            <a:avLst>
              <a:gd name="adj" fmla="val 17949"/>
            </a:avLst>
          </a:prstGeom>
          <a:ln w="19050">
            <a:solidFill>
              <a:srgbClr val="FFFFFF"/>
            </a:solidFill>
          </a:ln>
        </p:spPr>
        <p:txBody>
          <a:bodyPr vert="horz" lIns="0" tIns="0" rIns="0" bIns="0" rtlCol="0" anchor="ctr"/>
          <a:lstStyle>
            <a:lvl1pPr algn="ctr">
              <a:defRPr sz="2400">
                <a:solidFill>
                  <a:srgbClr val="FFFFFF"/>
                </a:solidFill>
              </a:defRPr>
            </a:lvl1pPr>
          </a:lstStyle>
          <a:p>
            <a:fld id="{2D708AEF-E5B0-44AF-B56C-9CA6D0FCDB6C}" type="slidenum">
              <a:rPr lang="es-ES" smtClean="0"/>
              <a:t>‹Nº›</a:t>
            </a:fld>
            <a:endParaRPr lang="es-ES" dirty="0"/>
          </a:p>
        </p:txBody>
      </p:sp>
      <p:sp>
        <p:nvSpPr>
          <p:cNvPr id="5" name="Footer Placeholder 4"/>
          <p:cNvSpPr>
            <a:spLocks noGrp="1"/>
          </p:cNvSpPr>
          <p:nvPr>
            <p:ph type="ftr" sz="quarter" idx="3"/>
          </p:nvPr>
        </p:nvSpPr>
        <p:spPr>
          <a:xfrm rot="16200000">
            <a:off x="10953884" y="5514294"/>
            <a:ext cx="3231445" cy="524193"/>
          </a:xfrm>
          <a:prstGeom prst="rect">
            <a:avLst/>
          </a:prstGeom>
        </p:spPr>
        <p:txBody>
          <a:bodyPr vert="horz" lIns="116362" tIns="58180" rIns="116362" bIns="58180" rtlCol="0" anchor="ctr"/>
          <a:lstStyle>
            <a:lvl1pPr algn="r">
              <a:defRPr sz="1500">
                <a:solidFill>
                  <a:schemeClr val="bg2"/>
                </a:solidFill>
              </a:defRPr>
            </a:lvl1pPr>
          </a:lstStyle>
          <a:p>
            <a:endParaRPr lang="es-ES" dirty="0"/>
          </a:p>
        </p:txBody>
      </p:sp>
      <p:sp>
        <p:nvSpPr>
          <p:cNvPr id="4" name="Date Placeholder 3"/>
          <p:cNvSpPr>
            <a:spLocks noGrp="1"/>
          </p:cNvSpPr>
          <p:nvPr>
            <p:ph type="dt" sz="half" idx="2"/>
          </p:nvPr>
        </p:nvSpPr>
        <p:spPr>
          <a:xfrm rot="16200000">
            <a:off x="10905343" y="2234302"/>
            <a:ext cx="3328529" cy="524193"/>
          </a:xfrm>
          <a:prstGeom prst="rect">
            <a:avLst/>
          </a:prstGeom>
        </p:spPr>
        <p:txBody>
          <a:bodyPr vert="horz" lIns="116362" tIns="58180" rIns="116362" bIns="58180" rtlCol="0" anchor="ctr"/>
          <a:lstStyle>
            <a:lvl1pPr algn="l">
              <a:defRPr sz="1500">
                <a:solidFill>
                  <a:schemeClr val="bg2"/>
                </a:solidFill>
              </a:defRPr>
            </a:lvl1pPr>
          </a:lstStyle>
          <a:p>
            <a:r>
              <a:rPr lang="es-HN" smtClean="0"/>
              <a:t>02/03/2015</a:t>
            </a:r>
            <a:endParaRPr lang="es-ES" dirty="0"/>
          </a:p>
        </p:txBody>
      </p:sp>
      <p:pic>
        <p:nvPicPr>
          <p:cNvPr id="9" name="Picture 7" descr="FONDO-1.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 y="4"/>
            <a:ext cx="13104813" cy="9361488"/>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defTabSz="1163613" rtl="0" eaLnBrk="1" latinLnBrk="0" hangingPunct="1">
        <a:spcBef>
          <a:spcPct val="0"/>
        </a:spcBef>
        <a:buNone/>
        <a:defRPr sz="5900" kern="1200" cap="none" spc="-128" baseline="0">
          <a:ln>
            <a:noFill/>
          </a:ln>
          <a:solidFill>
            <a:schemeClr val="tx2"/>
          </a:solidFill>
          <a:effectLst/>
          <a:latin typeface="+mj-lt"/>
          <a:ea typeface="+mj-ea"/>
          <a:cs typeface="+mj-cs"/>
        </a:defRPr>
      </a:lvl1pPr>
    </p:titleStyle>
    <p:bodyStyle>
      <a:lvl1pPr marL="436353" indent="-290903" algn="l" defTabSz="1163613" rtl="0" eaLnBrk="1" latinLnBrk="0" hangingPunct="1">
        <a:spcBef>
          <a:spcPct val="20000"/>
        </a:spcBef>
        <a:buClr>
          <a:schemeClr val="accent1"/>
        </a:buClr>
        <a:buFont typeface="Arial" pitchFamily="34" charset="0"/>
        <a:buChar char="•"/>
        <a:defRPr sz="2800" kern="1200">
          <a:solidFill>
            <a:schemeClr val="tx1"/>
          </a:solidFill>
          <a:latin typeface="+mn-lt"/>
          <a:ea typeface="+mn-ea"/>
          <a:cs typeface="+mn-cs"/>
        </a:defRPr>
      </a:lvl1pPr>
      <a:lvl2pPr marL="814529" indent="-290903" algn="l" defTabSz="1163613" rtl="0" eaLnBrk="1" latinLnBrk="0" hangingPunct="1">
        <a:spcBef>
          <a:spcPct val="20000"/>
        </a:spcBef>
        <a:buClr>
          <a:schemeClr val="accent2"/>
        </a:buClr>
        <a:buFont typeface="Arial" pitchFamily="34" charset="0"/>
        <a:buChar char="•"/>
        <a:defRPr sz="2600" kern="1200">
          <a:solidFill>
            <a:schemeClr val="tx1"/>
          </a:solidFill>
          <a:latin typeface="+mn-lt"/>
          <a:ea typeface="+mn-ea"/>
          <a:cs typeface="+mn-cs"/>
        </a:defRPr>
      </a:lvl2pPr>
      <a:lvl3pPr marL="1279974" indent="-290903" algn="l" defTabSz="1163613" rtl="0" eaLnBrk="1" latinLnBrk="0" hangingPunct="1">
        <a:spcBef>
          <a:spcPct val="20000"/>
        </a:spcBef>
        <a:buClr>
          <a:schemeClr val="accent3"/>
        </a:buClr>
        <a:buFont typeface="Arial" pitchFamily="34" charset="0"/>
        <a:buChar char="•"/>
        <a:defRPr sz="2400" kern="1200">
          <a:solidFill>
            <a:schemeClr val="tx1"/>
          </a:solidFill>
          <a:latin typeface="+mn-lt"/>
          <a:ea typeface="+mn-ea"/>
          <a:cs typeface="+mn-cs"/>
        </a:defRPr>
      </a:lvl3pPr>
      <a:lvl4pPr marL="1629058" indent="-290903" algn="l" defTabSz="1163613" rtl="0" eaLnBrk="1" latinLnBrk="0" hangingPunct="1">
        <a:spcBef>
          <a:spcPct val="20000"/>
        </a:spcBef>
        <a:buClr>
          <a:schemeClr val="accent4"/>
        </a:buClr>
        <a:buFont typeface="Arial" pitchFamily="34" charset="0"/>
        <a:buChar char="•"/>
        <a:defRPr sz="2200" kern="1200">
          <a:solidFill>
            <a:schemeClr val="tx1"/>
          </a:solidFill>
          <a:latin typeface="+mn-lt"/>
          <a:ea typeface="+mn-ea"/>
          <a:cs typeface="+mn-cs"/>
        </a:defRPr>
      </a:lvl4pPr>
      <a:lvl5pPr marL="1978144" indent="-290903" algn="l" defTabSz="1163613" rtl="0" eaLnBrk="1" latinLnBrk="0" hangingPunct="1">
        <a:spcBef>
          <a:spcPct val="20000"/>
        </a:spcBef>
        <a:buClr>
          <a:schemeClr val="accent5"/>
        </a:buClr>
        <a:buFont typeface="Arial" pitchFamily="34" charset="0"/>
        <a:buChar char="•"/>
        <a:defRPr sz="1900" kern="1200" baseline="0">
          <a:solidFill>
            <a:schemeClr val="tx1"/>
          </a:solidFill>
          <a:latin typeface="+mn-lt"/>
          <a:ea typeface="+mn-ea"/>
          <a:cs typeface="+mn-cs"/>
        </a:defRPr>
      </a:lvl5pPr>
      <a:lvl6pPr marL="2210865" indent="-232722" algn="l" defTabSz="1163613" rtl="0" eaLnBrk="1" latinLnBrk="0" hangingPunct="1">
        <a:spcBef>
          <a:spcPct val="20000"/>
        </a:spcBef>
        <a:buClr>
          <a:schemeClr val="accent1"/>
        </a:buClr>
        <a:buFont typeface="Arial" pitchFamily="34" charset="0"/>
        <a:buChar char="•"/>
        <a:defRPr sz="1900" kern="1200" baseline="0">
          <a:solidFill>
            <a:schemeClr val="tx1"/>
          </a:solidFill>
          <a:latin typeface="+mn-lt"/>
          <a:ea typeface="+mn-ea"/>
          <a:cs typeface="+mn-cs"/>
        </a:defRPr>
      </a:lvl6pPr>
      <a:lvl7pPr marL="2443588" indent="-232722" algn="l" defTabSz="1163613" rtl="0" eaLnBrk="1" latinLnBrk="0" hangingPunct="1">
        <a:spcBef>
          <a:spcPct val="20000"/>
        </a:spcBef>
        <a:buClr>
          <a:schemeClr val="accent2"/>
        </a:buClr>
        <a:buFont typeface="Arial" pitchFamily="34" charset="0"/>
        <a:buChar char="•"/>
        <a:defRPr sz="1900" kern="1200">
          <a:solidFill>
            <a:schemeClr val="tx1"/>
          </a:solidFill>
          <a:latin typeface="+mn-lt"/>
          <a:ea typeface="+mn-ea"/>
          <a:cs typeface="+mn-cs"/>
        </a:defRPr>
      </a:lvl7pPr>
      <a:lvl8pPr marL="2676311" indent="-232722" algn="l" defTabSz="1163613" rtl="0" eaLnBrk="1" latinLnBrk="0" hangingPunct="1">
        <a:spcBef>
          <a:spcPct val="20000"/>
        </a:spcBef>
        <a:buClr>
          <a:schemeClr val="accent3"/>
        </a:buClr>
        <a:buFont typeface="Arial" pitchFamily="34" charset="0"/>
        <a:buChar char="•"/>
        <a:defRPr sz="1900" kern="1200">
          <a:solidFill>
            <a:schemeClr val="tx1"/>
          </a:solidFill>
          <a:latin typeface="+mn-lt"/>
          <a:ea typeface="+mn-ea"/>
          <a:cs typeface="+mn-cs"/>
        </a:defRPr>
      </a:lvl8pPr>
      <a:lvl9pPr marL="2909034" indent="-232722" algn="l" defTabSz="1163613" rtl="0" eaLnBrk="1" latinLnBrk="0" hangingPunct="1">
        <a:spcBef>
          <a:spcPct val="20000"/>
        </a:spcBef>
        <a:buClr>
          <a:schemeClr val="accent4"/>
        </a:buClr>
        <a:buFont typeface="Arial" pitchFamily="34" charset="0"/>
        <a:buChar char="•"/>
        <a:defRPr sz="1900" kern="1200">
          <a:solidFill>
            <a:schemeClr val="tx1"/>
          </a:solidFill>
          <a:latin typeface="+mn-lt"/>
          <a:ea typeface="+mn-ea"/>
          <a:cs typeface="+mn-cs"/>
        </a:defRPr>
      </a:lvl9pPr>
    </p:bodyStyle>
    <p:otherStyle>
      <a:defPPr>
        <a:defRPr lang="en-US"/>
      </a:defPPr>
      <a:lvl1pPr marL="0" algn="l" defTabSz="1163613" rtl="0" eaLnBrk="1" latinLnBrk="0" hangingPunct="1">
        <a:defRPr sz="2400" kern="1200">
          <a:solidFill>
            <a:schemeClr val="tx1"/>
          </a:solidFill>
          <a:latin typeface="+mn-lt"/>
          <a:ea typeface="+mn-ea"/>
          <a:cs typeface="+mn-cs"/>
        </a:defRPr>
      </a:lvl1pPr>
      <a:lvl2pPr marL="581807" algn="l" defTabSz="1163613" rtl="0" eaLnBrk="1" latinLnBrk="0" hangingPunct="1">
        <a:defRPr sz="2400" kern="1200">
          <a:solidFill>
            <a:schemeClr val="tx1"/>
          </a:solidFill>
          <a:latin typeface="+mn-lt"/>
          <a:ea typeface="+mn-ea"/>
          <a:cs typeface="+mn-cs"/>
        </a:defRPr>
      </a:lvl2pPr>
      <a:lvl3pPr marL="1163613" algn="l" defTabSz="1163613" rtl="0" eaLnBrk="1" latinLnBrk="0" hangingPunct="1">
        <a:defRPr sz="2400" kern="1200">
          <a:solidFill>
            <a:schemeClr val="tx1"/>
          </a:solidFill>
          <a:latin typeface="+mn-lt"/>
          <a:ea typeface="+mn-ea"/>
          <a:cs typeface="+mn-cs"/>
        </a:defRPr>
      </a:lvl3pPr>
      <a:lvl4pPr marL="1745420" algn="l" defTabSz="1163613" rtl="0" eaLnBrk="1" latinLnBrk="0" hangingPunct="1">
        <a:defRPr sz="2400" kern="1200">
          <a:solidFill>
            <a:schemeClr val="tx1"/>
          </a:solidFill>
          <a:latin typeface="+mn-lt"/>
          <a:ea typeface="+mn-ea"/>
          <a:cs typeface="+mn-cs"/>
        </a:defRPr>
      </a:lvl4pPr>
      <a:lvl5pPr marL="2327227" algn="l" defTabSz="1163613" rtl="0" eaLnBrk="1" latinLnBrk="0" hangingPunct="1">
        <a:defRPr sz="2400" kern="1200">
          <a:solidFill>
            <a:schemeClr val="tx1"/>
          </a:solidFill>
          <a:latin typeface="+mn-lt"/>
          <a:ea typeface="+mn-ea"/>
          <a:cs typeface="+mn-cs"/>
        </a:defRPr>
      </a:lvl5pPr>
      <a:lvl6pPr marL="2909034" algn="l" defTabSz="1163613" rtl="0" eaLnBrk="1" latinLnBrk="0" hangingPunct="1">
        <a:defRPr sz="2400" kern="1200">
          <a:solidFill>
            <a:schemeClr val="tx1"/>
          </a:solidFill>
          <a:latin typeface="+mn-lt"/>
          <a:ea typeface="+mn-ea"/>
          <a:cs typeface="+mn-cs"/>
        </a:defRPr>
      </a:lvl6pPr>
      <a:lvl7pPr marL="3490837" algn="l" defTabSz="1163613" rtl="0" eaLnBrk="1" latinLnBrk="0" hangingPunct="1">
        <a:defRPr sz="2400" kern="1200">
          <a:solidFill>
            <a:schemeClr val="tx1"/>
          </a:solidFill>
          <a:latin typeface="+mn-lt"/>
          <a:ea typeface="+mn-ea"/>
          <a:cs typeface="+mn-cs"/>
        </a:defRPr>
      </a:lvl7pPr>
      <a:lvl8pPr marL="4072645" algn="l" defTabSz="1163613" rtl="0" eaLnBrk="1" latinLnBrk="0" hangingPunct="1">
        <a:defRPr sz="2400" kern="1200">
          <a:solidFill>
            <a:schemeClr val="tx1"/>
          </a:solidFill>
          <a:latin typeface="+mn-lt"/>
          <a:ea typeface="+mn-ea"/>
          <a:cs typeface="+mn-cs"/>
        </a:defRPr>
      </a:lvl8pPr>
      <a:lvl9pPr marL="4654454" algn="l" defTabSz="1163613"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Marcador de título 1"/>
          <p:cNvSpPr>
            <a:spLocks noGrp="1"/>
          </p:cNvSpPr>
          <p:nvPr>
            <p:ph type="title"/>
          </p:nvPr>
        </p:nvSpPr>
        <p:spPr bwMode="auto">
          <a:xfrm>
            <a:off x="900962" y="498422"/>
            <a:ext cx="11302899" cy="1809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6362" tIns="58180" rIns="116362" bIns="58180" numCol="1" anchor="ctr" anchorCtr="0" compatLnSpc="1">
            <a:prstTxWarp prst="textNoShape">
              <a:avLst/>
            </a:prstTxWarp>
          </a:bodyPr>
          <a:lstStyle/>
          <a:p>
            <a:pPr lvl="0"/>
            <a:r>
              <a:rPr lang="es-ES" altLang="es-HN" smtClean="0"/>
              <a:t>Haga clic para modificar el estilo de título del patrón</a:t>
            </a:r>
          </a:p>
        </p:txBody>
      </p:sp>
      <p:sp>
        <p:nvSpPr>
          <p:cNvPr id="1027" name="Marcador de texto 2"/>
          <p:cNvSpPr>
            <a:spLocks noGrp="1"/>
          </p:cNvSpPr>
          <p:nvPr>
            <p:ph type="body" idx="1"/>
          </p:nvPr>
        </p:nvSpPr>
        <p:spPr bwMode="auto">
          <a:xfrm>
            <a:off x="900962" y="2492074"/>
            <a:ext cx="11302899" cy="5939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6362" tIns="58180" rIns="116362" bIns="58180" numCol="1" anchor="t" anchorCtr="0" compatLnSpc="1">
            <a:prstTxWarp prst="textNoShape">
              <a:avLst/>
            </a:prstTxWarp>
          </a:bodyPr>
          <a:lstStyle/>
          <a:p>
            <a:pPr lvl="0"/>
            <a:r>
              <a:rPr lang="es-ES" altLang="es-HN" smtClean="0"/>
              <a:t>Haga clic para modificar el estilo de texto del patrón</a:t>
            </a:r>
          </a:p>
          <a:p>
            <a:pPr lvl="1"/>
            <a:r>
              <a:rPr lang="es-ES" altLang="es-HN" smtClean="0"/>
              <a:t>Segundo nivel</a:t>
            </a:r>
          </a:p>
          <a:p>
            <a:pPr lvl="2"/>
            <a:r>
              <a:rPr lang="es-ES" altLang="es-HN" smtClean="0"/>
              <a:t>Tercer nivel</a:t>
            </a:r>
          </a:p>
          <a:p>
            <a:pPr lvl="3"/>
            <a:r>
              <a:rPr lang="es-ES" altLang="es-HN" smtClean="0"/>
              <a:t>Cuarto nivel</a:t>
            </a:r>
          </a:p>
          <a:p>
            <a:pPr lvl="4"/>
            <a:r>
              <a:rPr lang="es-ES" altLang="es-HN" smtClean="0"/>
              <a:t>Quinto nivel</a:t>
            </a:r>
          </a:p>
        </p:txBody>
      </p:sp>
      <p:sp>
        <p:nvSpPr>
          <p:cNvPr id="4" name="Marcador de fecha 3"/>
          <p:cNvSpPr>
            <a:spLocks noGrp="1"/>
          </p:cNvSpPr>
          <p:nvPr>
            <p:ph type="dt" sz="half" idx="2"/>
          </p:nvPr>
        </p:nvSpPr>
        <p:spPr>
          <a:xfrm>
            <a:off x="900962" y="8676759"/>
            <a:ext cx="2948583" cy="498410"/>
          </a:xfrm>
          <a:prstGeom prst="rect">
            <a:avLst/>
          </a:prstGeom>
        </p:spPr>
        <p:txBody>
          <a:bodyPr vert="horz" wrap="square" lIns="116362" tIns="58180" rIns="116362" bIns="58180" numCol="1" anchor="ctr" anchorCtr="0" compatLnSpc="1">
            <a:prstTxWarp prst="textNoShape">
              <a:avLst/>
            </a:prstTxWarp>
          </a:bodyPr>
          <a:lstStyle>
            <a:lvl1pPr>
              <a:defRPr sz="1500">
                <a:solidFill>
                  <a:srgbClr val="898989"/>
                </a:solidFill>
                <a:latin typeface="Calibri" charset="0"/>
                <a:ea typeface="ＭＳ Ｐゴシック" charset="0"/>
                <a:cs typeface="Arial" charset="0"/>
              </a:defRPr>
            </a:lvl1pPr>
          </a:lstStyle>
          <a:p>
            <a:pPr fontAlgn="base">
              <a:spcBef>
                <a:spcPct val="0"/>
              </a:spcBef>
              <a:spcAft>
                <a:spcPct val="0"/>
              </a:spcAft>
              <a:defRPr/>
            </a:pPr>
            <a:r>
              <a:rPr lang="es-HN" smtClean="0"/>
              <a:t>02/03/2015</a:t>
            </a:r>
            <a:endParaRPr lang="es-ES"/>
          </a:p>
        </p:txBody>
      </p:sp>
      <p:sp>
        <p:nvSpPr>
          <p:cNvPr id="5" name="Marcador de pie de página 4"/>
          <p:cNvSpPr>
            <a:spLocks noGrp="1"/>
          </p:cNvSpPr>
          <p:nvPr>
            <p:ph type="ftr" sz="quarter" idx="3"/>
          </p:nvPr>
        </p:nvSpPr>
        <p:spPr>
          <a:xfrm>
            <a:off x="4340973" y="8676759"/>
            <a:ext cx="4422877" cy="498410"/>
          </a:xfrm>
          <a:prstGeom prst="rect">
            <a:avLst/>
          </a:prstGeom>
        </p:spPr>
        <p:txBody>
          <a:bodyPr vert="horz" lIns="116362" tIns="58180" rIns="116362" bIns="58180" rtlCol="0" anchor="ctr"/>
          <a:lstStyle>
            <a:lvl1pPr algn="ctr" fontAlgn="auto">
              <a:spcBef>
                <a:spcPts val="0"/>
              </a:spcBef>
              <a:spcAft>
                <a:spcPts val="0"/>
              </a:spcAft>
              <a:defRPr sz="1500">
                <a:solidFill>
                  <a:schemeClr val="tx1">
                    <a:tint val="75000"/>
                  </a:schemeClr>
                </a:solidFill>
                <a:latin typeface="+mn-lt"/>
                <a:ea typeface="+mn-ea"/>
                <a:cs typeface="+mn-cs"/>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4"/>
          </p:nvPr>
        </p:nvSpPr>
        <p:spPr>
          <a:xfrm>
            <a:off x="9255280" y="8676759"/>
            <a:ext cx="2948583" cy="498410"/>
          </a:xfrm>
          <a:prstGeom prst="rect">
            <a:avLst/>
          </a:prstGeom>
        </p:spPr>
        <p:txBody>
          <a:bodyPr vert="horz" wrap="square" lIns="116362" tIns="58180" rIns="116362" bIns="58180" numCol="1" anchor="ctr" anchorCtr="0" compatLnSpc="1">
            <a:prstTxWarp prst="textNoShape">
              <a:avLst/>
            </a:prstTxWarp>
          </a:bodyPr>
          <a:lstStyle>
            <a:lvl1pPr algn="r">
              <a:defRPr sz="1500">
                <a:solidFill>
                  <a:srgbClr val="898989"/>
                </a:solidFill>
                <a:latin typeface="Calibri" charset="0"/>
                <a:ea typeface="ＭＳ Ｐゴシック" charset="0"/>
                <a:cs typeface="Arial" charset="0"/>
              </a:defRPr>
            </a:lvl1pPr>
          </a:lstStyle>
          <a:p>
            <a:pPr fontAlgn="base">
              <a:spcBef>
                <a:spcPct val="0"/>
              </a:spcBef>
              <a:spcAft>
                <a:spcPct val="0"/>
              </a:spcAft>
              <a:defRPr/>
            </a:pPr>
            <a:fld id="{399F407D-592D-4AF1-B8D7-C542BB091AD8}" type="slidenum">
              <a:rPr lang="es-ES"/>
              <a:pPr fontAlgn="base">
                <a:spcBef>
                  <a:spcPct val="0"/>
                </a:spcBef>
                <a:spcAft>
                  <a:spcPct val="0"/>
                </a:spcAft>
                <a:defRPr/>
              </a:pPr>
              <a:t>‹Nº›</a:t>
            </a:fld>
            <a:endParaRPr lang="es-ES"/>
          </a:p>
        </p:txBody>
      </p:sp>
    </p:spTree>
    <p:extLst>
      <p:ext uri="{BB962C8B-B14F-4D97-AF65-F5344CB8AC3E}">
        <p14:creationId xmlns:p14="http://schemas.microsoft.com/office/powerpoint/2010/main" val="277801300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iming>
    <p:tnLst>
      <p:par>
        <p:cTn id="1" dur="indefinite" restart="never" nodeType="tmRoot"/>
      </p:par>
    </p:tnLst>
  </p:timing>
  <p:hf sldNum="0" hdr="0" ftr="0" dt="0"/>
  <p:txStyles>
    <p:titleStyle>
      <a:lvl1pPr algn="l" rtl="0" eaLnBrk="0" fontAlgn="base" hangingPunct="0">
        <a:lnSpc>
          <a:spcPct val="90000"/>
        </a:lnSpc>
        <a:spcBef>
          <a:spcPct val="0"/>
        </a:spcBef>
        <a:spcAft>
          <a:spcPct val="0"/>
        </a:spcAft>
        <a:defRPr sz="5700" kern="1200">
          <a:solidFill>
            <a:schemeClr val="tx1"/>
          </a:solidFill>
          <a:latin typeface="+mj-lt"/>
          <a:ea typeface="ＭＳ Ｐゴシック" charset="0"/>
          <a:cs typeface="+mj-cs"/>
        </a:defRPr>
      </a:lvl1pPr>
      <a:lvl2pPr algn="l" rtl="0" eaLnBrk="0" fontAlgn="base" hangingPunct="0">
        <a:lnSpc>
          <a:spcPct val="90000"/>
        </a:lnSpc>
        <a:spcBef>
          <a:spcPct val="0"/>
        </a:spcBef>
        <a:spcAft>
          <a:spcPct val="0"/>
        </a:spcAft>
        <a:defRPr sz="5700">
          <a:solidFill>
            <a:schemeClr val="tx1"/>
          </a:solidFill>
          <a:latin typeface="Calibri Light" pitchFamily="34" charset="0"/>
          <a:ea typeface="ＭＳ Ｐゴシック" charset="0"/>
        </a:defRPr>
      </a:lvl2pPr>
      <a:lvl3pPr algn="l" rtl="0" eaLnBrk="0" fontAlgn="base" hangingPunct="0">
        <a:lnSpc>
          <a:spcPct val="90000"/>
        </a:lnSpc>
        <a:spcBef>
          <a:spcPct val="0"/>
        </a:spcBef>
        <a:spcAft>
          <a:spcPct val="0"/>
        </a:spcAft>
        <a:defRPr sz="5700">
          <a:solidFill>
            <a:schemeClr val="tx1"/>
          </a:solidFill>
          <a:latin typeface="Calibri Light" pitchFamily="34" charset="0"/>
          <a:ea typeface="ＭＳ Ｐゴシック" charset="0"/>
        </a:defRPr>
      </a:lvl3pPr>
      <a:lvl4pPr algn="l" rtl="0" eaLnBrk="0" fontAlgn="base" hangingPunct="0">
        <a:lnSpc>
          <a:spcPct val="90000"/>
        </a:lnSpc>
        <a:spcBef>
          <a:spcPct val="0"/>
        </a:spcBef>
        <a:spcAft>
          <a:spcPct val="0"/>
        </a:spcAft>
        <a:defRPr sz="5700">
          <a:solidFill>
            <a:schemeClr val="tx1"/>
          </a:solidFill>
          <a:latin typeface="Calibri Light" pitchFamily="34" charset="0"/>
          <a:ea typeface="ＭＳ Ｐゴシック" charset="0"/>
        </a:defRPr>
      </a:lvl4pPr>
      <a:lvl5pPr algn="l" rtl="0" eaLnBrk="0" fontAlgn="base" hangingPunct="0">
        <a:lnSpc>
          <a:spcPct val="90000"/>
        </a:lnSpc>
        <a:spcBef>
          <a:spcPct val="0"/>
        </a:spcBef>
        <a:spcAft>
          <a:spcPct val="0"/>
        </a:spcAft>
        <a:defRPr sz="5700">
          <a:solidFill>
            <a:schemeClr val="tx1"/>
          </a:solidFill>
          <a:latin typeface="Calibri Light" pitchFamily="34" charset="0"/>
          <a:ea typeface="ＭＳ Ｐゴシック" charset="0"/>
        </a:defRPr>
      </a:lvl5pPr>
      <a:lvl6pPr marL="581807" algn="l" rtl="0" fontAlgn="base">
        <a:lnSpc>
          <a:spcPct val="90000"/>
        </a:lnSpc>
        <a:spcBef>
          <a:spcPct val="0"/>
        </a:spcBef>
        <a:spcAft>
          <a:spcPct val="0"/>
        </a:spcAft>
        <a:defRPr sz="5700">
          <a:solidFill>
            <a:schemeClr val="tx1"/>
          </a:solidFill>
          <a:latin typeface="Calibri Light" pitchFamily="34" charset="0"/>
        </a:defRPr>
      </a:lvl6pPr>
      <a:lvl7pPr marL="1163613" algn="l" rtl="0" fontAlgn="base">
        <a:lnSpc>
          <a:spcPct val="90000"/>
        </a:lnSpc>
        <a:spcBef>
          <a:spcPct val="0"/>
        </a:spcBef>
        <a:spcAft>
          <a:spcPct val="0"/>
        </a:spcAft>
        <a:defRPr sz="5700">
          <a:solidFill>
            <a:schemeClr val="tx1"/>
          </a:solidFill>
          <a:latin typeface="Calibri Light" pitchFamily="34" charset="0"/>
        </a:defRPr>
      </a:lvl7pPr>
      <a:lvl8pPr marL="1745420" algn="l" rtl="0" fontAlgn="base">
        <a:lnSpc>
          <a:spcPct val="90000"/>
        </a:lnSpc>
        <a:spcBef>
          <a:spcPct val="0"/>
        </a:spcBef>
        <a:spcAft>
          <a:spcPct val="0"/>
        </a:spcAft>
        <a:defRPr sz="5700">
          <a:solidFill>
            <a:schemeClr val="tx1"/>
          </a:solidFill>
          <a:latin typeface="Calibri Light" pitchFamily="34" charset="0"/>
        </a:defRPr>
      </a:lvl8pPr>
      <a:lvl9pPr marL="2327227" algn="l" rtl="0" fontAlgn="base">
        <a:lnSpc>
          <a:spcPct val="90000"/>
        </a:lnSpc>
        <a:spcBef>
          <a:spcPct val="0"/>
        </a:spcBef>
        <a:spcAft>
          <a:spcPct val="0"/>
        </a:spcAft>
        <a:defRPr sz="5700">
          <a:solidFill>
            <a:schemeClr val="tx1"/>
          </a:solidFill>
          <a:latin typeface="Calibri Light" pitchFamily="34" charset="0"/>
        </a:defRPr>
      </a:lvl9pPr>
    </p:titleStyle>
    <p:bodyStyle>
      <a:lvl1pPr marL="290903" indent="-290903" algn="l" rtl="0" eaLnBrk="0" fontAlgn="base" hangingPunct="0">
        <a:lnSpc>
          <a:spcPct val="90000"/>
        </a:lnSpc>
        <a:spcBef>
          <a:spcPts val="1272"/>
        </a:spcBef>
        <a:spcAft>
          <a:spcPct val="0"/>
        </a:spcAft>
        <a:buFont typeface="Arial" pitchFamily="34" charset="0"/>
        <a:buChar char="•"/>
        <a:defRPr sz="3500" kern="1200">
          <a:solidFill>
            <a:schemeClr val="tx1"/>
          </a:solidFill>
          <a:latin typeface="+mn-lt"/>
          <a:ea typeface="ＭＳ Ｐゴシック" charset="0"/>
          <a:cs typeface="+mn-cs"/>
        </a:defRPr>
      </a:lvl1pPr>
      <a:lvl2pPr marL="872710" indent="-290903" algn="l" rtl="0" eaLnBrk="0" fontAlgn="base" hangingPunct="0">
        <a:lnSpc>
          <a:spcPct val="90000"/>
        </a:lnSpc>
        <a:spcBef>
          <a:spcPts val="637"/>
        </a:spcBef>
        <a:spcAft>
          <a:spcPct val="0"/>
        </a:spcAft>
        <a:buFont typeface="Arial" pitchFamily="34" charset="0"/>
        <a:buChar char="•"/>
        <a:defRPr sz="3100" kern="1200">
          <a:solidFill>
            <a:schemeClr val="tx1"/>
          </a:solidFill>
          <a:latin typeface="+mn-lt"/>
          <a:ea typeface="ＭＳ Ｐゴシック" charset="0"/>
          <a:cs typeface="+mn-cs"/>
        </a:defRPr>
      </a:lvl2pPr>
      <a:lvl3pPr marL="1454516" indent="-290903" algn="l" rtl="0" eaLnBrk="0" fontAlgn="base" hangingPunct="0">
        <a:lnSpc>
          <a:spcPct val="90000"/>
        </a:lnSpc>
        <a:spcBef>
          <a:spcPts val="637"/>
        </a:spcBef>
        <a:spcAft>
          <a:spcPct val="0"/>
        </a:spcAft>
        <a:buFont typeface="Arial" pitchFamily="34" charset="0"/>
        <a:buChar char="•"/>
        <a:defRPr sz="2600" kern="1200">
          <a:solidFill>
            <a:schemeClr val="tx1"/>
          </a:solidFill>
          <a:latin typeface="+mn-lt"/>
          <a:ea typeface="ＭＳ Ｐゴシック" charset="0"/>
          <a:cs typeface="+mn-cs"/>
        </a:defRPr>
      </a:lvl3pPr>
      <a:lvl4pPr marL="2036323" indent="-290903" algn="l" rtl="0" eaLnBrk="0" fontAlgn="base" hangingPunct="0">
        <a:lnSpc>
          <a:spcPct val="90000"/>
        </a:lnSpc>
        <a:spcBef>
          <a:spcPts val="637"/>
        </a:spcBef>
        <a:spcAft>
          <a:spcPct val="0"/>
        </a:spcAft>
        <a:buFont typeface="Arial" pitchFamily="34" charset="0"/>
        <a:buChar char="•"/>
        <a:defRPr kern="1200">
          <a:solidFill>
            <a:schemeClr val="tx1"/>
          </a:solidFill>
          <a:latin typeface="+mn-lt"/>
          <a:ea typeface="ＭＳ Ｐゴシック" charset="0"/>
          <a:cs typeface="+mn-cs"/>
        </a:defRPr>
      </a:lvl4pPr>
      <a:lvl5pPr marL="2618129" indent="-290903" algn="l" rtl="0" eaLnBrk="0" fontAlgn="base" hangingPunct="0">
        <a:lnSpc>
          <a:spcPct val="90000"/>
        </a:lnSpc>
        <a:spcBef>
          <a:spcPts val="637"/>
        </a:spcBef>
        <a:spcAft>
          <a:spcPct val="0"/>
        </a:spcAft>
        <a:buFont typeface="Arial" pitchFamily="34" charset="0"/>
        <a:buChar char="•"/>
        <a:defRPr kern="1200">
          <a:solidFill>
            <a:schemeClr val="tx1"/>
          </a:solidFill>
          <a:latin typeface="+mn-lt"/>
          <a:ea typeface="ＭＳ Ｐゴシック" charset="0"/>
          <a:cs typeface="+mn-cs"/>
        </a:defRPr>
      </a:lvl5pPr>
      <a:lvl6pPr marL="3199935" indent="-290903" algn="l" defTabSz="1163613" rtl="0" eaLnBrk="1" latinLnBrk="0" hangingPunct="1">
        <a:lnSpc>
          <a:spcPct val="90000"/>
        </a:lnSpc>
        <a:spcBef>
          <a:spcPts val="637"/>
        </a:spcBef>
        <a:buFont typeface="Arial" panose="020B0604020202020204" pitchFamily="34" charset="0"/>
        <a:buChar char="•"/>
        <a:defRPr sz="2400" kern="1200">
          <a:solidFill>
            <a:schemeClr val="tx1"/>
          </a:solidFill>
          <a:latin typeface="+mn-lt"/>
          <a:ea typeface="+mn-ea"/>
          <a:cs typeface="+mn-cs"/>
        </a:defRPr>
      </a:lvl6pPr>
      <a:lvl7pPr marL="3781740" indent="-290903" algn="l" defTabSz="1163613" rtl="0" eaLnBrk="1" latinLnBrk="0" hangingPunct="1">
        <a:lnSpc>
          <a:spcPct val="90000"/>
        </a:lnSpc>
        <a:spcBef>
          <a:spcPts val="637"/>
        </a:spcBef>
        <a:buFont typeface="Arial" panose="020B0604020202020204" pitchFamily="34" charset="0"/>
        <a:buChar char="•"/>
        <a:defRPr sz="2400" kern="1200">
          <a:solidFill>
            <a:schemeClr val="tx1"/>
          </a:solidFill>
          <a:latin typeface="+mn-lt"/>
          <a:ea typeface="+mn-ea"/>
          <a:cs typeface="+mn-cs"/>
        </a:defRPr>
      </a:lvl7pPr>
      <a:lvl8pPr marL="4363549" indent="-290903" algn="l" defTabSz="1163613" rtl="0" eaLnBrk="1" latinLnBrk="0" hangingPunct="1">
        <a:lnSpc>
          <a:spcPct val="90000"/>
        </a:lnSpc>
        <a:spcBef>
          <a:spcPts val="637"/>
        </a:spcBef>
        <a:buFont typeface="Arial" panose="020B0604020202020204" pitchFamily="34" charset="0"/>
        <a:buChar char="•"/>
        <a:defRPr sz="2400" kern="1200">
          <a:solidFill>
            <a:schemeClr val="tx1"/>
          </a:solidFill>
          <a:latin typeface="+mn-lt"/>
          <a:ea typeface="+mn-ea"/>
          <a:cs typeface="+mn-cs"/>
        </a:defRPr>
      </a:lvl8pPr>
      <a:lvl9pPr marL="4945357" indent="-290903" algn="l" defTabSz="1163613" rtl="0" eaLnBrk="1" latinLnBrk="0" hangingPunct="1">
        <a:lnSpc>
          <a:spcPct val="90000"/>
        </a:lnSpc>
        <a:spcBef>
          <a:spcPts val="637"/>
        </a:spcBef>
        <a:buFont typeface="Arial" panose="020B0604020202020204" pitchFamily="34" charset="0"/>
        <a:buChar char="•"/>
        <a:defRPr sz="2400" kern="1200">
          <a:solidFill>
            <a:schemeClr val="tx1"/>
          </a:solidFill>
          <a:latin typeface="+mn-lt"/>
          <a:ea typeface="+mn-ea"/>
          <a:cs typeface="+mn-cs"/>
        </a:defRPr>
      </a:lvl9pPr>
    </p:bodyStyle>
    <p:otherStyle>
      <a:defPPr>
        <a:defRPr lang="es-ES"/>
      </a:defPPr>
      <a:lvl1pPr marL="0" algn="l" defTabSz="1163613" rtl="0" eaLnBrk="1" latinLnBrk="0" hangingPunct="1">
        <a:defRPr sz="2400" kern="1200">
          <a:solidFill>
            <a:schemeClr val="tx1"/>
          </a:solidFill>
          <a:latin typeface="+mn-lt"/>
          <a:ea typeface="+mn-ea"/>
          <a:cs typeface="+mn-cs"/>
        </a:defRPr>
      </a:lvl1pPr>
      <a:lvl2pPr marL="581807" algn="l" defTabSz="1163613" rtl="0" eaLnBrk="1" latinLnBrk="0" hangingPunct="1">
        <a:defRPr sz="2400" kern="1200">
          <a:solidFill>
            <a:schemeClr val="tx1"/>
          </a:solidFill>
          <a:latin typeface="+mn-lt"/>
          <a:ea typeface="+mn-ea"/>
          <a:cs typeface="+mn-cs"/>
        </a:defRPr>
      </a:lvl2pPr>
      <a:lvl3pPr marL="1163613" algn="l" defTabSz="1163613" rtl="0" eaLnBrk="1" latinLnBrk="0" hangingPunct="1">
        <a:defRPr sz="2400" kern="1200">
          <a:solidFill>
            <a:schemeClr val="tx1"/>
          </a:solidFill>
          <a:latin typeface="+mn-lt"/>
          <a:ea typeface="+mn-ea"/>
          <a:cs typeface="+mn-cs"/>
        </a:defRPr>
      </a:lvl3pPr>
      <a:lvl4pPr marL="1745420" algn="l" defTabSz="1163613" rtl="0" eaLnBrk="1" latinLnBrk="0" hangingPunct="1">
        <a:defRPr sz="2400" kern="1200">
          <a:solidFill>
            <a:schemeClr val="tx1"/>
          </a:solidFill>
          <a:latin typeface="+mn-lt"/>
          <a:ea typeface="+mn-ea"/>
          <a:cs typeface="+mn-cs"/>
        </a:defRPr>
      </a:lvl4pPr>
      <a:lvl5pPr marL="2327227" algn="l" defTabSz="1163613" rtl="0" eaLnBrk="1" latinLnBrk="0" hangingPunct="1">
        <a:defRPr sz="2400" kern="1200">
          <a:solidFill>
            <a:schemeClr val="tx1"/>
          </a:solidFill>
          <a:latin typeface="+mn-lt"/>
          <a:ea typeface="+mn-ea"/>
          <a:cs typeface="+mn-cs"/>
        </a:defRPr>
      </a:lvl5pPr>
      <a:lvl6pPr marL="2909034" algn="l" defTabSz="1163613" rtl="0" eaLnBrk="1" latinLnBrk="0" hangingPunct="1">
        <a:defRPr sz="2400" kern="1200">
          <a:solidFill>
            <a:schemeClr val="tx1"/>
          </a:solidFill>
          <a:latin typeface="+mn-lt"/>
          <a:ea typeface="+mn-ea"/>
          <a:cs typeface="+mn-cs"/>
        </a:defRPr>
      </a:lvl6pPr>
      <a:lvl7pPr marL="3490837" algn="l" defTabSz="1163613" rtl="0" eaLnBrk="1" latinLnBrk="0" hangingPunct="1">
        <a:defRPr sz="2400" kern="1200">
          <a:solidFill>
            <a:schemeClr val="tx1"/>
          </a:solidFill>
          <a:latin typeface="+mn-lt"/>
          <a:ea typeface="+mn-ea"/>
          <a:cs typeface="+mn-cs"/>
        </a:defRPr>
      </a:lvl7pPr>
      <a:lvl8pPr marL="4072645" algn="l" defTabSz="1163613" rtl="0" eaLnBrk="1" latinLnBrk="0" hangingPunct="1">
        <a:defRPr sz="2400" kern="1200">
          <a:solidFill>
            <a:schemeClr val="tx1"/>
          </a:solidFill>
          <a:latin typeface="+mn-lt"/>
          <a:ea typeface="+mn-ea"/>
          <a:cs typeface="+mn-cs"/>
        </a:defRPr>
      </a:lvl8pPr>
      <a:lvl9pPr marL="4654454" algn="l" defTabSz="1163613"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Marcador de título 1"/>
          <p:cNvSpPr>
            <a:spLocks noGrp="1"/>
          </p:cNvSpPr>
          <p:nvPr>
            <p:ph type="title"/>
          </p:nvPr>
        </p:nvSpPr>
        <p:spPr bwMode="auto">
          <a:xfrm>
            <a:off x="900962" y="498422"/>
            <a:ext cx="11302899" cy="1809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6362" tIns="58180" rIns="116362" bIns="58180" numCol="1" anchor="ctr" anchorCtr="0" compatLnSpc="1">
            <a:prstTxWarp prst="textNoShape">
              <a:avLst/>
            </a:prstTxWarp>
          </a:bodyPr>
          <a:lstStyle/>
          <a:p>
            <a:pPr lvl="0"/>
            <a:r>
              <a:rPr lang="es-ES" altLang="es-HN" smtClean="0"/>
              <a:t>Haga clic para modificar el estilo de título del patrón</a:t>
            </a:r>
          </a:p>
        </p:txBody>
      </p:sp>
      <p:sp>
        <p:nvSpPr>
          <p:cNvPr id="1027" name="Marcador de texto 2"/>
          <p:cNvSpPr>
            <a:spLocks noGrp="1"/>
          </p:cNvSpPr>
          <p:nvPr>
            <p:ph type="body" idx="1"/>
          </p:nvPr>
        </p:nvSpPr>
        <p:spPr bwMode="auto">
          <a:xfrm>
            <a:off x="900962" y="2492074"/>
            <a:ext cx="11302899" cy="5939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6362" tIns="58180" rIns="116362" bIns="58180" numCol="1" anchor="t" anchorCtr="0" compatLnSpc="1">
            <a:prstTxWarp prst="textNoShape">
              <a:avLst/>
            </a:prstTxWarp>
          </a:bodyPr>
          <a:lstStyle/>
          <a:p>
            <a:pPr lvl="0"/>
            <a:r>
              <a:rPr lang="es-ES" altLang="es-HN" smtClean="0"/>
              <a:t>Haga clic para modificar el estilo de texto del patrón</a:t>
            </a:r>
          </a:p>
          <a:p>
            <a:pPr lvl="1"/>
            <a:r>
              <a:rPr lang="es-ES" altLang="es-HN" smtClean="0"/>
              <a:t>Segundo nivel</a:t>
            </a:r>
          </a:p>
          <a:p>
            <a:pPr lvl="2"/>
            <a:r>
              <a:rPr lang="es-ES" altLang="es-HN" smtClean="0"/>
              <a:t>Tercer nivel</a:t>
            </a:r>
          </a:p>
          <a:p>
            <a:pPr lvl="3"/>
            <a:r>
              <a:rPr lang="es-ES" altLang="es-HN" smtClean="0"/>
              <a:t>Cuarto nivel</a:t>
            </a:r>
          </a:p>
          <a:p>
            <a:pPr lvl="4"/>
            <a:r>
              <a:rPr lang="es-ES" altLang="es-HN" smtClean="0"/>
              <a:t>Quinto nivel</a:t>
            </a:r>
          </a:p>
        </p:txBody>
      </p:sp>
      <p:sp>
        <p:nvSpPr>
          <p:cNvPr id="4" name="Marcador de fecha 3"/>
          <p:cNvSpPr>
            <a:spLocks noGrp="1"/>
          </p:cNvSpPr>
          <p:nvPr>
            <p:ph type="dt" sz="half" idx="2"/>
          </p:nvPr>
        </p:nvSpPr>
        <p:spPr>
          <a:xfrm>
            <a:off x="900962" y="8676749"/>
            <a:ext cx="2948583" cy="498410"/>
          </a:xfrm>
          <a:prstGeom prst="rect">
            <a:avLst/>
          </a:prstGeom>
        </p:spPr>
        <p:txBody>
          <a:bodyPr vert="horz" wrap="square" lIns="116362" tIns="58180" rIns="116362" bIns="58180" numCol="1" anchor="ctr" anchorCtr="0" compatLnSpc="1">
            <a:prstTxWarp prst="textNoShape">
              <a:avLst/>
            </a:prstTxWarp>
          </a:bodyPr>
          <a:lstStyle>
            <a:lvl1pPr>
              <a:defRPr sz="1500">
                <a:solidFill>
                  <a:srgbClr val="898989"/>
                </a:solidFill>
                <a:latin typeface="Calibri" charset="0"/>
                <a:ea typeface="ＭＳ Ｐゴシック" charset="0"/>
                <a:cs typeface="Arial" charset="0"/>
              </a:defRPr>
            </a:lvl1pPr>
          </a:lstStyle>
          <a:p>
            <a:pPr fontAlgn="base">
              <a:spcBef>
                <a:spcPct val="0"/>
              </a:spcBef>
              <a:spcAft>
                <a:spcPct val="0"/>
              </a:spcAft>
              <a:defRPr/>
            </a:pPr>
            <a:r>
              <a:rPr lang="es-HN" smtClean="0"/>
              <a:t>02/03/2015</a:t>
            </a:r>
            <a:endParaRPr lang="es-ES"/>
          </a:p>
        </p:txBody>
      </p:sp>
      <p:sp>
        <p:nvSpPr>
          <p:cNvPr id="5" name="Marcador de pie de página 4"/>
          <p:cNvSpPr>
            <a:spLocks noGrp="1"/>
          </p:cNvSpPr>
          <p:nvPr>
            <p:ph type="ftr" sz="quarter" idx="3"/>
          </p:nvPr>
        </p:nvSpPr>
        <p:spPr>
          <a:xfrm>
            <a:off x="4340973" y="8676749"/>
            <a:ext cx="4422877" cy="498410"/>
          </a:xfrm>
          <a:prstGeom prst="rect">
            <a:avLst/>
          </a:prstGeom>
        </p:spPr>
        <p:txBody>
          <a:bodyPr vert="horz" lIns="116362" tIns="58180" rIns="116362" bIns="58180" rtlCol="0" anchor="ctr"/>
          <a:lstStyle>
            <a:lvl1pPr algn="ctr" fontAlgn="auto">
              <a:spcBef>
                <a:spcPts val="0"/>
              </a:spcBef>
              <a:spcAft>
                <a:spcPts val="0"/>
              </a:spcAft>
              <a:defRPr sz="1500">
                <a:solidFill>
                  <a:schemeClr val="tx1">
                    <a:tint val="75000"/>
                  </a:schemeClr>
                </a:solidFill>
                <a:latin typeface="+mn-lt"/>
                <a:ea typeface="+mn-ea"/>
                <a:cs typeface="+mn-cs"/>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4"/>
          </p:nvPr>
        </p:nvSpPr>
        <p:spPr>
          <a:xfrm>
            <a:off x="9255280" y="8676749"/>
            <a:ext cx="2948583" cy="498410"/>
          </a:xfrm>
          <a:prstGeom prst="rect">
            <a:avLst/>
          </a:prstGeom>
        </p:spPr>
        <p:txBody>
          <a:bodyPr vert="horz" wrap="square" lIns="116362" tIns="58180" rIns="116362" bIns="58180" numCol="1" anchor="ctr" anchorCtr="0" compatLnSpc="1">
            <a:prstTxWarp prst="textNoShape">
              <a:avLst/>
            </a:prstTxWarp>
          </a:bodyPr>
          <a:lstStyle>
            <a:lvl1pPr algn="r">
              <a:defRPr sz="1500">
                <a:solidFill>
                  <a:srgbClr val="898989"/>
                </a:solidFill>
                <a:latin typeface="Calibri" charset="0"/>
                <a:ea typeface="ＭＳ Ｐゴシック" charset="0"/>
                <a:cs typeface="Arial" charset="0"/>
              </a:defRPr>
            </a:lvl1pPr>
          </a:lstStyle>
          <a:p>
            <a:pPr fontAlgn="base">
              <a:spcBef>
                <a:spcPct val="0"/>
              </a:spcBef>
              <a:spcAft>
                <a:spcPct val="0"/>
              </a:spcAft>
              <a:defRPr/>
            </a:pPr>
            <a:fld id="{399F407D-592D-4AF1-B8D7-C542BB091AD8}" type="slidenum">
              <a:rPr lang="es-ES"/>
              <a:pPr fontAlgn="base">
                <a:spcBef>
                  <a:spcPct val="0"/>
                </a:spcBef>
                <a:spcAft>
                  <a:spcPct val="0"/>
                </a:spcAft>
                <a:defRPr/>
              </a:pPr>
              <a:t>‹Nº›</a:t>
            </a:fld>
            <a:endParaRPr lang="es-ES"/>
          </a:p>
        </p:txBody>
      </p:sp>
    </p:spTree>
    <p:extLst>
      <p:ext uri="{BB962C8B-B14F-4D97-AF65-F5344CB8AC3E}">
        <p14:creationId xmlns:p14="http://schemas.microsoft.com/office/powerpoint/2010/main" val="3680253636"/>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iming>
    <p:tnLst>
      <p:par>
        <p:cTn id="1" dur="indefinite" restart="never" nodeType="tmRoot"/>
      </p:par>
    </p:tnLst>
  </p:timing>
  <p:hf sldNum="0" hdr="0" ftr="0" dt="0"/>
  <p:txStyles>
    <p:titleStyle>
      <a:lvl1pPr algn="l" rtl="0" eaLnBrk="0" fontAlgn="base" hangingPunct="0">
        <a:lnSpc>
          <a:spcPct val="90000"/>
        </a:lnSpc>
        <a:spcBef>
          <a:spcPct val="0"/>
        </a:spcBef>
        <a:spcAft>
          <a:spcPct val="0"/>
        </a:spcAft>
        <a:defRPr sz="5700" kern="1200">
          <a:solidFill>
            <a:schemeClr val="tx1"/>
          </a:solidFill>
          <a:latin typeface="+mj-lt"/>
          <a:ea typeface="ＭＳ Ｐゴシック" charset="0"/>
          <a:cs typeface="+mj-cs"/>
        </a:defRPr>
      </a:lvl1pPr>
      <a:lvl2pPr algn="l" rtl="0" eaLnBrk="0" fontAlgn="base" hangingPunct="0">
        <a:lnSpc>
          <a:spcPct val="90000"/>
        </a:lnSpc>
        <a:spcBef>
          <a:spcPct val="0"/>
        </a:spcBef>
        <a:spcAft>
          <a:spcPct val="0"/>
        </a:spcAft>
        <a:defRPr sz="5700">
          <a:solidFill>
            <a:schemeClr val="tx1"/>
          </a:solidFill>
          <a:latin typeface="Calibri Light" pitchFamily="34" charset="0"/>
          <a:ea typeface="ＭＳ Ｐゴシック" charset="0"/>
        </a:defRPr>
      </a:lvl2pPr>
      <a:lvl3pPr algn="l" rtl="0" eaLnBrk="0" fontAlgn="base" hangingPunct="0">
        <a:lnSpc>
          <a:spcPct val="90000"/>
        </a:lnSpc>
        <a:spcBef>
          <a:spcPct val="0"/>
        </a:spcBef>
        <a:spcAft>
          <a:spcPct val="0"/>
        </a:spcAft>
        <a:defRPr sz="5700">
          <a:solidFill>
            <a:schemeClr val="tx1"/>
          </a:solidFill>
          <a:latin typeface="Calibri Light" pitchFamily="34" charset="0"/>
          <a:ea typeface="ＭＳ Ｐゴシック" charset="0"/>
        </a:defRPr>
      </a:lvl3pPr>
      <a:lvl4pPr algn="l" rtl="0" eaLnBrk="0" fontAlgn="base" hangingPunct="0">
        <a:lnSpc>
          <a:spcPct val="90000"/>
        </a:lnSpc>
        <a:spcBef>
          <a:spcPct val="0"/>
        </a:spcBef>
        <a:spcAft>
          <a:spcPct val="0"/>
        </a:spcAft>
        <a:defRPr sz="5700">
          <a:solidFill>
            <a:schemeClr val="tx1"/>
          </a:solidFill>
          <a:latin typeface="Calibri Light" pitchFamily="34" charset="0"/>
          <a:ea typeface="ＭＳ Ｐゴシック" charset="0"/>
        </a:defRPr>
      </a:lvl4pPr>
      <a:lvl5pPr algn="l" rtl="0" eaLnBrk="0" fontAlgn="base" hangingPunct="0">
        <a:lnSpc>
          <a:spcPct val="90000"/>
        </a:lnSpc>
        <a:spcBef>
          <a:spcPct val="0"/>
        </a:spcBef>
        <a:spcAft>
          <a:spcPct val="0"/>
        </a:spcAft>
        <a:defRPr sz="5700">
          <a:solidFill>
            <a:schemeClr val="tx1"/>
          </a:solidFill>
          <a:latin typeface="Calibri Light" pitchFamily="34" charset="0"/>
          <a:ea typeface="ＭＳ Ｐゴシック" charset="0"/>
        </a:defRPr>
      </a:lvl5pPr>
      <a:lvl6pPr marL="581807" algn="l" rtl="0" fontAlgn="base">
        <a:lnSpc>
          <a:spcPct val="90000"/>
        </a:lnSpc>
        <a:spcBef>
          <a:spcPct val="0"/>
        </a:spcBef>
        <a:spcAft>
          <a:spcPct val="0"/>
        </a:spcAft>
        <a:defRPr sz="5700">
          <a:solidFill>
            <a:schemeClr val="tx1"/>
          </a:solidFill>
          <a:latin typeface="Calibri Light" pitchFamily="34" charset="0"/>
        </a:defRPr>
      </a:lvl6pPr>
      <a:lvl7pPr marL="1163613" algn="l" rtl="0" fontAlgn="base">
        <a:lnSpc>
          <a:spcPct val="90000"/>
        </a:lnSpc>
        <a:spcBef>
          <a:spcPct val="0"/>
        </a:spcBef>
        <a:spcAft>
          <a:spcPct val="0"/>
        </a:spcAft>
        <a:defRPr sz="5700">
          <a:solidFill>
            <a:schemeClr val="tx1"/>
          </a:solidFill>
          <a:latin typeface="Calibri Light" pitchFamily="34" charset="0"/>
        </a:defRPr>
      </a:lvl7pPr>
      <a:lvl8pPr marL="1745420" algn="l" rtl="0" fontAlgn="base">
        <a:lnSpc>
          <a:spcPct val="90000"/>
        </a:lnSpc>
        <a:spcBef>
          <a:spcPct val="0"/>
        </a:spcBef>
        <a:spcAft>
          <a:spcPct val="0"/>
        </a:spcAft>
        <a:defRPr sz="5700">
          <a:solidFill>
            <a:schemeClr val="tx1"/>
          </a:solidFill>
          <a:latin typeface="Calibri Light" pitchFamily="34" charset="0"/>
        </a:defRPr>
      </a:lvl8pPr>
      <a:lvl9pPr marL="2327227" algn="l" rtl="0" fontAlgn="base">
        <a:lnSpc>
          <a:spcPct val="90000"/>
        </a:lnSpc>
        <a:spcBef>
          <a:spcPct val="0"/>
        </a:spcBef>
        <a:spcAft>
          <a:spcPct val="0"/>
        </a:spcAft>
        <a:defRPr sz="5700">
          <a:solidFill>
            <a:schemeClr val="tx1"/>
          </a:solidFill>
          <a:latin typeface="Calibri Light" pitchFamily="34" charset="0"/>
        </a:defRPr>
      </a:lvl9pPr>
    </p:titleStyle>
    <p:bodyStyle>
      <a:lvl1pPr marL="290903" indent="-290903" algn="l" rtl="0" eaLnBrk="0" fontAlgn="base" hangingPunct="0">
        <a:lnSpc>
          <a:spcPct val="90000"/>
        </a:lnSpc>
        <a:spcBef>
          <a:spcPts val="1272"/>
        </a:spcBef>
        <a:spcAft>
          <a:spcPct val="0"/>
        </a:spcAft>
        <a:buFont typeface="Arial" pitchFamily="34" charset="0"/>
        <a:buChar char="•"/>
        <a:defRPr sz="3500" kern="1200">
          <a:solidFill>
            <a:schemeClr val="tx1"/>
          </a:solidFill>
          <a:latin typeface="+mn-lt"/>
          <a:ea typeface="ＭＳ Ｐゴシック" charset="0"/>
          <a:cs typeface="+mn-cs"/>
        </a:defRPr>
      </a:lvl1pPr>
      <a:lvl2pPr marL="872710" indent="-290903" algn="l" rtl="0" eaLnBrk="0" fontAlgn="base" hangingPunct="0">
        <a:lnSpc>
          <a:spcPct val="90000"/>
        </a:lnSpc>
        <a:spcBef>
          <a:spcPts val="637"/>
        </a:spcBef>
        <a:spcAft>
          <a:spcPct val="0"/>
        </a:spcAft>
        <a:buFont typeface="Arial" pitchFamily="34" charset="0"/>
        <a:buChar char="•"/>
        <a:defRPr sz="3100" kern="1200">
          <a:solidFill>
            <a:schemeClr val="tx1"/>
          </a:solidFill>
          <a:latin typeface="+mn-lt"/>
          <a:ea typeface="ＭＳ Ｐゴシック" charset="0"/>
          <a:cs typeface="+mn-cs"/>
        </a:defRPr>
      </a:lvl2pPr>
      <a:lvl3pPr marL="1454516" indent="-290903" algn="l" rtl="0" eaLnBrk="0" fontAlgn="base" hangingPunct="0">
        <a:lnSpc>
          <a:spcPct val="90000"/>
        </a:lnSpc>
        <a:spcBef>
          <a:spcPts val="637"/>
        </a:spcBef>
        <a:spcAft>
          <a:spcPct val="0"/>
        </a:spcAft>
        <a:buFont typeface="Arial" pitchFamily="34" charset="0"/>
        <a:buChar char="•"/>
        <a:defRPr sz="2600" kern="1200">
          <a:solidFill>
            <a:schemeClr val="tx1"/>
          </a:solidFill>
          <a:latin typeface="+mn-lt"/>
          <a:ea typeface="ＭＳ Ｐゴシック" charset="0"/>
          <a:cs typeface="+mn-cs"/>
        </a:defRPr>
      </a:lvl3pPr>
      <a:lvl4pPr marL="2036323" indent="-290903" algn="l" rtl="0" eaLnBrk="0" fontAlgn="base" hangingPunct="0">
        <a:lnSpc>
          <a:spcPct val="90000"/>
        </a:lnSpc>
        <a:spcBef>
          <a:spcPts val="637"/>
        </a:spcBef>
        <a:spcAft>
          <a:spcPct val="0"/>
        </a:spcAft>
        <a:buFont typeface="Arial" pitchFamily="34" charset="0"/>
        <a:buChar char="•"/>
        <a:defRPr kern="1200">
          <a:solidFill>
            <a:schemeClr val="tx1"/>
          </a:solidFill>
          <a:latin typeface="+mn-lt"/>
          <a:ea typeface="ＭＳ Ｐゴシック" charset="0"/>
          <a:cs typeface="+mn-cs"/>
        </a:defRPr>
      </a:lvl4pPr>
      <a:lvl5pPr marL="2618129" indent="-290903" algn="l" rtl="0" eaLnBrk="0" fontAlgn="base" hangingPunct="0">
        <a:lnSpc>
          <a:spcPct val="90000"/>
        </a:lnSpc>
        <a:spcBef>
          <a:spcPts val="637"/>
        </a:spcBef>
        <a:spcAft>
          <a:spcPct val="0"/>
        </a:spcAft>
        <a:buFont typeface="Arial" pitchFamily="34" charset="0"/>
        <a:buChar char="•"/>
        <a:defRPr kern="1200">
          <a:solidFill>
            <a:schemeClr val="tx1"/>
          </a:solidFill>
          <a:latin typeface="+mn-lt"/>
          <a:ea typeface="ＭＳ Ｐゴシック" charset="0"/>
          <a:cs typeface="+mn-cs"/>
        </a:defRPr>
      </a:lvl5pPr>
      <a:lvl6pPr marL="3199935" indent="-290903" algn="l" defTabSz="1163613" rtl="0" eaLnBrk="1" latinLnBrk="0" hangingPunct="1">
        <a:lnSpc>
          <a:spcPct val="90000"/>
        </a:lnSpc>
        <a:spcBef>
          <a:spcPts val="637"/>
        </a:spcBef>
        <a:buFont typeface="Arial" panose="020B0604020202020204" pitchFamily="34" charset="0"/>
        <a:buChar char="•"/>
        <a:defRPr sz="2400" kern="1200">
          <a:solidFill>
            <a:schemeClr val="tx1"/>
          </a:solidFill>
          <a:latin typeface="+mn-lt"/>
          <a:ea typeface="+mn-ea"/>
          <a:cs typeface="+mn-cs"/>
        </a:defRPr>
      </a:lvl6pPr>
      <a:lvl7pPr marL="3781740" indent="-290903" algn="l" defTabSz="1163613" rtl="0" eaLnBrk="1" latinLnBrk="0" hangingPunct="1">
        <a:lnSpc>
          <a:spcPct val="90000"/>
        </a:lnSpc>
        <a:spcBef>
          <a:spcPts val="637"/>
        </a:spcBef>
        <a:buFont typeface="Arial" panose="020B0604020202020204" pitchFamily="34" charset="0"/>
        <a:buChar char="•"/>
        <a:defRPr sz="2400" kern="1200">
          <a:solidFill>
            <a:schemeClr val="tx1"/>
          </a:solidFill>
          <a:latin typeface="+mn-lt"/>
          <a:ea typeface="+mn-ea"/>
          <a:cs typeface="+mn-cs"/>
        </a:defRPr>
      </a:lvl7pPr>
      <a:lvl8pPr marL="4363549" indent="-290903" algn="l" defTabSz="1163613" rtl="0" eaLnBrk="1" latinLnBrk="0" hangingPunct="1">
        <a:lnSpc>
          <a:spcPct val="90000"/>
        </a:lnSpc>
        <a:spcBef>
          <a:spcPts val="637"/>
        </a:spcBef>
        <a:buFont typeface="Arial" panose="020B0604020202020204" pitchFamily="34" charset="0"/>
        <a:buChar char="•"/>
        <a:defRPr sz="2400" kern="1200">
          <a:solidFill>
            <a:schemeClr val="tx1"/>
          </a:solidFill>
          <a:latin typeface="+mn-lt"/>
          <a:ea typeface="+mn-ea"/>
          <a:cs typeface="+mn-cs"/>
        </a:defRPr>
      </a:lvl8pPr>
      <a:lvl9pPr marL="4945357" indent="-290903" algn="l" defTabSz="1163613" rtl="0" eaLnBrk="1" latinLnBrk="0" hangingPunct="1">
        <a:lnSpc>
          <a:spcPct val="90000"/>
        </a:lnSpc>
        <a:spcBef>
          <a:spcPts val="637"/>
        </a:spcBef>
        <a:buFont typeface="Arial" panose="020B0604020202020204" pitchFamily="34" charset="0"/>
        <a:buChar char="•"/>
        <a:defRPr sz="2400" kern="1200">
          <a:solidFill>
            <a:schemeClr val="tx1"/>
          </a:solidFill>
          <a:latin typeface="+mn-lt"/>
          <a:ea typeface="+mn-ea"/>
          <a:cs typeface="+mn-cs"/>
        </a:defRPr>
      </a:lvl9pPr>
    </p:bodyStyle>
    <p:otherStyle>
      <a:defPPr>
        <a:defRPr lang="es-ES"/>
      </a:defPPr>
      <a:lvl1pPr marL="0" algn="l" defTabSz="1163613" rtl="0" eaLnBrk="1" latinLnBrk="0" hangingPunct="1">
        <a:defRPr sz="2400" kern="1200">
          <a:solidFill>
            <a:schemeClr val="tx1"/>
          </a:solidFill>
          <a:latin typeface="+mn-lt"/>
          <a:ea typeface="+mn-ea"/>
          <a:cs typeface="+mn-cs"/>
        </a:defRPr>
      </a:lvl1pPr>
      <a:lvl2pPr marL="581807" algn="l" defTabSz="1163613" rtl="0" eaLnBrk="1" latinLnBrk="0" hangingPunct="1">
        <a:defRPr sz="2400" kern="1200">
          <a:solidFill>
            <a:schemeClr val="tx1"/>
          </a:solidFill>
          <a:latin typeface="+mn-lt"/>
          <a:ea typeface="+mn-ea"/>
          <a:cs typeface="+mn-cs"/>
        </a:defRPr>
      </a:lvl2pPr>
      <a:lvl3pPr marL="1163613" algn="l" defTabSz="1163613" rtl="0" eaLnBrk="1" latinLnBrk="0" hangingPunct="1">
        <a:defRPr sz="2400" kern="1200">
          <a:solidFill>
            <a:schemeClr val="tx1"/>
          </a:solidFill>
          <a:latin typeface="+mn-lt"/>
          <a:ea typeface="+mn-ea"/>
          <a:cs typeface="+mn-cs"/>
        </a:defRPr>
      </a:lvl3pPr>
      <a:lvl4pPr marL="1745420" algn="l" defTabSz="1163613" rtl="0" eaLnBrk="1" latinLnBrk="0" hangingPunct="1">
        <a:defRPr sz="2400" kern="1200">
          <a:solidFill>
            <a:schemeClr val="tx1"/>
          </a:solidFill>
          <a:latin typeface="+mn-lt"/>
          <a:ea typeface="+mn-ea"/>
          <a:cs typeface="+mn-cs"/>
        </a:defRPr>
      </a:lvl4pPr>
      <a:lvl5pPr marL="2327227" algn="l" defTabSz="1163613" rtl="0" eaLnBrk="1" latinLnBrk="0" hangingPunct="1">
        <a:defRPr sz="2400" kern="1200">
          <a:solidFill>
            <a:schemeClr val="tx1"/>
          </a:solidFill>
          <a:latin typeface="+mn-lt"/>
          <a:ea typeface="+mn-ea"/>
          <a:cs typeface="+mn-cs"/>
        </a:defRPr>
      </a:lvl5pPr>
      <a:lvl6pPr marL="2909034" algn="l" defTabSz="1163613" rtl="0" eaLnBrk="1" latinLnBrk="0" hangingPunct="1">
        <a:defRPr sz="2400" kern="1200">
          <a:solidFill>
            <a:schemeClr val="tx1"/>
          </a:solidFill>
          <a:latin typeface="+mn-lt"/>
          <a:ea typeface="+mn-ea"/>
          <a:cs typeface="+mn-cs"/>
        </a:defRPr>
      </a:lvl6pPr>
      <a:lvl7pPr marL="3490837" algn="l" defTabSz="1163613" rtl="0" eaLnBrk="1" latinLnBrk="0" hangingPunct="1">
        <a:defRPr sz="2400" kern="1200">
          <a:solidFill>
            <a:schemeClr val="tx1"/>
          </a:solidFill>
          <a:latin typeface="+mn-lt"/>
          <a:ea typeface="+mn-ea"/>
          <a:cs typeface="+mn-cs"/>
        </a:defRPr>
      </a:lvl7pPr>
      <a:lvl8pPr marL="4072645" algn="l" defTabSz="1163613" rtl="0" eaLnBrk="1" latinLnBrk="0" hangingPunct="1">
        <a:defRPr sz="2400" kern="1200">
          <a:solidFill>
            <a:schemeClr val="tx1"/>
          </a:solidFill>
          <a:latin typeface="+mn-lt"/>
          <a:ea typeface="+mn-ea"/>
          <a:cs typeface="+mn-cs"/>
        </a:defRPr>
      </a:lvl8pPr>
      <a:lvl9pPr marL="4654454" algn="l" defTabSz="1163613"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Marcador de título 1"/>
          <p:cNvSpPr>
            <a:spLocks noGrp="1"/>
          </p:cNvSpPr>
          <p:nvPr>
            <p:ph type="title"/>
          </p:nvPr>
        </p:nvSpPr>
        <p:spPr bwMode="auto">
          <a:xfrm>
            <a:off x="900962" y="498422"/>
            <a:ext cx="11302899" cy="1809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6362" tIns="58180" rIns="116362" bIns="58180" numCol="1" anchor="ctr" anchorCtr="0" compatLnSpc="1">
            <a:prstTxWarp prst="textNoShape">
              <a:avLst/>
            </a:prstTxWarp>
          </a:bodyPr>
          <a:lstStyle/>
          <a:p>
            <a:pPr lvl="0"/>
            <a:r>
              <a:rPr lang="es-ES" altLang="es-HN" smtClean="0"/>
              <a:t>Haga clic para modificar el estilo de título del patrón</a:t>
            </a:r>
          </a:p>
        </p:txBody>
      </p:sp>
      <p:sp>
        <p:nvSpPr>
          <p:cNvPr id="1027" name="Marcador de texto 2"/>
          <p:cNvSpPr>
            <a:spLocks noGrp="1"/>
          </p:cNvSpPr>
          <p:nvPr>
            <p:ph type="body" idx="1"/>
          </p:nvPr>
        </p:nvSpPr>
        <p:spPr bwMode="auto">
          <a:xfrm>
            <a:off x="900962" y="2492074"/>
            <a:ext cx="11302899" cy="5939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6362" tIns="58180" rIns="116362" bIns="58180" numCol="1" anchor="t" anchorCtr="0" compatLnSpc="1">
            <a:prstTxWarp prst="textNoShape">
              <a:avLst/>
            </a:prstTxWarp>
          </a:bodyPr>
          <a:lstStyle/>
          <a:p>
            <a:pPr lvl="0"/>
            <a:r>
              <a:rPr lang="es-ES" altLang="es-HN" smtClean="0"/>
              <a:t>Haga clic para modificar el estilo de texto del patrón</a:t>
            </a:r>
          </a:p>
          <a:p>
            <a:pPr lvl="1"/>
            <a:r>
              <a:rPr lang="es-ES" altLang="es-HN" smtClean="0"/>
              <a:t>Segundo nivel</a:t>
            </a:r>
          </a:p>
          <a:p>
            <a:pPr lvl="2"/>
            <a:r>
              <a:rPr lang="es-ES" altLang="es-HN" smtClean="0"/>
              <a:t>Tercer nivel</a:t>
            </a:r>
          </a:p>
          <a:p>
            <a:pPr lvl="3"/>
            <a:r>
              <a:rPr lang="es-ES" altLang="es-HN" smtClean="0"/>
              <a:t>Cuarto nivel</a:t>
            </a:r>
          </a:p>
          <a:p>
            <a:pPr lvl="4"/>
            <a:r>
              <a:rPr lang="es-ES" altLang="es-HN" smtClean="0"/>
              <a:t>Quinto nivel</a:t>
            </a:r>
          </a:p>
        </p:txBody>
      </p:sp>
      <p:sp>
        <p:nvSpPr>
          <p:cNvPr id="4" name="Marcador de fecha 3"/>
          <p:cNvSpPr>
            <a:spLocks noGrp="1"/>
          </p:cNvSpPr>
          <p:nvPr>
            <p:ph type="dt" sz="half" idx="2"/>
          </p:nvPr>
        </p:nvSpPr>
        <p:spPr>
          <a:xfrm>
            <a:off x="900962" y="8676739"/>
            <a:ext cx="2948583" cy="498410"/>
          </a:xfrm>
          <a:prstGeom prst="rect">
            <a:avLst/>
          </a:prstGeom>
        </p:spPr>
        <p:txBody>
          <a:bodyPr vert="horz" wrap="square" lIns="116362" tIns="58180" rIns="116362" bIns="58180" numCol="1" anchor="ctr" anchorCtr="0" compatLnSpc="1">
            <a:prstTxWarp prst="textNoShape">
              <a:avLst/>
            </a:prstTxWarp>
          </a:bodyPr>
          <a:lstStyle>
            <a:lvl1pPr>
              <a:defRPr sz="1500">
                <a:solidFill>
                  <a:srgbClr val="898989"/>
                </a:solidFill>
                <a:latin typeface="Calibri" charset="0"/>
                <a:ea typeface="ＭＳ Ｐゴシック" charset="0"/>
                <a:cs typeface="Arial" charset="0"/>
              </a:defRPr>
            </a:lvl1pPr>
          </a:lstStyle>
          <a:p>
            <a:pPr fontAlgn="base">
              <a:spcBef>
                <a:spcPct val="0"/>
              </a:spcBef>
              <a:spcAft>
                <a:spcPct val="0"/>
              </a:spcAft>
              <a:defRPr/>
            </a:pPr>
            <a:r>
              <a:rPr lang="es-HN" smtClean="0"/>
              <a:t>02/03/2015</a:t>
            </a:r>
            <a:endParaRPr lang="es-ES"/>
          </a:p>
        </p:txBody>
      </p:sp>
      <p:sp>
        <p:nvSpPr>
          <p:cNvPr id="5" name="Marcador de pie de página 4"/>
          <p:cNvSpPr>
            <a:spLocks noGrp="1"/>
          </p:cNvSpPr>
          <p:nvPr>
            <p:ph type="ftr" sz="quarter" idx="3"/>
          </p:nvPr>
        </p:nvSpPr>
        <p:spPr>
          <a:xfrm>
            <a:off x="4340973" y="8676739"/>
            <a:ext cx="4422877" cy="498410"/>
          </a:xfrm>
          <a:prstGeom prst="rect">
            <a:avLst/>
          </a:prstGeom>
        </p:spPr>
        <p:txBody>
          <a:bodyPr vert="horz" lIns="116362" tIns="58180" rIns="116362" bIns="58180" rtlCol="0" anchor="ctr"/>
          <a:lstStyle>
            <a:lvl1pPr algn="ctr" fontAlgn="auto">
              <a:spcBef>
                <a:spcPts val="0"/>
              </a:spcBef>
              <a:spcAft>
                <a:spcPts val="0"/>
              </a:spcAft>
              <a:defRPr sz="1500">
                <a:solidFill>
                  <a:schemeClr val="tx1">
                    <a:tint val="75000"/>
                  </a:schemeClr>
                </a:solidFill>
                <a:latin typeface="+mn-lt"/>
                <a:ea typeface="+mn-ea"/>
                <a:cs typeface="+mn-cs"/>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4"/>
          </p:nvPr>
        </p:nvSpPr>
        <p:spPr>
          <a:xfrm>
            <a:off x="9255280" y="8676739"/>
            <a:ext cx="2948583" cy="498410"/>
          </a:xfrm>
          <a:prstGeom prst="rect">
            <a:avLst/>
          </a:prstGeom>
        </p:spPr>
        <p:txBody>
          <a:bodyPr vert="horz" wrap="square" lIns="116362" tIns="58180" rIns="116362" bIns="58180" numCol="1" anchor="ctr" anchorCtr="0" compatLnSpc="1">
            <a:prstTxWarp prst="textNoShape">
              <a:avLst/>
            </a:prstTxWarp>
          </a:bodyPr>
          <a:lstStyle>
            <a:lvl1pPr algn="r">
              <a:defRPr sz="1500">
                <a:solidFill>
                  <a:srgbClr val="898989"/>
                </a:solidFill>
                <a:latin typeface="Calibri" charset="0"/>
                <a:ea typeface="ＭＳ Ｐゴシック" charset="0"/>
                <a:cs typeface="Arial" charset="0"/>
              </a:defRPr>
            </a:lvl1pPr>
          </a:lstStyle>
          <a:p>
            <a:pPr fontAlgn="base">
              <a:spcBef>
                <a:spcPct val="0"/>
              </a:spcBef>
              <a:spcAft>
                <a:spcPct val="0"/>
              </a:spcAft>
              <a:defRPr/>
            </a:pPr>
            <a:fld id="{399F407D-592D-4AF1-B8D7-C542BB091AD8}" type="slidenum">
              <a:rPr lang="es-ES"/>
              <a:pPr fontAlgn="base">
                <a:spcBef>
                  <a:spcPct val="0"/>
                </a:spcBef>
                <a:spcAft>
                  <a:spcPct val="0"/>
                </a:spcAft>
                <a:defRPr/>
              </a:pPr>
              <a:t>‹Nº›</a:t>
            </a:fld>
            <a:endParaRPr lang="es-ES"/>
          </a:p>
        </p:txBody>
      </p:sp>
    </p:spTree>
    <p:extLst>
      <p:ext uri="{BB962C8B-B14F-4D97-AF65-F5344CB8AC3E}">
        <p14:creationId xmlns:p14="http://schemas.microsoft.com/office/powerpoint/2010/main" val="375765043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timing>
    <p:tnLst>
      <p:par>
        <p:cTn id="1" dur="indefinite" restart="never" nodeType="tmRoot"/>
      </p:par>
    </p:tnLst>
  </p:timing>
  <p:hf sldNum="0" hdr="0" ftr="0" dt="0"/>
  <p:txStyles>
    <p:titleStyle>
      <a:lvl1pPr algn="l" rtl="0" eaLnBrk="0" fontAlgn="base" hangingPunct="0">
        <a:lnSpc>
          <a:spcPct val="90000"/>
        </a:lnSpc>
        <a:spcBef>
          <a:spcPct val="0"/>
        </a:spcBef>
        <a:spcAft>
          <a:spcPct val="0"/>
        </a:spcAft>
        <a:defRPr sz="5700" kern="1200">
          <a:solidFill>
            <a:schemeClr val="tx1"/>
          </a:solidFill>
          <a:latin typeface="+mj-lt"/>
          <a:ea typeface="ＭＳ Ｐゴシック" charset="0"/>
          <a:cs typeface="+mj-cs"/>
        </a:defRPr>
      </a:lvl1pPr>
      <a:lvl2pPr algn="l" rtl="0" eaLnBrk="0" fontAlgn="base" hangingPunct="0">
        <a:lnSpc>
          <a:spcPct val="90000"/>
        </a:lnSpc>
        <a:spcBef>
          <a:spcPct val="0"/>
        </a:spcBef>
        <a:spcAft>
          <a:spcPct val="0"/>
        </a:spcAft>
        <a:defRPr sz="5700">
          <a:solidFill>
            <a:schemeClr val="tx1"/>
          </a:solidFill>
          <a:latin typeface="Calibri Light" pitchFamily="34" charset="0"/>
          <a:ea typeface="ＭＳ Ｐゴシック" charset="0"/>
        </a:defRPr>
      </a:lvl2pPr>
      <a:lvl3pPr algn="l" rtl="0" eaLnBrk="0" fontAlgn="base" hangingPunct="0">
        <a:lnSpc>
          <a:spcPct val="90000"/>
        </a:lnSpc>
        <a:spcBef>
          <a:spcPct val="0"/>
        </a:spcBef>
        <a:spcAft>
          <a:spcPct val="0"/>
        </a:spcAft>
        <a:defRPr sz="5700">
          <a:solidFill>
            <a:schemeClr val="tx1"/>
          </a:solidFill>
          <a:latin typeface="Calibri Light" pitchFamily="34" charset="0"/>
          <a:ea typeface="ＭＳ Ｐゴシック" charset="0"/>
        </a:defRPr>
      </a:lvl3pPr>
      <a:lvl4pPr algn="l" rtl="0" eaLnBrk="0" fontAlgn="base" hangingPunct="0">
        <a:lnSpc>
          <a:spcPct val="90000"/>
        </a:lnSpc>
        <a:spcBef>
          <a:spcPct val="0"/>
        </a:spcBef>
        <a:spcAft>
          <a:spcPct val="0"/>
        </a:spcAft>
        <a:defRPr sz="5700">
          <a:solidFill>
            <a:schemeClr val="tx1"/>
          </a:solidFill>
          <a:latin typeface="Calibri Light" pitchFamily="34" charset="0"/>
          <a:ea typeface="ＭＳ Ｐゴシック" charset="0"/>
        </a:defRPr>
      </a:lvl4pPr>
      <a:lvl5pPr algn="l" rtl="0" eaLnBrk="0" fontAlgn="base" hangingPunct="0">
        <a:lnSpc>
          <a:spcPct val="90000"/>
        </a:lnSpc>
        <a:spcBef>
          <a:spcPct val="0"/>
        </a:spcBef>
        <a:spcAft>
          <a:spcPct val="0"/>
        </a:spcAft>
        <a:defRPr sz="5700">
          <a:solidFill>
            <a:schemeClr val="tx1"/>
          </a:solidFill>
          <a:latin typeface="Calibri Light" pitchFamily="34" charset="0"/>
          <a:ea typeface="ＭＳ Ｐゴシック" charset="0"/>
        </a:defRPr>
      </a:lvl5pPr>
      <a:lvl6pPr marL="581807" algn="l" rtl="0" fontAlgn="base">
        <a:lnSpc>
          <a:spcPct val="90000"/>
        </a:lnSpc>
        <a:spcBef>
          <a:spcPct val="0"/>
        </a:spcBef>
        <a:spcAft>
          <a:spcPct val="0"/>
        </a:spcAft>
        <a:defRPr sz="5700">
          <a:solidFill>
            <a:schemeClr val="tx1"/>
          </a:solidFill>
          <a:latin typeface="Calibri Light" pitchFamily="34" charset="0"/>
        </a:defRPr>
      </a:lvl6pPr>
      <a:lvl7pPr marL="1163613" algn="l" rtl="0" fontAlgn="base">
        <a:lnSpc>
          <a:spcPct val="90000"/>
        </a:lnSpc>
        <a:spcBef>
          <a:spcPct val="0"/>
        </a:spcBef>
        <a:spcAft>
          <a:spcPct val="0"/>
        </a:spcAft>
        <a:defRPr sz="5700">
          <a:solidFill>
            <a:schemeClr val="tx1"/>
          </a:solidFill>
          <a:latin typeface="Calibri Light" pitchFamily="34" charset="0"/>
        </a:defRPr>
      </a:lvl7pPr>
      <a:lvl8pPr marL="1745420" algn="l" rtl="0" fontAlgn="base">
        <a:lnSpc>
          <a:spcPct val="90000"/>
        </a:lnSpc>
        <a:spcBef>
          <a:spcPct val="0"/>
        </a:spcBef>
        <a:spcAft>
          <a:spcPct val="0"/>
        </a:spcAft>
        <a:defRPr sz="5700">
          <a:solidFill>
            <a:schemeClr val="tx1"/>
          </a:solidFill>
          <a:latin typeface="Calibri Light" pitchFamily="34" charset="0"/>
        </a:defRPr>
      </a:lvl8pPr>
      <a:lvl9pPr marL="2327227" algn="l" rtl="0" fontAlgn="base">
        <a:lnSpc>
          <a:spcPct val="90000"/>
        </a:lnSpc>
        <a:spcBef>
          <a:spcPct val="0"/>
        </a:spcBef>
        <a:spcAft>
          <a:spcPct val="0"/>
        </a:spcAft>
        <a:defRPr sz="5700">
          <a:solidFill>
            <a:schemeClr val="tx1"/>
          </a:solidFill>
          <a:latin typeface="Calibri Light" pitchFamily="34" charset="0"/>
        </a:defRPr>
      </a:lvl9pPr>
    </p:titleStyle>
    <p:bodyStyle>
      <a:lvl1pPr marL="290903" indent="-290903" algn="l" rtl="0" eaLnBrk="0" fontAlgn="base" hangingPunct="0">
        <a:lnSpc>
          <a:spcPct val="90000"/>
        </a:lnSpc>
        <a:spcBef>
          <a:spcPts val="1272"/>
        </a:spcBef>
        <a:spcAft>
          <a:spcPct val="0"/>
        </a:spcAft>
        <a:buFont typeface="Arial" pitchFamily="34" charset="0"/>
        <a:buChar char="•"/>
        <a:defRPr sz="3500" kern="1200">
          <a:solidFill>
            <a:schemeClr val="tx1"/>
          </a:solidFill>
          <a:latin typeface="+mn-lt"/>
          <a:ea typeface="ＭＳ Ｐゴシック" charset="0"/>
          <a:cs typeface="+mn-cs"/>
        </a:defRPr>
      </a:lvl1pPr>
      <a:lvl2pPr marL="872710" indent="-290903" algn="l" rtl="0" eaLnBrk="0" fontAlgn="base" hangingPunct="0">
        <a:lnSpc>
          <a:spcPct val="90000"/>
        </a:lnSpc>
        <a:spcBef>
          <a:spcPts val="637"/>
        </a:spcBef>
        <a:spcAft>
          <a:spcPct val="0"/>
        </a:spcAft>
        <a:buFont typeface="Arial" pitchFamily="34" charset="0"/>
        <a:buChar char="•"/>
        <a:defRPr sz="3100" kern="1200">
          <a:solidFill>
            <a:schemeClr val="tx1"/>
          </a:solidFill>
          <a:latin typeface="+mn-lt"/>
          <a:ea typeface="ＭＳ Ｐゴシック" charset="0"/>
          <a:cs typeface="+mn-cs"/>
        </a:defRPr>
      </a:lvl2pPr>
      <a:lvl3pPr marL="1454516" indent="-290903" algn="l" rtl="0" eaLnBrk="0" fontAlgn="base" hangingPunct="0">
        <a:lnSpc>
          <a:spcPct val="90000"/>
        </a:lnSpc>
        <a:spcBef>
          <a:spcPts val="637"/>
        </a:spcBef>
        <a:spcAft>
          <a:spcPct val="0"/>
        </a:spcAft>
        <a:buFont typeface="Arial" pitchFamily="34" charset="0"/>
        <a:buChar char="•"/>
        <a:defRPr sz="2600" kern="1200">
          <a:solidFill>
            <a:schemeClr val="tx1"/>
          </a:solidFill>
          <a:latin typeface="+mn-lt"/>
          <a:ea typeface="ＭＳ Ｐゴシック" charset="0"/>
          <a:cs typeface="+mn-cs"/>
        </a:defRPr>
      </a:lvl3pPr>
      <a:lvl4pPr marL="2036323" indent="-290903" algn="l" rtl="0" eaLnBrk="0" fontAlgn="base" hangingPunct="0">
        <a:lnSpc>
          <a:spcPct val="90000"/>
        </a:lnSpc>
        <a:spcBef>
          <a:spcPts val="637"/>
        </a:spcBef>
        <a:spcAft>
          <a:spcPct val="0"/>
        </a:spcAft>
        <a:buFont typeface="Arial" pitchFamily="34" charset="0"/>
        <a:buChar char="•"/>
        <a:defRPr kern="1200">
          <a:solidFill>
            <a:schemeClr val="tx1"/>
          </a:solidFill>
          <a:latin typeface="+mn-lt"/>
          <a:ea typeface="ＭＳ Ｐゴシック" charset="0"/>
          <a:cs typeface="+mn-cs"/>
        </a:defRPr>
      </a:lvl4pPr>
      <a:lvl5pPr marL="2618129" indent="-290903" algn="l" rtl="0" eaLnBrk="0" fontAlgn="base" hangingPunct="0">
        <a:lnSpc>
          <a:spcPct val="90000"/>
        </a:lnSpc>
        <a:spcBef>
          <a:spcPts val="637"/>
        </a:spcBef>
        <a:spcAft>
          <a:spcPct val="0"/>
        </a:spcAft>
        <a:buFont typeface="Arial" pitchFamily="34" charset="0"/>
        <a:buChar char="•"/>
        <a:defRPr kern="1200">
          <a:solidFill>
            <a:schemeClr val="tx1"/>
          </a:solidFill>
          <a:latin typeface="+mn-lt"/>
          <a:ea typeface="ＭＳ Ｐゴシック" charset="0"/>
          <a:cs typeface="+mn-cs"/>
        </a:defRPr>
      </a:lvl5pPr>
      <a:lvl6pPr marL="3199935" indent="-290903" algn="l" defTabSz="1163613" rtl="0" eaLnBrk="1" latinLnBrk="0" hangingPunct="1">
        <a:lnSpc>
          <a:spcPct val="90000"/>
        </a:lnSpc>
        <a:spcBef>
          <a:spcPts val="637"/>
        </a:spcBef>
        <a:buFont typeface="Arial" panose="020B0604020202020204" pitchFamily="34" charset="0"/>
        <a:buChar char="•"/>
        <a:defRPr sz="2400" kern="1200">
          <a:solidFill>
            <a:schemeClr val="tx1"/>
          </a:solidFill>
          <a:latin typeface="+mn-lt"/>
          <a:ea typeface="+mn-ea"/>
          <a:cs typeface="+mn-cs"/>
        </a:defRPr>
      </a:lvl6pPr>
      <a:lvl7pPr marL="3781740" indent="-290903" algn="l" defTabSz="1163613" rtl="0" eaLnBrk="1" latinLnBrk="0" hangingPunct="1">
        <a:lnSpc>
          <a:spcPct val="90000"/>
        </a:lnSpc>
        <a:spcBef>
          <a:spcPts val="637"/>
        </a:spcBef>
        <a:buFont typeface="Arial" panose="020B0604020202020204" pitchFamily="34" charset="0"/>
        <a:buChar char="•"/>
        <a:defRPr sz="2400" kern="1200">
          <a:solidFill>
            <a:schemeClr val="tx1"/>
          </a:solidFill>
          <a:latin typeface="+mn-lt"/>
          <a:ea typeface="+mn-ea"/>
          <a:cs typeface="+mn-cs"/>
        </a:defRPr>
      </a:lvl7pPr>
      <a:lvl8pPr marL="4363549" indent="-290903" algn="l" defTabSz="1163613" rtl="0" eaLnBrk="1" latinLnBrk="0" hangingPunct="1">
        <a:lnSpc>
          <a:spcPct val="90000"/>
        </a:lnSpc>
        <a:spcBef>
          <a:spcPts val="637"/>
        </a:spcBef>
        <a:buFont typeface="Arial" panose="020B0604020202020204" pitchFamily="34" charset="0"/>
        <a:buChar char="•"/>
        <a:defRPr sz="2400" kern="1200">
          <a:solidFill>
            <a:schemeClr val="tx1"/>
          </a:solidFill>
          <a:latin typeface="+mn-lt"/>
          <a:ea typeface="+mn-ea"/>
          <a:cs typeface="+mn-cs"/>
        </a:defRPr>
      </a:lvl8pPr>
      <a:lvl9pPr marL="4945357" indent="-290903" algn="l" defTabSz="1163613" rtl="0" eaLnBrk="1" latinLnBrk="0" hangingPunct="1">
        <a:lnSpc>
          <a:spcPct val="90000"/>
        </a:lnSpc>
        <a:spcBef>
          <a:spcPts val="637"/>
        </a:spcBef>
        <a:buFont typeface="Arial" panose="020B0604020202020204" pitchFamily="34" charset="0"/>
        <a:buChar char="•"/>
        <a:defRPr sz="2400" kern="1200">
          <a:solidFill>
            <a:schemeClr val="tx1"/>
          </a:solidFill>
          <a:latin typeface="+mn-lt"/>
          <a:ea typeface="+mn-ea"/>
          <a:cs typeface="+mn-cs"/>
        </a:defRPr>
      </a:lvl9pPr>
    </p:bodyStyle>
    <p:otherStyle>
      <a:defPPr>
        <a:defRPr lang="es-ES"/>
      </a:defPPr>
      <a:lvl1pPr marL="0" algn="l" defTabSz="1163613" rtl="0" eaLnBrk="1" latinLnBrk="0" hangingPunct="1">
        <a:defRPr sz="2400" kern="1200">
          <a:solidFill>
            <a:schemeClr val="tx1"/>
          </a:solidFill>
          <a:latin typeface="+mn-lt"/>
          <a:ea typeface="+mn-ea"/>
          <a:cs typeface="+mn-cs"/>
        </a:defRPr>
      </a:lvl1pPr>
      <a:lvl2pPr marL="581807" algn="l" defTabSz="1163613" rtl="0" eaLnBrk="1" latinLnBrk="0" hangingPunct="1">
        <a:defRPr sz="2400" kern="1200">
          <a:solidFill>
            <a:schemeClr val="tx1"/>
          </a:solidFill>
          <a:latin typeface="+mn-lt"/>
          <a:ea typeface="+mn-ea"/>
          <a:cs typeface="+mn-cs"/>
        </a:defRPr>
      </a:lvl2pPr>
      <a:lvl3pPr marL="1163613" algn="l" defTabSz="1163613" rtl="0" eaLnBrk="1" latinLnBrk="0" hangingPunct="1">
        <a:defRPr sz="2400" kern="1200">
          <a:solidFill>
            <a:schemeClr val="tx1"/>
          </a:solidFill>
          <a:latin typeface="+mn-lt"/>
          <a:ea typeface="+mn-ea"/>
          <a:cs typeface="+mn-cs"/>
        </a:defRPr>
      </a:lvl3pPr>
      <a:lvl4pPr marL="1745420" algn="l" defTabSz="1163613" rtl="0" eaLnBrk="1" latinLnBrk="0" hangingPunct="1">
        <a:defRPr sz="2400" kern="1200">
          <a:solidFill>
            <a:schemeClr val="tx1"/>
          </a:solidFill>
          <a:latin typeface="+mn-lt"/>
          <a:ea typeface="+mn-ea"/>
          <a:cs typeface="+mn-cs"/>
        </a:defRPr>
      </a:lvl4pPr>
      <a:lvl5pPr marL="2327227" algn="l" defTabSz="1163613" rtl="0" eaLnBrk="1" latinLnBrk="0" hangingPunct="1">
        <a:defRPr sz="2400" kern="1200">
          <a:solidFill>
            <a:schemeClr val="tx1"/>
          </a:solidFill>
          <a:latin typeface="+mn-lt"/>
          <a:ea typeface="+mn-ea"/>
          <a:cs typeface="+mn-cs"/>
        </a:defRPr>
      </a:lvl5pPr>
      <a:lvl6pPr marL="2909034" algn="l" defTabSz="1163613" rtl="0" eaLnBrk="1" latinLnBrk="0" hangingPunct="1">
        <a:defRPr sz="2400" kern="1200">
          <a:solidFill>
            <a:schemeClr val="tx1"/>
          </a:solidFill>
          <a:latin typeface="+mn-lt"/>
          <a:ea typeface="+mn-ea"/>
          <a:cs typeface="+mn-cs"/>
        </a:defRPr>
      </a:lvl6pPr>
      <a:lvl7pPr marL="3490837" algn="l" defTabSz="1163613" rtl="0" eaLnBrk="1" latinLnBrk="0" hangingPunct="1">
        <a:defRPr sz="2400" kern="1200">
          <a:solidFill>
            <a:schemeClr val="tx1"/>
          </a:solidFill>
          <a:latin typeface="+mn-lt"/>
          <a:ea typeface="+mn-ea"/>
          <a:cs typeface="+mn-cs"/>
        </a:defRPr>
      </a:lvl7pPr>
      <a:lvl8pPr marL="4072645" algn="l" defTabSz="1163613" rtl="0" eaLnBrk="1" latinLnBrk="0" hangingPunct="1">
        <a:defRPr sz="2400" kern="1200">
          <a:solidFill>
            <a:schemeClr val="tx1"/>
          </a:solidFill>
          <a:latin typeface="+mn-lt"/>
          <a:ea typeface="+mn-ea"/>
          <a:cs typeface="+mn-cs"/>
        </a:defRPr>
      </a:lvl8pPr>
      <a:lvl9pPr marL="4654454" algn="l" defTabSz="1163613"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Marcador de título 1"/>
          <p:cNvSpPr>
            <a:spLocks noGrp="1"/>
          </p:cNvSpPr>
          <p:nvPr>
            <p:ph type="title"/>
          </p:nvPr>
        </p:nvSpPr>
        <p:spPr bwMode="auto">
          <a:xfrm>
            <a:off x="900962" y="498422"/>
            <a:ext cx="11302899" cy="1809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6362" tIns="58180" rIns="116362" bIns="58180" numCol="1" anchor="ctr" anchorCtr="0" compatLnSpc="1">
            <a:prstTxWarp prst="textNoShape">
              <a:avLst/>
            </a:prstTxWarp>
          </a:bodyPr>
          <a:lstStyle/>
          <a:p>
            <a:pPr lvl="0"/>
            <a:r>
              <a:rPr lang="es-ES" altLang="es-HN" smtClean="0"/>
              <a:t>Haga clic para modificar el estilo de título del patrón</a:t>
            </a:r>
          </a:p>
        </p:txBody>
      </p:sp>
      <p:sp>
        <p:nvSpPr>
          <p:cNvPr id="1027" name="Marcador de texto 2"/>
          <p:cNvSpPr>
            <a:spLocks noGrp="1"/>
          </p:cNvSpPr>
          <p:nvPr>
            <p:ph type="body" idx="1"/>
          </p:nvPr>
        </p:nvSpPr>
        <p:spPr bwMode="auto">
          <a:xfrm>
            <a:off x="900962" y="2492074"/>
            <a:ext cx="11302899" cy="5939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6362" tIns="58180" rIns="116362" bIns="58180" numCol="1" anchor="t" anchorCtr="0" compatLnSpc="1">
            <a:prstTxWarp prst="textNoShape">
              <a:avLst/>
            </a:prstTxWarp>
          </a:bodyPr>
          <a:lstStyle/>
          <a:p>
            <a:pPr lvl="0"/>
            <a:r>
              <a:rPr lang="es-ES" altLang="es-HN" smtClean="0"/>
              <a:t>Haga clic para modificar el estilo de texto del patrón</a:t>
            </a:r>
          </a:p>
          <a:p>
            <a:pPr lvl="1"/>
            <a:r>
              <a:rPr lang="es-ES" altLang="es-HN" smtClean="0"/>
              <a:t>Segundo nivel</a:t>
            </a:r>
          </a:p>
          <a:p>
            <a:pPr lvl="2"/>
            <a:r>
              <a:rPr lang="es-ES" altLang="es-HN" smtClean="0"/>
              <a:t>Tercer nivel</a:t>
            </a:r>
          </a:p>
          <a:p>
            <a:pPr lvl="3"/>
            <a:r>
              <a:rPr lang="es-ES" altLang="es-HN" smtClean="0"/>
              <a:t>Cuarto nivel</a:t>
            </a:r>
          </a:p>
          <a:p>
            <a:pPr lvl="4"/>
            <a:r>
              <a:rPr lang="es-ES" altLang="es-HN" smtClean="0"/>
              <a:t>Quinto nivel</a:t>
            </a:r>
          </a:p>
        </p:txBody>
      </p:sp>
      <p:sp>
        <p:nvSpPr>
          <p:cNvPr id="4" name="Marcador de fecha 3"/>
          <p:cNvSpPr>
            <a:spLocks noGrp="1"/>
          </p:cNvSpPr>
          <p:nvPr>
            <p:ph type="dt" sz="half" idx="2"/>
          </p:nvPr>
        </p:nvSpPr>
        <p:spPr>
          <a:xfrm>
            <a:off x="900962" y="8676729"/>
            <a:ext cx="2948583" cy="498410"/>
          </a:xfrm>
          <a:prstGeom prst="rect">
            <a:avLst/>
          </a:prstGeom>
        </p:spPr>
        <p:txBody>
          <a:bodyPr vert="horz" wrap="square" lIns="116362" tIns="58180" rIns="116362" bIns="58180" numCol="1" anchor="ctr" anchorCtr="0" compatLnSpc="1">
            <a:prstTxWarp prst="textNoShape">
              <a:avLst/>
            </a:prstTxWarp>
          </a:bodyPr>
          <a:lstStyle>
            <a:lvl1pPr>
              <a:defRPr sz="1500">
                <a:solidFill>
                  <a:srgbClr val="898989"/>
                </a:solidFill>
                <a:latin typeface="Calibri" charset="0"/>
                <a:ea typeface="ＭＳ Ｐゴシック" charset="0"/>
                <a:cs typeface="Arial" charset="0"/>
              </a:defRPr>
            </a:lvl1pPr>
          </a:lstStyle>
          <a:p>
            <a:pPr fontAlgn="base">
              <a:spcBef>
                <a:spcPct val="0"/>
              </a:spcBef>
              <a:spcAft>
                <a:spcPct val="0"/>
              </a:spcAft>
              <a:defRPr/>
            </a:pPr>
            <a:r>
              <a:rPr lang="es-HN" smtClean="0"/>
              <a:t>02/03/2015</a:t>
            </a:r>
            <a:endParaRPr lang="es-ES"/>
          </a:p>
        </p:txBody>
      </p:sp>
      <p:sp>
        <p:nvSpPr>
          <p:cNvPr id="5" name="Marcador de pie de página 4"/>
          <p:cNvSpPr>
            <a:spLocks noGrp="1"/>
          </p:cNvSpPr>
          <p:nvPr>
            <p:ph type="ftr" sz="quarter" idx="3"/>
          </p:nvPr>
        </p:nvSpPr>
        <p:spPr>
          <a:xfrm>
            <a:off x="4340973" y="8676729"/>
            <a:ext cx="4422877" cy="498410"/>
          </a:xfrm>
          <a:prstGeom prst="rect">
            <a:avLst/>
          </a:prstGeom>
        </p:spPr>
        <p:txBody>
          <a:bodyPr vert="horz" lIns="116362" tIns="58180" rIns="116362" bIns="58180" rtlCol="0" anchor="ctr"/>
          <a:lstStyle>
            <a:lvl1pPr algn="ctr" fontAlgn="auto">
              <a:spcBef>
                <a:spcPts val="0"/>
              </a:spcBef>
              <a:spcAft>
                <a:spcPts val="0"/>
              </a:spcAft>
              <a:defRPr sz="1500">
                <a:solidFill>
                  <a:schemeClr val="tx1">
                    <a:tint val="75000"/>
                  </a:schemeClr>
                </a:solidFill>
                <a:latin typeface="+mn-lt"/>
                <a:ea typeface="+mn-ea"/>
                <a:cs typeface="+mn-cs"/>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4"/>
          </p:nvPr>
        </p:nvSpPr>
        <p:spPr>
          <a:xfrm>
            <a:off x="9255280" y="8676729"/>
            <a:ext cx="2948583" cy="498410"/>
          </a:xfrm>
          <a:prstGeom prst="rect">
            <a:avLst/>
          </a:prstGeom>
        </p:spPr>
        <p:txBody>
          <a:bodyPr vert="horz" wrap="square" lIns="116362" tIns="58180" rIns="116362" bIns="58180" numCol="1" anchor="ctr" anchorCtr="0" compatLnSpc="1">
            <a:prstTxWarp prst="textNoShape">
              <a:avLst/>
            </a:prstTxWarp>
          </a:bodyPr>
          <a:lstStyle>
            <a:lvl1pPr algn="r">
              <a:defRPr sz="1500">
                <a:solidFill>
                  <a:srgbClr val="898989"/>
                </a:solidFill>
                <a:latin typeface="Calibri" charset="0"/>
                <a:ea typeface="ＭＳ Ｐゴシック" charset="0"/>
                <a:cs typeface="Arial" charset="0"/>
              </a:defRPr>
            </a:lvl1pPr>
          </a:lstStyle>
          <a:p>
            <a:pPr fontAlgn="base">
              <a:spcBef>
                <a:spcPct val="0"/>
              </a:spcBef>
              <a:spcAft>
                <a:spcPct val="0"/>
              </a:spcAft>
              <a:defRPr/>
            </a:pPr>
            <a:fld id="{399F407D-592D-4AF1-B8D7-C542BB091AD8}" type="slidenum">
              <a:rPr lang="es-ES"/>
              <a:pPr fontAlgn="base">
                <a:spcBef>
                  <a:spcPct val="0"/>
                </a:spcBef>
                <a:spcAft>
                  <a:spcPct val="0"/>
                </a:spcAft>
                <a:defRPr/>
              </a:pPr>
              <a:t>‹Nº›</a:t>
            </a:fld>
            <a:endParaRPr lang="es-ES"/>
          </a:p>
        </p:txBody>
      </p:sp>
    </p:spTree>
    <p:extLst>
      <p:ext uri="{BB962C8B-B14F-4D97-AF65-F5344CB8AC3E}">
        <p14:creationId xmlns:p14="http://schemas.microsoft.com/office/powerpoint/2010/main" val="2573019400"/>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Lst>
  <p:timing>
    <p:tnLst>
      <p:par>
        <p:cTn id="1" dur="indefinite" restart="never" nodeType="tmRoot"/>
      </p:par>
    </p:tnLst>
  </p:timing>
  <p:hf sldNum="0" hdr="0" ftr="0" dt="0"/>
  <p:txStyles>
    <p:titleStyle>
      <a:lvl1pPr algn="l" rtl="0" eaLnBrk="0" fontAlgn="base" hangingPunct="0">
        <a:lnSpc>
          <a:spcPct val="90000"/>
        </a:lnSpc>
        <a:spcBef>
          <a:spcPct val="0"/>
        </a:spcBef>
        <a:spcAft>
          <a:spcPct val="0"/>
        </a:spcAft>
        <a:defRPr sz="5700" kern="1200">
          <a:solidFill>
            <a:schemeClr val="tx1"/>
          </a:solidFill>
          <a:latin typeface="+mj-lt"/>
          <a:ea typeface="ＭＳ Ｐゴシック" charset="0"/>
          <a:cs typeface="+mj-cs"/>
        </a:defRPr>
      </a:lvl1pPr>
      <a:lvl2pPr algn="l" rtl="0" eaLnBrk="0" fontAlgn="base" hangingPunct="0">
        <a:lnSpc>
          <a:spcPct val="90000"/>
        </a:lnSpc>
        <a:spcBef>
          <a:spcPct val="0"/>
        </a:spcBef>
        <a:spcAft>
          <a:spcPct val="0"/>
        </a:spcAft>
        <a:defRPr sz="5700">
          <a:solidFill>
            <a:schemeClr val="tx1"/>
          </a:solidFill>
          <a:latin typeface="Calibri Light" pitchFamily="34" charset="0"/>
          <a:ea typeface="ＭＳ Ｐゴシック" charset="0"/>
        </a:defRPr>
      </a:lvl2pPr>
      <a:lvl3pPr algn="l" rtl="0" eaLnBrk="0" fontAlgn="base" hangingPunct="0">
        <a:lnSpc>
          <a:spcPct val="90000"/>
        </a:lnSpc>
        <a:spcBef>
          <a:spcPct val="0"/>
        </a:spcBef>
        <a:spcAft>
          <a:spcPct val="0"/>
        </a:spcAft>
        <a:defRPr sz="5700">
          <a:solidFill>
            <a:schemeClr val="tx1"/>
          </a:solidFill>
          <a:latin typeface="Calibri Light" pitchFamily="34" charset="0"/>
          <a:ea typeface="ＭＳ Ｐゴシック" charset="0"/>
        </a:defRPr>
      </a:lvl3pPr>
      <a:lvl4pPr algn="l" rtl="0" eaLnBrk="0" fontAlgn="base" hangingPunct="0">
        <a:lnSpc>
          <a:spcPct val="90000"/>
        </a:lnSpc>
        <a:spcBef>
          <a:spcPct val="0"/>
        </a:spcBef>
        <a:spcAft>
          <a:spcPct val="0"/>
        </a:spcAft>
        <a:defRPr sz="5700">
          <a:solidFill>
            <a:schemeClr val="tx1"/>
          </a:solidFill>
          <a:latin typeface="Calibri Light" pitchFamily="34" charset="0"/>
          <a:ea typeface="ＭＳ Ｐゴシック" charset="0"/>
        </a:defRPr>
      </a:lvl4pPr>
      <a:lvl5pPr algn="l" rtl="0" eaLnBrk="0" fontAlgn="base" hangingPunct="0">
        <a:lnSpc>
          <a:spcPct val="90000"/>
        </a:lnSpc>
        <a:spcBef>
          <a:spcPct val="0"/>
        </a:spcBef>
        <a:spcAft>
          <a:spcPct val="0"/>
        </a:spcAft>
        <a:defRPr sz="5700">
          <a:solidFill>
            <a:schemeClr val="tx1"/>
          </a:solidFill>
          <a:latin typeface="Calibri Light" pitchFamily="34" charset="0"/>
          <a:ea typeface="ＭＳ Ｐゴシック" charset="0"/>
        </a:defRPr>
      </a:lvl5pPr>
      <a:lvl6pPr marL="581807" algn="l" rtl="0" fontAlgn="base">
        <a:lnSpc>
          <a:spcPct val="90000"/>
        </a:lnSpc>
        <a:spcBef>
          <a:spcPct val="0"/>
        </a:spcBef>
        <a:spcAft>
          <a:spcPct val="0"/>
        </a:spcAft>
        <a:defRPr sz="5700">
          <a:solidFill>
            <a:schemeClr val="tx1"/>
          </a:solidFill>
          <a:latin typeface="Calibri Light" pitchFamily="34" charset="0"/>
        </a:defRPr>
      </a:lvl6pPr>
      <a:lvl7pPr marL="1163613" algn="l" rtl="0" fontAlgn="base">
        <a:lnSpc>
          <a:spcPct val="90000"/>
        </a:lnSpc>
        <a:spcBef>
          <a:spcPct val="0"/>
        </a:spcBef>
        <a:spcAft>
          <a:spcPct val="0"/>
        </a:spcAft>
        <a:defRPr sz="5700">
          <a:solidFill>
            <a:schemeClr val="tx1"/>
          </a:solidFill>
          <a:latin typeface="Calibri Light" pitchFamily="34" charset="0"/>
        </a:defRPr>
      </a:lvl7pPr>
      <a:lvl8pPr marL="1745420" algn="l" rtl="0" fontAlgn="base">
        <a:lnSpc>
          <a:spcPct val="90000"/>
        </a:lnSpc>
        <a:spcBef>
          <a:spcPct val="0"/>
        </a:spcBef>
        <a:spcAft>
          <a:spcPct val="0"/>
        </a:spcAft>
        <a:defRPr sz="5700">
          <a:solidFill>
            <a:schemeClr val="tx1"/>
          </a:solidFill>
          <a:latin typeface="Calibri Light" pitchFamily="34" charset="0"/>
        </a:defRPr>
      </a:lvl8pPr>
      <a:lvl9pPr marL="2327227" algn="l" rtl="0" fontAlgn="base">
        <a:lnSpc>
          <a:spcPct val="90000"/>
        </a:lnSpc>
        <a:spcBef>
          <a:spcPct val="0"/>
        </a:spcBef>
        <a:spcAft>
          <a:spcPct val="0"/>
        </a:spcAft>
        <a:defRPr sz="5700">
          <a:solidFill>
            <a:schemeClr val="tx1"/>
          </a:solidFill>
          <a:latin typeface="Calibri Light" pitchFamily="34" charset="0"/>
        </a:defRPr>
      </a:lvl9pPr>
    </p:titleStyle>
    <p:bodyStyle>
      <a:lvl1pPr marL="290903" indent="-290903" algn="l" rtl="0" eaLnBrk="0" fontAlgn="base" hangingPunct="0">
        <a:lnSpc>
          <a:spcPct val="90000"/>
        </a:lnSpc>
        <a:spcBef>
          <a:spcPts val="1272"/>
        </a:spcBef>
        <a:spcAft>
          <a:spcPct val="0"/>
        </a:spcAft>
        <a:buFont typeface="Arial" pitchFamily="34" charset="0"/>
        <a:buChar char="•"/>
        <a:defRPr sz="3500" kern="1200">
          <a:solidFill>
            <a:schemeClr val="tx1"/>
          </a:solidFill>
          <a:latin typeface="+mn-lt"/>
          <a:ea typeface="ＭＳ Ｐゴシック" charset="0"/>
          <a:cs typeface="+mn-cs"/>
        </a:defRPr>
      </a:lvl1pPr>
      <a:lvl2pPr marL="872710" indent="-290903" algn="l" rtl="0" eaLnBrk="0" fontAlgn="base" hangingPunct="0">
        <a:lnSpc>
          <a:spcPct val="90000"/>
        </a:lnSpc>
        <a:spcBef>
          <a:spcPts val="637"/>
        </a:spcBef>
        <a:spcAft>
          <a:spcPct val="0"/>
        </a:spcAft>
        <a:buFont typeface="Arial" pitchFamily="34" charset="0"/>
        <a:buChar char="•"/>
        <a:defRPr sz="3100" kern="1200">
          <a:solidFill>
            <a:schemeClr val="tx1"/>
          </a:solidFill>
          <a:latin typeface="+mn-lt"/>
          <a:ea typeface="ＭＳ Ｐゴシック" charset="0"/>
          <a:cs typeface="+mn-cs"/>
        </a:defRPr>
      </a:lvl2pPr>
      <a:lvl3pPr marL="1454516" indent="-290903" algn="l" rtl="0" eaLnBrk="0" fontAlgn="base" hangingPunct="0">
        <a:lnSpc>
          <a:spcPct val="90000"/>
        </a:lnSpc>
        <a:spcBef>
          <a:spcPts val="637"/>
        </a:spcBef>
        <a:spcAft>
          <a:spcPct val="0"/>
        </a:spcAft>
        <a:buFont typeface="Arial" pitchFamily="34" charset="0"/>
        <a:buChar char="•"/>
        <a:defRPr sz="2600" kern="1200">
          <a:solidFill>
            <a:schemeClr val="tx1"/>
          </a:solidFill>
          <a:latin typeface="+mn-lt"/>
          <a:ea typeface="ＭＳ Ｐゴシック" charset="0"/>
          <a:cs typeface="+mn-cs"/>
        </a:defRPr>
      </a:lvl3pPr>
      <a:lvl4pPr marL="2036323" indent="-290903" algn="l" rtl="0" eaLnBrk="0" fontAlgn="base" hangingPunct="0">
        <a:lnSpc>
          <a:spcPct val="90000"/>
        </a:lnSpc>
        <a:spcBef>
          <a:spcPts val="637"/>
        </a:spcBef>
        <a:spcAft>
          <a:spcPct val="0"/>
        </a:spcAft>
        <a:buFont typeface="Arial" pitchFamily="34" charset="0"/>
        <a:buChar char="•"/>
        <a:defRPr kern="1200">
          <a:solidFill>
            <a:schemeClr val="tx1"/>
          </a:solidFill>
          <a:latin typeface="+mn-lt"/>
          <a:ea typeface="ＭＳ Ｐゴシック" charset="0"/>
          <a:cs typeface="+mn-cs"/>
        </a:defRPr>
      </a:lvl4pPr>
      <a:lvl5pPr marL="2618129" indent="-290903" algn="l" rtl="0" eaLnBrk="0" fontAlgn="base" hangingPunct="0">
        <a:lnSpc>
          <a:spcPct val="90000"/>
        </a:lnSpc>
        <a:spcBef>
          <a:spcPts val="637"/>
        </a:spcBef>
        <a:spcAft>
          <a:spcPct val="0"/>
        </a:spcAft>
        <a:buFont typeface="Arial" pitchFamily="34" charset="0"/>
        <a:buChar char="•"/>
        <a:defRPr kern="1200">
          <a:solidFill>
            <a:schemeClr val="tx1"/>
          </a:solidFill>
          <a:latin typeface="+mn-lt"/>
          <a:ea typeface="ＭＳ Ｐゴシック" charset="0"/>
          <a:cs typeface="+mn-cs"/>
        </a:defRPr>
      </a:lvl5pPr>
      <a:lvl6pPr marL="3199935" indent="-290903" algn="l" defTabSz="1163613" rtl="0" eaLnBrk="1" latinLnBrk="0" hangingPunct="1">
        <a:lnSpc>
          <a:spcPct val="90000"/>
        </a:lnSpc>
        <a:spcBef>
          <a:spcPts val="637"/>
        </a:spcBef>
        <a:buFont typeface="Arial" panose="020B0604020202020204" pitchFamily="34" charset="0"/>
        <a:buChar char="•"/>
        <a:defRPr sz="2400" kern="1200">
          <a:solidFill>
            <a:schemeClr val="tx1"/>
          </a:solidFill>
          <a:latin typeface="+mn-lt"/>
          <a:ea typeface="+mn-ea"/>
          <a:cs typeface="+mn-cs"/>
        </a:defRPr>
      </a:lvl6pPr>
      <a:lvl7pPr marL="3781740" indent="-290903" algn="l" defTabSz="1163613" rtl="0" eaLnBrk="1" latinLnBrk="0" hangingPunct="1">
        <a:lnSpc>
          <a:spcPct val="90000"/>
        </a:lnSpc>
        <a:spcBef>
          <a:spcPts val="637"/>
        </a:spcBef>
        <a:buFont typeface="Arial" panose="020B0604020202020204" pitchFamily="34" charset="0"/>
        <a:buChar char="•"/>
        <a:defRPr sz="2400" kern="1200">
          <a:solidFill>
            <a:schemeClr val="tx1"/>
          </a:solidFill>
          <a:latin typeface="+mn-lt"/>
          <a:ea typeface="+mn-ea"/>
          <a:cs typeface="+mn-cs"/>
        </a:defRPr>
      </a:lvl7pPr>
      <a:lvl8pPr marL="4363549" indent="-290903" algn="l" defTabSz="1163613" rtl="0" eaLnBrk="1" latinLnBrk="0" hangingPunct="1">
        <a:lnSpc>
          <a:spcPct val="90000"/>
        </a:lnSpc>
        <a:spcBef>
          <a:spcPts val="637"/>
        </a:spcBef>
        <a:buFont typeface="Arial" panose="020B0604020202020204" pitchFamily="34" charset="0"/>
        <a:buChar char="•"/>
        <a:defRPr sz="2400" kern="1200">
          <a:solidFill>
            <a:schemeClr val="tx1"/>
          </a:solidFill>
          <a:latin typeface="+mn-lt"/>
          <a:ea typeface="+mn-ea"/>
          <a:cs typeface="+mn-cs"/>
        </a:defRPr>
      </a:lvl8pPr>
      <a:lvl9pPr marL="4945357" indent="-290903" algn="l" defTabSz="1163613" rtl="0" eaLnBrk="1" latinLnBrk="0" hangingPunct="1">
        <a:lnSpc>
          <a:spcPct val="90000"/>
        </a:lnSpc>
        <a:spcBef>
          <a:spcPts val="637"/>
        </a:spcBef>
        <a:buFont typeface="Arial" panose="020B0604020202020204" pitchFamily="34" charset="0"/>
        <a:buChar char="•"/>
        <a:defRPr sz="2400" kern="1200">
          <a:solidFill>
            <a:schemeClr val="tx1"/>
          </a:solidFill>
          <a:latin typeface="+mn-lt"/>
          <a:ea typeface="+mn-ea"/>
          <a:cs typeface="+mn-cs"/>
        </a:defRPr>
      </a:lvl9pPr>
    </p:bodyStyle>
    <p:otherStyle>
      <a:defPPr>
        <a:defRPr lang="es-ES"/>
      </a:defPPr>
      <a:lvl1pPr marL="0" algn="l" defTabSz="1163613" rtl="0" eaLnBrk="1" latinLnBrk="0" hangingPunct="1">
        <a:defRPr sz="2400" kern="1200">
          <a:solidFill>
            <a:schemeClr val="tx1"/>
          </a:solidFill>
          <a:latin typeface="+mn-lt"/>
          <a:ea typeface="+mn-ea"/>
          <a:cs typeface="+mn-cs"/>
        </a:defRPr>
      </a:lvl1pPr>
      <a:lvl2pPr marL="581807" algn="l" defTabSz="1163613" rtl="0" eaLnBrk="1" latinLnBrk="0" hangingPunct="1">
        <a:defRPr sz="2400" kern="1200">
          <a:solidFill>
            <a:schemeClr val="tx1"/>
          </a:solidFill>
          <a:latin typeface="+mn-lt"/>
          <a:ea typeface="+mn-ea"/>
          <a:cs typeface="+mn-cs"/>
        </a:defRPr>
      </a:lvl2pPr>
      <a:lvl3pPr marL="1163613" algn="l" defTabSz="1163613" rtl="0" eaLnBrk="1" latinLnBrk="0" hangingPunct="1">
        <a:defRPr sz="2400" kern="1200">
          <a:solidFill>
            <a:schemeClr val="tx1"/>
          </a:solidFill>
          <a:latin typeface="+mn-lt"/>
          <a:ea typeface="+mn-ea"/>
          <a:cs typeface="+mn-cs"/>
        </a:defRPr>
      </a:lvl3pPr>
      <a:lvl4pPr marL="1745420" algn="l" defTabSz="1163613" rtl="0" eaLnBrk="1" latinLnBrk="0" hangingPunct="1">
        <a:defRPr sz="2400" kern="1200">
          <a:solidFill>
            <a:schemeClr val="tx1"/>
          </a:solidFill>
          <a:latin typeface="+mn-lt"/>
          <a:ea typeface="+mn-ea"/>
          <a:cs typeface="+mn-cs"/>
        </a:defRPr>
      </a:lvl4pPr>
      <a:lvl5pPr marL="2327227" algn="l" defTabSz="1163613" rtl="0" eaLnBrk="1" latinLnBrk="0" hangingPunct="1">
        <a:defRPr sz="2400" kern="1200">
          <a:solidFill>
            <a:schemeClr val="tx1"/>
          </a:solidFill>
          <a:latin typeface="+mn-lt"/>
          <a:ea typeface="+mn-ea"/>
          <a:cs typeface="+mn-cs"/>
        </a:defRPr>
      </a:lvl5pPr>
      <a:lvl6pPr marL="2909034" algn="l" defTabSz="1163613" rtl="0" eaLnBrk="1" latinLnBrk="0" hangingPunct="1">
        <a:defRPr sz="2400" kern="1200">
          <a:solidFill>
            <a:schemeClr val="tx1"/>
          </a:solidFill>
          <a:latin typeface="+mn-lt"/>
          <a:ea typeface="+mn-ea"/>
          <a:cs typeface="+mn-cs"/>
        </a:defRPr>
      </a:lvl6pPr>
      <a:lvl7pPr marL="3490837" algn="l" defTabSz="1163613" rtl="0" eaLnBrk="1" latinLnBrk="0" hangingPunct="1">
        <a:defRPr sz="2400" kern="1200">
          <a:solidFill>
            <a:schemeClr val="tx1"/>
          </a:solidFill>
          <a:latin typeface="+mn-lt"/>
          <a:ea typeface="+mn-ea"/>
          <a:cs typeface="+mn-cs"/>
        </a:defRPr>
      </a:lvl7pPr>
      <a:lvl8pPr marL="4072645" algn="l" defTabSz="1163613" rtl="0" eaLnBrk="1" latinLnBrk="0" hangingPunct="1">
        <a:defRPr sz="2400" kern="1200">
          <a:solidFill>
            <a:schemeClr val="tx1"/>
          </a:solidFill>
          <a:latin typeface="+mn-lt"/>
          <a:ea typeface="+mn-ea"/>
          <a:cs typeface="+mn-cs"/>
        </a:defRPr>
      </a:lvl8pPr>
      <a:lvl9pPr marL="4654454" algn="l" defTabSz="1163613"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emf"/></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24438" y="6883161"/>
            <a:ext cx="12275387" cy="1205847"/>
          </a:xfrm>
          <a:prstGeom prst="rect">
            <a:avLst/>
          </a:prstGeom>
          <a:noFill/>
        </p:spPr>
        <p:txBody>
          <a:bodyPr wrap="square" lIns="116362" tIns="58180" rIns="116362" bIns="58180" rtlCol="0">
            <a:spAutoFit/>
          </a:bodyPr>
          <a:lstStyle/>
          <a:p>
            <a:pPr algn="ctr"/>
            <a:r>
              <a:rPr lang="es-ES" sz="3500" b="1" dirty="0">
                <a:solidFill>
                  <a:srgbClr val="FFC000"/>
                </a:solidFill>
                <a:latin typeface="Arial Black" pitchFamily="34" charset="0"/>
              </a:rPr>
              <a:t>Conduciendo a Honduras</a:t>
            </a:r>
          </a:p>
          <a:p>
            <a:pPr algn="ctr"/>
            <a:r>
              <a:rPr lang="es-ES" sz="3500" b="1" dirty="0">
                <a:solidFill>
                  <a:srgbClr val="FFC000"/>
                </a:solidFill>
                <a:latin typeface="Arial Black" pitchFamily="34" charset="0"/>
              </a:rPr>
              <a:t>A la plenitud de sus potencialidades</a:t>
            </a:r>
          </a:p>
        </p:txBody>
      </p:sp>
      <p:sp>
        <p:nvSpPr>
          <p:cNvPr id="8" name="TextBox 7"/>
          <p:cNvSpPr txBox="1"/>
          <p:nvPr/>
        </p:nvSpPr>
        <p:spPr>
          <a:xfrm>
            <a:off x="424444" y="570265"/>
            <a:ext cx="12275384" cy="2230162"/>
          </a:xfrm>
          <a:prstGeom prst="rect">
            <a:avLst/>
          </a:prstGeom>
          <a:noFill/>
        </p:spPr>
        <p:txBody>
          <a:bodyPr wrap="square" lIns="116362" tIns="58180" rIns="116362" bIns="58180" rtlCol="0">
            <a:spAutoFit/>
          </a:bodyPr>
          <a:lstStyle/>
          <a:p>
            <a:pPr algn="ctr">
              <a:lnSpc>
                <a:spcPct val="80000"/>
              </a:lnSpc>
            </a:pPr>
            <a:r>
              <a:rPr lang="en-US" sz="5700" b="1" dirty="0">
                <a:solidFill>
                  <a:srgbClr val="FFC000"/>
                </a:solidFill>
                <a:latin typeface="Arial Black"/>
                <a:cs typeface="Arial Black"/>
              </a:rPr>
              <a:t>PROGRAMA DE DINAMIZACIÓN ECONÓMICA 2014</a:t>
            </a:r>
          </a:p>
        </p:txBody>
      </p:sp>
    </p:spTree>
    <p:extLst>
      <p:ext uri="{BB962C8B-B14F-4D97-AF65-F5344CB8AC3E}">
        <p14:creationId xmlns:p14="http://schemas.microsoft.com/office/powerpoint/2010/main" val="3792838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CuadroTexto"/>
          <p:cNvSpPr txBox="1"/>
          <p:nvPr/>
        </p:nvSpPr>
        <p:spPr>
          <a:xfrm>
            <a:off x="3775458" y="59539"/>
            <a:ext cx="9270442" cy="917758"/>
          </a:xfrm>
          <a:prstGeom prst="rect">
            <a:avLst/>
          </a:prstGeom>
          <a:noFill/>
        </p:spPr>
        <p:txBody>
          <a:bodyPr wrap="none" lIns="116362" tIns="58180" rIns="116362" bIns="58180" rtlCol="0">
            <a:spAutoFit/>
          </a:bodyPr>
          <a:lstStyle/>
          <a:p>
            <a:pPr algn="r"/>
            <a:r>
              <a:rPr lang="es-ES" sz="2600" dirty="0">
                <a:solidFill>
                  <a:srgbClr val="FFC000"/>
                </a:solidFill>
                <a:latin typeface="Arial Black" pitchFamily="34" charset="0"/>
              </a:rPr>
              <a:t>FIDEICOMISO DEL PROGRAMA DE</a:t>
            </a:r>
          </a:p>
          <a:p>
            <a:pPr algn="r"/>
            <a:r>
              <a:rPr lang="es-ES" sz="2600" dirty="0">
                <a:solidFill>
                  <a:srgbClr val="FFC000"/>
                </a:solidFill>
                <a:latin typeface="Arial Black" pitchFamily="34" charset="0"/>
              </a:rPr>
              <a:t>REACTIVACIÓN DEL SECTOR AGROALIMENTARIO</a:t>
            </a:r>
          </a:p>
        </p:txBody>
      </p:sp>
      <p:sp>
        <p:nvSpPr>
          <p:cNvPr id="5" name="TextBox 4"/>
          <p:cNvSpPr txBox="1"/>
          <p:nvPr/>
        </p:nvSpPr>
        <p:spPr>
          <a:xfrm>
            <a:off x="227868" y="1216471"/>
            <a:ext cx="12649094" cy="462821"/>
          </a:xfrm>
          <a:prstGeom prst="rect">
            <a:avLst/>
          </a:prstGeom>
          <a:noFill/>
        </p:spPr>
        <p:txBody>
          <a:bodyPr wrap="square" lIns="116362" tIns="58180" rIns="116362" bIns="58180" rtlCol="0">
            <a:spAutoFit/>
          </a:bodyPr>
          <a:lstStyle/>
          <a:p>
            <a:r>
              <a:rPr lang="es-MX" sz="2200" dirty="0">
                <a:solidFill>
                  <a:schemeClr val="bg1"/>
                </a:solidFill>
              </a:rPr>
              <a:t>Son objetivos del Programa:</a:t>
            </a:r>
          </a:p>
        </p:txBody>
      </p:sp>
      <p:graphicFrame>
        <p:nvGraphicFramePr>
          <p:cNvPr id="2" name="Diagram 1"/>
          <p:cNvGraphicFramePr/>
          <p:nvPr>
            <p:extLst>
              <p:ext uri="{D42A27DB-BD31-4B8C-83A1-F6EECF244321}">
                <p14:modId xmlns:p14="http://schemas.microsoft.com/office/powerpoint/2010/main" val="2044686378"/>
              </p:ext>
            </p:extLst>
          </p:nvPr>
        </p:nvGraphicFramePr>
        <p:xfrm>
          <a:off x="542271" y="1872305"/>
          <a:ext cx="12020277" cy="7230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31457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2" name="Picture 22" descr="Categorias_Prospectivas_2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9"/>
            <a:ext cx="13104813" cy="793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 Box 8"/>
          <p:cNvSpPr txBox="1">
            <a:spLocks noChangeArrowheads="1"/>
          </p:cNvSpPr>
          <p:nvPr/>
        </p:nvSpPr>
        <p:spPr bwMode="auto">
          <a:xfrm>
            <a:off x="1365192" y="4"/>
            <a:ext cx="10383545" cy="661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16362" tIns="58180" rIns="116362" bIns="5818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s-MX" altLang="es-MX" sz="2400">
                <a:solidFill>
                  <a:srgbClr val="FFCC00"/>
                </a:solidFill>
                <a:latin typeface="Arial Black" pitchFamily="34" charset="0"/>
              </a:rPr>
              <a:t>ESCENARIOS PROSPECTIVOS A NIVEL NACIONAL </a:t>
            </a:r>
            <a:r>
              <a:rPr lang="es-MX" altLang="es-MX" sz="1100">
                <a:solidFill>
                  <a:srgbClr val="FFCC00"/>
                </a:solidFill>
                <a:latin typeface="Arial Black" pitchFamily="34" charset="0"/>
              </a:rPr>
              <a:t>(CIES – COHEP 2006)</a:t>
            </a:r>
            <a:endParaRPr lang="es-ES" altLang="es-MX" sz="1500" b="1">
              <a:solidFill>
                <a:srgbClr val="FFCC00"/>
              </a:solidFill>
            </a:endParaRPr>
          </a:p>
          <a:p>
            <a:pPr algn="ctr" eaLnBrk="1" hangingPunct="1">
              <a:spcBef>
                <a:spcPct val="0"/>
              </a:spcBef>
              <a:buFontTx/>
              <a:buNone/>
            </a:pPr>
            <a:endParaRPr lang="es-ES" altLang="es-MX" sz="1100">
              <a:solidFill>
                <a:srgbClr val="FFCC00"/>
              </a:solidFill>
              <a:latin typeface="Arial Black" pitchFamily="34" charset="0"/>
            </a:endParaRPr>
          </a:p>
        </p:txBody>
      </p:sp>
      <p:grpSp>
        <p:nvGrpSpPr>
          <p:cNvPr id="24580" name="Group 15"/>
          <p:cNvGrpSpPr>
            <a:grpSpLocks/>
          </p:cNvGrpSpPr>
          <p:nvPr/>
        </p:nvGrpSpPr>
        <p:grpSpPr bwMode="auto">
          <a:xfrm>
            <a:off x="8720618" y="4386042"/>
            <a:ext cx="4384199" cy="2849624"/>
            <a:chOff x="3696" y="2841"/>
            <a:chExt cx="1860" cy="1225"/>
          </a:xfrm>
        </p:grpSpPr>
        <p:sp>
          <p:nvSpPr>
            <p:cNvPr id="24582" name="Rectangle 11"/>
            <p:cNvSpPr>
              <a:spLocks noChangeArrowheads="1"/>
            </p:cNvSpPr>
            <p:nvPr/>
          </p:nvSpPr>
          <p:spPr bwMode="auto">
            <a:xfrm>
              <a:off x="3696" y="2841"/>
              <a:ext cx="1860" cy="1225"/>
            </a:xfrm>
            <a:prstGeom prst="rect">
              <a:avLst/>
            </a:prstGeom>
            <a:solidFill>
              <a:schemeClr val="bg2"/>
            </a:soli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s-MX" sz="2400"/>
            </a:p>
          </p:txBody>
        </p:sp>
        <p:pic>
          <p:nvPicPr>
            <p:cNvPr id="24583"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2" y="2886"/>
              <a:ext cx="1769" cy="1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4581" name="Picture 2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 y="7335339"/>
            <a:ext cx="13104813" cy="2026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64051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32" fill="hold" nodeType="withEffect">
                                  <p:stCondLst>
                                    <p:cond delay="0"/>
                                  </p:stCondLst>
                                  <p:childTnLst>
                                    <p:set>
                                      <p:cBhvr>
                                        <p:cTn id="6" dur="1" fill="hold">
                                          <p:stCondLst>
                                            <p:cond delay="0"/>
                                          </p:stCondLst>
                                        </p:cTn>
                                        <p:tgtEl>
                                          <p:spTgt spid="184342"/>
                                        </p:tgtEl>
                                        <p:attrNameLst>
                                          <p:attrName>style.visibility</p:attrName>
                                        </p:attrNameLst>
                                      </p:cBhvr>
                                      <p:to>
                                        <p:strVal val="visible"/>
                                      </p:to>
                                    </p:set>
                                    <p:animEffect transition="in" filter="circle(out)">
                                      <p:cBhvr>
                                        <p:cTn id="7" dur="2000"/>
                                        <p:tgtEl>
                                          <p:spTgt spid="184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 y="4"/>
            <a:ext cx="13104813" cy="93614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116362" tIns="58180" rIns="116362" bIns="58180" rtlCol="0" anchor="ctr"/>
          <a:lstStyle/>
          <a:p>
            <a:pPr algn="ctr"/>
            <a:endParaRPr lang="es-MX"/>
          </a:p>
        </p:txBody>
      </p:sp>
      <p:sp>
        <p:nvSpPr>
          <p:cNvPr id="96258" name="Rectangle 2"/>
          <p:cNvSpPr>
            <a:spLocks noChangeArrowheads="1"/>
          </p:cNvSpPr>
          <p:nvPr/>
        </p:nvSpPr>
        <p:spPr bwMode="auto">
          <a:xfrm>
            <a:off x="1262713" y="8661547"/>
            <a:ext cx="10577130" cy="491909"/>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16362" tIns="58180" rIns="116362" bIns="5818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s-MX"/>
          </a:p>
        </p:txBody>
      </p:sp>
      <p:sp>
        <p:nvSpPr>
          <p:cNvPr id="96259" name="Text Box 2"/>
          <p:cNvSpPr txBox="1">
            <a:spLocks noChangeArrowheads="1"/>
          </p:cNvSpPr>
          <p:nvPr/>
        </p:nvSpPr>
        <p:spPr bwMode="auto">
          <a:xfrm>
            <a:off x="824546" y="208046"/>
            <a:ext cx="11453453" cy="40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6362" tIns="58180" rIns="116362" bIns="5818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MX" altLang="es-MX" sz="1900">
                <a:solidFill>
                  <a:srgbClr val="FFCC00"/>
                </a:solidFill>
                <a:latin typeface="Arial Black" pitchFamily="34" charset="0"/>
              </a:rPr>
              <a:t>RESPUESTA DEL SISTEMA A PARAMETROS AGROLÓGICOS DE LA PALMA AFRICANA</a:t>
            </a:r>
            <a:endParaRPr lang="es-ES" altLang="es-MX" sz="1900">
              <a:solidFill>
                <a:srgbClr val="FFCC00"/>
              </a:solidFill>
              <a:latin typeface="Arial Black" pitchFamily="34" charset="0"/>
            </a:endParaRPr>
          </a:p>
        </p:txBody>
      </p:sp>
      <p:pic>
        <p:nvPicPr>
          <p:cNvPr id="96260"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 y="743292"/>
            <a:ext cx="13104813" cy="7801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4240" y="1740108"/>
            <a:ext cx="1883816" cy="1144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2" name="Rectangle 6"/>
          <p:cNvSpPr>
            <a:spLocks noChangeArrowheads="1"/>
          </p:cNvSpPr>
          <p:nvPr/>
        </p:nvSpPr>
        <p:spPr bwMode="auto">
          <a:xfrm>
            <a:off x="2138642" y="8780741"/>
            <a:ext cx="259366" cy="24704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16362" tIns="58180" rIns="116362" bIns="5818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s-MX"/>
          </a:p>
        </p:txBody>
      </p:sp>
      <p:sp>
        <p:nvSpPr>
          <p:cNvPr id="96263" name="Rectangle 7"/>
          <p:cNvSpPr>
            <a:spLocks noChangeArrowheads="1"/>
          </p:cNvSpPr>
          <p:nvPr/>
        </p:nvSpPr>
        <p:spPr bwMode="auto">
          <a:xfrm>
            <a:off x="8151842" y="8808913"/>
            <a:ext cx="259366" cy="247041"/>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16362" tIns="58180" rIns="116362" bIns="5818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s-MX"/>
          </a:p>
        </p:txBody>
      </p:sp>
      <p:sp>
        <p:nvSpPr>
          <p:cNvPr id="96264" name="Text Box 8"/>
          <p:cNvSpPr txBox="1">
            <a:spLocks noChangeArrowheads="1"/>
          </p:cNvSpPr>
          <p:nvPr/>
        </p:nvSpPr>
        <p:spPr bwMode="auto">
          <a:xfrm>
            <a:off x="2470810" y="8711391"/>
            <a:ext cx="3844959" cy="348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16362" tIns="58180" rIns="116362" bIns="5818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MX" altLang="es-MX" sz="1500" dirty="0"/>
              <a:t>Áreas con potencial de servicio productivo</a:t>
            </a:r>
            <a:endParaRPr lang="es-ES" altLang="es-MX" sz="1500" dirty="0"/>
          </a:p>
        </p:txBody>
      </p:sp>
      <p:sp>
        <p:nvSpPr>
          <p:cNvPr id="96265" name="Text Box 9"/>
          <p:cNvSpPr txBox="1">
            <a:spLocks noChangeArrowheads="1"/>
          </p:cNvSpPr>
          <p:nvPr/>
        </p:nvSpPr>
        <p:spPr bwMode="auto">
          <a:xfrm>
            <a:off x="8513584" y="8759070"/>
            <a:ext cx="1712965" cy="348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16362" tIns="58180" rIns="116362" bIns="5818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MX" altLang="es-MX" sz="1500" dirty="0"/>
              <a:t>Áreas Protegidas</a:t>
            </a:r>
            <a:endParaRPr lang="es-ES" altLang="es-MX" sz="1500" dirty="0"/>
          </a:p>
        </p:txBody>
      </p:sp>
      <p:sp>
        <p:nvSpPr>
          <p:cNvPr id="11" name="Oval 10"/>
          <p:cNvSpPr/>
          <p:nvPr/>
        </p:nvSpPr>
        <p:spPr>
          <a:xfrm rot="5400000">
            <a:off x="5672942" y="859640"/>
            <a:ext cx="1527621" cy="5146162"/>
          </a:xfrm>
          <a:prstGeom prst="ellipse">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116362" tIns="58180" rIns="116362" bIns="58180" rtlCol="0" anchor="ctr"/>
          <a:lstStyle/>
          <a:p>
            <a:pPr algn="ctr"/>
            <a:endParaRPr lang="es-MX"/>
          </a:p>
        </p:txBody>
      </p:sp>
    </p:spTree>
    <p:extLst>
      <p:ext uri="{BB962C8B-B14F-4D97-AF65-F5344CB8AC3E}">
        <p14:creationId xmlns:p14="http://schemas.microsoft.com/office/powerpoint/2010/main" val="6366920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 y="4"/>
            <a:ext cx="13104813" cy="93614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116362" tIns="58180" rIns="116362" bIns="58180" rtlCol="0" anchor="ctr"/>
          <a:lstStyle/>
          <a:p>
            <a:pPr algn="ctr"/>
            <a:endParaRPr lang="es-MX"/>
          </a:p>
        </p:txBody>
      </p:sp>
      <p:pic>
        <p:nvPicPr>
          <p:cNvPr id="9933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 y="743289"/>
            <a:ext cx="13104813" cy="7825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1" name="Text Box 4"/>
          <p:cNvSpPr txBox="1">
            <a:spLocks noChangeArrowheads="1"/>
          </p:cNvSpPr>
          <p:nvPr/>
        </p:nvSpPr>
        <p:spPr bwMode="auto">
          <a:xfrm>
            <a:off x="1028946" y="208046"/>
            <a:ext cx="11046931" cy="40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6362" tIns="58180" rIns="116362" bIns="5818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MX" altLang="es-MX" sz="1900">
                <a:solidFill>
                  <a:srgbClr val="FFCC00"/>
                </a:solidFill>
                <a:latin typeface="Arial Black" pitchFamily="34" charset="0"/>
              </a:rPr>
              <a:t>RESPUESTA DEL SISTEMA A PARAMETROS AGROLÓGICOS DE CAÑA DE AZÚCAR</a:t>
            </a:r>
          </a:p>
        </p:txBody>
      </p:sp>
      <p:pic>
        <p:nvPicPr>
          <p:cNvPr id="99332"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4240" y="1740108"/>
            <a:ext cx="1883816" cy="1144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3" name="Rectangle 5"/>
          <p:cNvSpPr>
            <a:spLocks noChangeArrowheads="1"/>
          </p:cNvSpPr>
          <p:nvPr/>
        </p:nvSpPr>
        <p:spPr bwMode="auto">
          <a:xfrm>
            <a:off x="1262713" y="8661547"/>
            <a:ext cx="10577130" cy="491909"/>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16362" tIns="58180" rIns="116362" bIns="5818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s-MX"/>
          </a:p>
        </p:txBody>
      </p:sp>
      <p:sp>
        <p:nvSpPr>
          <p:cNvPr id="99334" name="Rectangle 6"/>
          <p:cNvSpPr>
            <a:spLocks noChangeArrowheads="1"/>
          </p:cNvSpPr>
          <p:nvPr/>
        </p:nvSpPr>
        <p:spPr bwMode="auto">
          <a:xfrm>
            <a:off x="2138642" y="8780741"/>
            <a:ext cx="259366" cy="24704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16362" tIns="58180" rIns="116362" bIns="5818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s-MX"/>
          </a:p>
        </p:txBody>
      </p:sp>
      <p:sp>
        <p:nvSpPr>
          <p:cNvPr id="99335" name="Rectangle 7"/>
          <p:cNvSpPr>
            <a:spLocks noChangeArrowheads="1"/>
          </p:cNvSpPr>
          <p:nvPr/>
        </p:nvSpPr>
        <p:spPr bwMode="auto">
          <a:xfrm>
            <a:off x="8151842" y="8808913"/>
            <a:ext cx="259366" cy="247041"/>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16362" tIns="58180" rIns="116362" bIns="5818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s-MX"/>
          </a:p>
        </p:txBody>
      </p:sp>
      <p:sp>
        <p:nvSpPr>
          <p:cNvPr id="99336" name="Text Box 8"/>
          <p:cNvSpPr txBox="1">
            <a:spLocks noChangeArrowheads="1"/>
          </p:cNvSpPr>
          <p:nvPr/>
        </p:nvSpPr>
        <p:spPr bwMode="auto">
          <a:xfrm>
            <a:off x="2470810" y="8711391"/>
            <a:ext cx="3844959" cy="348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16362" tIns="58180" rIns="116362" bIns="5818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MX" altLang="es-MX" sz="1500" dirty="0"/>
              <a:t>Áreas con potencial de servicio productivo</a:t>
            </a:r>
            <a:endParaRPr lang="es-ES" altLang="es-MX" sz="1500" dirty="0"/>
          </a:p>
        </p:txBody>
      </p:sp>
      <p:sp>
        <p:nvSpPr>
          <p:cNvPr id="99337" name="Text Box 9"/>
          <p:cNvSpPr txBox="1">
            <a:spLocks noChangeArrowheads="1"/>
          </p:cNvSpPr>
          <p:nvPr/>
        </p:nvSpPr>
        <p:spPr bwMode="auto">
          <a:xfrm>
            <a:off x="8513584" y="8759070"/>
            <a:ext cx="1712965" cy="348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16362" tIns="58180" rIns="116362" bIns="5818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MX" altLang="es-MX" sz="1500" dirty="0"/>
              <a:t>Áreas Protegidas</a:t>
            </a:r>
            <a:endParaRPr lang="es-ES" altLang="es-MX" sz="1500" dirty="0"/>
          </a:p>
        </p:txBody>
      </p:sp>
      <p:sp>
        <p:nvSpPr>
          <p:cNvPr id="2" name="Oval 1"/>
          <p:cNvSpPr/>
          <p:nvPr/>
        </p:nvSpPr>
        <p:spPr>
          <a:xfrm rot="1190505">
            <a:off x="7053331" y="3490473"/>
            <a:ext cx="1405012" cy="2388798"/>
          </a:xfrm>
          <a:prstGeom prst="ellipse">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116362" tIns="58180" rIns="116362" bIns="58180" rtlCol="0" anchor="ctr"/>
          <a:lstStyle/>
          <a:p>
            <a:pPr algn="ctr"/>
            <a:endParaRPr lang="es-MX"/>
          </a:p>
        </p:txBody>
      </p:sp>
    </p:spTree>
    <p:extLst>
      <p:ext uri="{BB962C8B-B14F-4D97-AF65-F5344CB8AC3E}">
        <p14:creationId xmlns:p14="http://schemas.microsoft.com/office/powerpoint/2010/main" val="9128341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 y="4"/>
            <a:ext cx="13104813" cy="93614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116362" tIns="58180" rIns="116362" bIns="58180" rtlCol="0" anchor="ctr"/>
          <a:lstStyle/>
          <a:p>
            <a:pPr algn="ctr"/>
            <a:endParaRPr lang="es-MX"/>
          </a:p>
        </p:txBody>
      </p:sp>
      <p:sp>
        <p:nvSpPr>
          <p:cNvPr id="101378" name="Text Box 4"/>
          <p:cNvSpPr txBox="1">
            <a:spLocks noChangeArrowheads="1"/>
          </p:cNvSpPr>
          <p:nvPr/>
        </p:nvSpPr>
        <p:spPr bwMode="auto">
          <a:xfrm>
            <a:off x="1292304" y="208046"/>
            <a:ext cx="10517941" cy="40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6362" tIns="58180" rIns="116362" bIns="5818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MX" altLang="es-MX" sz="1900">
                <a:solidFill>
                  <a:srgbClr val="FFCC00"/>
                </a:solidFill>
                <a:latin typeface="Arial Black" pitchFamily="34" charset="0"/>
              </a:rPr>
              <a:t>RESPUESTA DEL SISTEMA A PARAMETROS AGROLÓGICOS DE MAÍZ BLANCO</a:t>
            </a:r>
          </a:p>
        </p:txBody>
      </p:sp>
      <p:pic>
        <p:nvPicPr>
          <p:cNvPr id="10137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 y="743292"/>
            <a:ext cx="13104813" cy="7801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4240" y="1740108"/>
            <a:ext cx="1883816" cy="1144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1" name="Rectangle 5"/>
          <p:cNvSpPr>
            <a:spLocks noChangeArrowheads="1"/>
          </p:cNvSpPr>
          <p:nvPr/>
        </p:nvSpPr>
        <p:spPr bwMode="auto">
          <a:xfrm>
            <a:off x="1262713" y="8661547"/>
            <a:ext cx="10577130" cy="491909"/>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16362" tIns="58180" rIns="116362" bIns="5818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s-MX"/>
          </a:p>
        </p:txBody>
      </p:sp>
      <p:sp>
        <p:nvSpPr>
          <p:cNvPr id="101382" name="Rectangle 6"/>
          <p:cNvSpPr>
            <a:spLocks noChangeArrowheads="1"/>
          </p:cNvSpPr>
          <p:nvPr/>
        </p:nvSpPr>
        <p:spPr bwMode="auto">
          <a:xfrm>
            <a:off x="2138642" y="8780741"/>
            <a:ext cx="259366" cy="24704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16362" tIns="58180" rIns="116362" bIns="5818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s-MX"/>
          </a:p>
        </p:txBody>
      </p:sp>
      <p:sp>
        <p:nvSpPr>
          <p:cNvPr id="101383" name="Rectangle 7"/>
          <p:cNvSpPr>
            <a:spLocks noChangeArrowheads="1"/>
          </p:cNvSpPr>
          <p:nvPr/>
        </p:nvSpPr>
        <p:spPr bwMode="auto">
          <a:xfrm>
            <a:off x="8151842" y="8808913"/>
            <a:ext cx="259366" cy="247041"/>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16362" tIns="58180" rIns="116362" bIns="5818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s-MX"/>
          </a:p>
        </p:txBody>
      </p:sp>
      <p:sp>
        <p:nvSpPr>
          <p:cNvPr id="101384" name="Text Box 8"/>
          <p:cNvSpPr txBox="1">
            <a:spLocks noChangeArrowheads="1"/>
          </p:cNvSpPr>
          <p:nvPr/>
        </p:nvSpPr>
        <p:spPr bwMode="auto">
          <a:xfrm>
            <a:off x="2470810" y="8711391"/>
            <a:ext cx="3844959" cy="348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16362" tIns="58180" rIns="116362" bIns="5818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MX" altLang="es-MX" sz="1500" dirty="0"/>
              <a:t>Áreas con potencial de servicio productivo</a:t>
            </a:r>
            <a:endParaRPr lang="es-ES" altLang="es-MX" sz="1500" dirty="0"/>
          </a:p>
        </p:txBody>
      </p:sp>
      <p:sp>
        <p:nvSpPr>
          <p:cNvPr id="101385" name="Text Box 9"/>
          <p:cNvSpPr txBox="1">
            <a:spLocks noChangeArrowheads="1"/>
          </p:cNvSpPr>
          <p:nvPr/>
        </p:nvSpPr>
        <p:spPr bwMode="auto">
          <a:xfrm>
            <a:off x="8513584" y="8759070"/>
            <a:ext cx="1712965" cy="348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16362" tIns="58180" rIns="116362" bIns="5818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MX" altLang="es-MX" sz="1500" dirty="0"/>
              <a:t>Áreas Protegidas</a:t>
            </a:r>
            <a:endParaRPr lang="es-ES" altLang="es-MX" sz="1500" dirty="0"/>
          </a:p>
        </p:txBody>
      </p:sp>
    </p:spTree>
    <p:extLst>
      <p:ext uri="{BB962C8B-B14F-4D97-AF65-F5344CB8AC3E}">
        <p14:creationId xmlns:p14="http://schemas.microsoft.com/office/powerpoint/2010/main" val="40965400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CuadroTexto"/>
          <p:cNvSpPr txBox="1"/>
          <p:nvPr/>
        </p:nvSpPr>
        <p:spPr>
          <a:xfrm>
            <a:off x="3775458" y="59539"/>
            <a:ext cx="9270442" cy="917758"/>
          </a:xfrm>
          <a:prstGeom prst="rect">
            <a:avLst/>
          </a:prstGeom>
          <a:noFill/>
        </p:spPr>
        <p:txBody>
          <a:bodyPr wrap="none" lIns="116362" tIns="58180" rIns="116362" bIns="58180" rtlCol="0">
            <a:spAutoFit/>
          </a:bodyPr>
          <a:lstStyle/>
          <a:p>
            <a:pPr algn="r"/>
            <a:r>
              <a:rPr lang="es-ES" sz="2600" dirty="0">
                <a:solidFill>
                  <a:srgbClr val="FFC000"/>
                </a:solidFill>
                <a:latin typeface="Arial Black" pitchFamily="34" charset="0"/>
              </a:rPr>
              <a:t>FIDEICOMISO DEL PROGRAMA DE</a:t>
            </a:r>
          </a:p>
          <a:p>
            <a:pPr algn="r"/>
            <a:r>
              <a:rPr lang="es-ES" sz="2600" dirty="0">
                <a:solidFill>
                  <a:srgbClr val="FFC000"/>
                </a:solidFill>
                <a:latin typeface="Arial Black" pitchFamily="34" charset="0"/>
              </a:rPr>
              <a:t>REACTIVACIÓN DEL SECTOR AGROALIMENTARIO</a:t>
            </a:r>
          </a:p>
        </p:txBody>
      </p:sp>
      <p:sp>
        <p:nvSpPr>
          <p:cNvPr id="5" name="TextBox 4"/>
          <p:cNvSpPr txBox="1"/>
          <p:nvPr/>
        </p:nvSpPr>
        <p:spPr>
          <a:xfrm>
            <a:off x="227868" y="1539297"/>
            <a:ext cx="12649094" cy="6903601"/>
          </a:xfrm>
          <a:prstGeom prst="rect">
            <a:avLst/>
          </a:prstGeom>
          <a:noFill/>
        </p:spPr>
        <p:txBody>
          <a:bodyPr wrap="square" lIns="116362" tIns="58180" rIns="116362" bIns="58180" rtlCol="0">
            <a:spAutoFit/>
          </a:bodyPr>
          <a:lstStyle/>
          <a:p>
            <a:r>
              <a:rPr lang="es-MX" sz="2600" b="1" dirty="0">
                <a:solidFill>
                  <a:srgbClr val="FFC000"/>
                </a:solidFill>
              </a:rPr>
              <a:t>MECANISMOS DE FINANCIAMIENTO</a:t>
            </a:r>
          </a:p>
          <a:p>
            <a:endParaRPr lang="es-MX" sz="2200" dirty="0">
              <a:solidFill>
                <a:schemeClr val="bg1"/>
              </a:solidFill>
            </a:endParaRPr>
          </a:p>
          <a:p>
            <a:r>
              <a:rPr lang="es-MX" sz="2200" b="1" dirty="0">
                <a:solidFill>
                  <a:srgbClr val="FFC000"/>
                </a:solidFill>
              </a:rPr>
              <a:t>PALMA AFRICANA</a:t>
            </a:r>
          </a:p>
          <a:p>
            <a:r>
              <a:rPr lang="es-MX" sz="2200" dirty="0">
                <a:solidFill>
                  <a:schemeClr val="bg1"/>
                </a:solidFill>
              </a:rPr>
              <a:t>Las Plantas Extractoras de Aceite (8 en total) actuarán como intermediarios financieros recibiendo el financiamiento del fideicomiso para la ampliación de las áreas de cultivo en tierras de pequeños productores agrícolas debidamente afiliados a FENAPALMA. Los productores recibirán  preparación de tierras, insumos, plantones y asistencia técnica de parte de la planta extractora. LA Secretaría de Agricultura realizará una supervisión aleatoria sobre la aplicación de buenas prácticas agrícolas. El productor, luego de 18-24 meses, iniciará el pago del financiamiento con producción, pudiendo integrarse a formar parte del capital accionario de la planta.</a:t>
            </a:r>
          </a:p>
          <a:p>
            <a:endParaRPr lang="es-MX" sz="2200" dirty="0">
              <a:solidFill>
                <a:schemeClr val="bg1"/>
              </a:solidFill>
            </a:endParaRPr>
          </a:p>
          <a:p>
            <a:r>
              <a:rPr lang="es-MX" sz="2200" b="1" dirty="0">
                <a:solidFill>
                  <a:srgbClr val="FFC000"/>
                </a:solidFill>
              </a:rPr>
              <a:t>CAÑA DE AZUCAR</a:t>
            </a:r>
          </a:p>
          <a:p>
            <a:r>
              <a:rPr lang="es-MX" sz="2200" dirty="0">
                <a:solidFill>
                  <a:schemeClr val="bg1"/>
                </a:solidFill>
              </a:rPr>
              <a:t>Con la construcción de dos ingenios azucareros  con capacidad de producción de etanol, se tratará de replicar el modelo económico incluyente de la Palma Africana, mediante la puesta en marcha de un mecanismo de inversión público-privado-comunitario. El Gobierno licitará la participación de un socio privado que aportará el 70% del </a:t>
            </a:r>
            <a:r>
              <a:rPr lang="es-MX" sz="2200" dirty="0" err="1">
                <a:solidFill>
                  <a:schemeClr val="bg1"/>
                </a:solidFill>
              </a:rPr>
              <a:t>equity</a:t>
            </a:r>
            <a:r>
              <a:rPr lang="es-MX" sz="2200" dirty="0">
                <a:solidFill>
                  <a:schemeClr val="bg1"/>
                </a:solidFill>
              </a:rPr>
              <a:t> para la inversión. El 30% restante será aportado por el Gobierno quien a partir del inicio de la operación comercial de los ingenios, iniciará la progresiva venta de las acciones a los productores agrícolas que participen en el proyecto. Luego de 10 años de operación, la composición social será de 70% para el socio privado y 30% para los productores, quienes recibirán no solo el beneficio de la actividad agrícola, sino también los beneficios de la transformación, el valor agregado y la exportación.</a:t>
            </a:r>
          </a:p>
        </p:txBody>
      </p:sp>
    </p:spTree>
    <p:extLst>
      <p:ext uri="{BB962C8B-B14F-4D97-AF65-F5344CB8AC3E}">
        <p14:creationId xmlns:p14="http://schemas.microsoft.com/office/powerpoint/2010/main" val="39003008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CuadroTexto"/>
          <p:cNvSpPr txBox="1"/>
          <p:nvPr/>
        </p:nvSpPr>
        <p:spPr>
          <a:xfrm>
            <a:off x="3775458" y="59539"/>
            <a:ext cx="9270442" cy="917758"/>
          </a:xfrm>
          <a:prstGeom prst="rect">
            <a:avLst/>
          </a:prstGeom>
          <a:noFill/>
        </p:spPr>
        <p:txBody>
          <a:bodyPr wrap="none" lIns="116362" tIns="58180" rIns="116362" bIns="58180" rtlCol="0">
            <a:spAutoFit/>
          </a:bodyPr>
          <a:lstStyle/>
          <a:p>
            <a:pPr algn="r"/>
            <a:r>
              <a:rPr lang="es-ES" sz="2600" dirty="0">
                <a:solidFill>
                  <a:srgbClr val="FFC000"/>
                </a:solidFill>
                <a:latin typeface="Arial Black" pitchFamily="34" charset="0"/>
              </a:rPr>
              <a:t>FIDEICOMISO DEL PROGRAMA DE</a:t>
            </a:r>
          </a:p>
          <a:p>
            <a:pPr algn="r"/>
            <a:r>
              <a:rPr lang="es-ES" sz="2600" dirty="0">
                <a:solidFill>
                  <a:srgbClr val="FFC000"/>
                </a:solidFill>
                <a:latin typeface="Arial Black" pitchFamily="34" charset="0"/>
              </a:rPr>
              <a:t>REACTIVACIÓN DEL SECTOR AGROALIMENTARIO</a:t>
            </a:r>
          </a:p>
        </p:txBody>
      </p:sp>
      <p:sp>
        <p:nvSpPr>
          <p:cNvPr id="5" name="TextBox 4"/>
          <p:cNvSpPr txBox="1"/>
          <p:nvPr/>
        </p:nvSpPr>
        <p:spPr>
          <a:xfrm>
            <a:off x="227868" y="1130391"/>
            <a:ext cx="12649094" cy="2538427"/>
          </a:xfrm>
          <a:prstGeom prst="rect">
            <a:avLst/>
          </a:prstGeom>
          <a:noFill/>
        </p:spPr>
        <p:txBody>
          <a:bodyPr wrap="square" lIns="116362" tIns="58180" rIns="116362" bIns="58180" rtlCol="0">
            <a:spAutoFit/>
          </a:bodyPr>
          <a:lstStyle/>
          <a:p>
            <a:r>
              <a:rPr lang="es-MX" sz="2600" b="1" dirty="0">
                <a:solidFill>
                  <a:srgbClr val="FFC000"/>
                </a:solidFill>
              </a:rPr>
              <a:t>MECANISMOS DE FINANCIAMIENTO</a:t>
            </a:r>
          </a:p>
          <a:p>
            <a:endParaRPr lang="es-MX" sz="2200" dirty="0">
              <a:solidFill>
                <a:schemeClr val="bg1"/>
              </a:solidFill>
            </a:endParaRPr>
          </a:p>
          <a:p>
            <a:r>
              <a:rPr lang="es-MX" sz="1900" b="1" dirty="0">
                <a:solidFill>
                  <a:srgbClr val="FFC000"/>
                </a:solidFill>
              </a:rPr>
              <a:t>GRANOS BÁSICOS (MAÍZ EN ZONAS DE VALLE, EXPECTATIVA 15,000 MANZANAS, 1 MILLON QUINTALES)</a:t>
            </a:r>
          </a:p>
          <a:p>
            <a:r>
              <a:rPr lang="es-MX" sz="2200" dirty="0">
                <a:solidFill>
                  <a:schemeClr val="bg1"/>
                </a:solidFill>
              </a:rPr>
              <a:t>Las empresas distribuidoras de agroquímicos, la industria y el gobierno participarán en un innovador mecanismo para llevar insumos, tecnología , seguro agrícola y asistencia técnica a miles de pequeños productores agrícolas quienes, con el apoyo brindado, deberán estar en condiciones de elevar su productividad promedio de 19 a 50 quintales por manzana:</a:t>
            </a:r>
          </a:p>
        </p:txBody>
      </p:sp>
      <p:graphicFrame>
        <p:nvGraphicFramePr>
          <p:cNvPr id="2" name="Diagram 1"/>
          <p:cNvGraphicFramePr/>
          <p:nvPr>
            <p:extLst>
              <p:ext uri="{D42A27DB-BD31-4B8C-83A1-F6EECF244321}">
                <p14:modId xmlns:p14="http://schemas.microsoft.com/office/powerpoint/2010/main" val="2986820925"/>
              </p:ext>
            </p:extLst>
          </p:nvPr>
        </p:nvGraphicFramePr>
        <p:xfrm>
          <a:off x="227867" y="3434920"/>
          <a:ext cx="12470253" cy="49365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75141" y="7988503"/>
            <a:ext cx="12649094" cy="1034829"/>
          </a:xfrm>
          <a:prstGeom prst="rect">
            <a:avLst/>
          </a:prstGeom>
          <a:noFill/>
        </p:spPr>
        <p:txBody>
          <a:bodyPr wrap="square" lIns="116362" tIns="58180" rIns="116362" bIns="58180" rtlCol="0">
            <a:spAutoFit/>
          </a:bodyPr>
          <a:lstStyle/>
          <a:p>
            <a:pPr marL="218178" indent="-218178">
              <a:buFont typeface="Arial" panose="020B0604020202020204" pitchFamily="34" charset="0"/>
              <a:buChar char="•"/>
            </a:pPr>
            <a:r>
              <a:rPr lang="es-MX" sz="1500" dirty="0">
                <a:solidFill>
                  <a:schemeClr val="bg1"/>
                </a:solidFill>
              </a:rPr>
              <a:t>El esquema asume que el productor receptor del paquete ha suscrito un contrato de compra venta con la Agroindustria bajo el marco de los Convenios del Maíz. Las empresas de agroquímicos deben apoyar la suscripción de esos contratos. Solo los productores con contrato participan del esquema.</a:t>
            </a:r>
          </a:p>
          <a:p>
            <a:pPr marL="218178" indent="-218178">
              <a:buFont typeface="Arial" panose="020B0604020202020204" pitchFamily="34" charset="0"/>
              <a:buChar char="•"/>
            </a:pPr>
            <a:r>
              <a:rPr lang="es-MX" sz="1500" dirty="0">
                <a:solidFill>
                  <a:schemeClr val="bg1"/>
                </a:solidFill>
              </a:rPr>
              <a:t>El Seguro cubre siniestros de sequia, huracán, inundación y ajuste de rendimiento (a 44 quintales por manzana). El deducible es de un 30%. El beneficiario del seguro es el Gobierno de Honduras, quien deberá liquidar con el productor.</a:t>
            </a:r>
          </a:p>
        </p:txBody>
      </p:sp>
    </p:spTree>
    <p:extLst>
      <p:ext uri="{BB962C8B-B14F-4D97-AF65-F5344CB8AC3E}">
        <p14:creationId xmlns:p14="http://schemas.microsoft.com/office/powerpoint/2010/main" val="15960719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CuadroTexto"/>
          <p:cNvSpPr txBox="1"/>
          <p:nvPr/>
        </p:nvSpPr>
        <p:spPr>
          <a:xfrm>
            <a:off x="4404523" y="59539"/>
            <a:ext cx="8641377" cy="917758"/>
          </a:xfrm>
          <a:prstGeom prst="rect">
            <a:avLst/>
          </a:prstGeom>
          <a:noFill/>
        </p:spPr>
        <p:txBody>
          <a:bodyPr wrap="none" lIns="116362" tIns="58180" rIns="116362" bIns="58180" rtlCol="0">
            <a:spAutoFit/>
          </a:bodyPr>
          <a:lstStyle/>
          <a:p>
            <a:pPr algn="r"/>
            <a:r>
              <a:rPr lang="es-ES" sz="2600" dirty="0">
                <a:solidFill>
                  <a:srgbClr val="FFC000"/>
                </a:solidFill>
                <a:latin typeface="Arial Black" pitchFamily="34" charset="0"/>
              </a:rPr>
              <a:t>PROGRAMA DE ASISTENCIA TÉCNICA</a:t>
            </a:r>
          </a:p>
          <a:p>
            <a:pPr algn="r"/>
            <a:r>
              <a:rPr lang="es-ES" sz="2600" dirty="0">
                <a:solidFill>
                  <a:srgbClr val="FFC000"/>
                </a:solidFill>
                <a:latin typeface="Arial Black" pitchFamily="34" charset="0"/>
              </a:rPr>
              <a:t>PARA PEQUEÑOS PRODUCTORES DEL CAMPO</a:t>
            </a:r>
          </a:p>
        </p:txBody>
      </p:sp>
      <p:sp>
        <p:nvSpPr>
          <p:cNvPr id="2" name="Rectangle 1"/>
          <p:cNvSpPr/>
          <p:nvPr/>
        </p:nvSpPr>
        <p:spPr>
          <a:xfrm>
            <a:off x="1242702" y="3618980"/>
            <a:ext cx="9941584" cy="3933926"/>
          </a:xfrm>
          <a:prstGeom prst="rect">
            <a:avLst/>
          </a:prstGeom>
        </p:spPr>
        <p:txBody>
          <a:bodyPr wrap="square" lIns="116362" tIns="58180" rIns="116362" bIns="58180">
            <a:spAutoFit/>
          </a:bodyPr>
          <a:lstStyle/>
          <a:p>
            <a:pPr marL="436353" indent="-436353">
              <a:buFont typeface="Wingdings" panose="05000000000000000000" pitchFamily="2" charset="2"/>
              <a:buChar char="§"/>
            </a:pPr>
            <a:r>
              <a:rPr lang="es-MX" sz="3100" dirty="0">
                <a:solidFill>
                  <a:schemeClr val="bg1"/>
                </a:solidFill>
              </a:rPr>
              <a:t>1 Tratador de semilla (hibrido convencional)</a:t>
            </a:r>
          </a:p>
          <a:p>
            <a:pPr marL="436353" indent="-436353">
              <a:buFont typeface="Wingdings" panose="05000000000000000000" pitchFamily="2" charset="2"/>
              <a:buChar char="§"/>
            </a:pPr>
            <a:r>
              <a:rPr lang="es-MX" sz="3100" dirty="0">
                <a:solidFill>
                  <a:schemeClr val="bg1"/>
                </a:solidFill>
              </a:rPr>
              <a:t>3 sacos de formula 12-24-12</a:t>
            </a:r>
          </a:p>
          <a:p>
            <a:pPr marL="436353" indent="-436353">
              <a:buFont typeface="Wingdings" panose="05000000000000000000" pitchFamily="2" charset="2"/>
              <a:buChar char="§"/>
            </a:pPr>
            <a:r>
              <a:rPr lang="es-MX" sz="3100" dirty="0">
                <a:solidFill>
                  <a:schemeClr val="bg1"/>
                </a:solidFill>
              </a:rPr>
              <a:t>1 dosis de </a:t>
            </a:r>
            <a:r>
              <a:rPr lang="es-MX" sz="3100" dirty="0" err="1">
                <a:solidFill>
                  <a:schemeClr val="bg1"/>
                </a:solidFill>
              </a:rPr>
              <a:t>nicosulfuron</a:t>
            </a:r>
            <a:r>
              <a:rPr lang="es-MX" sz="3100" dirty="0">
                <a:solidFill>
                  <a:schemeClr val="bg1"/>
                </a:solidFill>
              </a:rPr>
              <a:t> selectivo para maíz con acondicionador de agua</a:t>
            </a:r>
          </a:p>
          <a:p>
            <a:pPr marL="436353" indent="-436353">
              <a:buFont typeface="Wingdings" panose="05000000000000000000" pitchFamily="2" charset="2"/>
              <a:buChar char="§"/>
            </a:pPr>
            <a:r>
              <a:rPr lang="es-MX" sz="3100" dirty="0">
                <a:solidFill>
                  <a:schemeClr val="bg1"/>
                </a:solidFill>
              </a:rPr>
              <a:t>3  sacos de urea</a:t>
            </a:r>
          </a:p>
          <a:p>
            <a:pPr marL="436353" indent="-436353">
              <a:buFont typeface="Wingdings" panose="05000000000000000000" pitchFamily="2" charset="2"/>
              <a:buChar char="§"/>
            </a:pPr>
            <a:r>
              <a:rPr lang="es-MX" sz="3100" dirty="0">
                <a:solidFill>
                  <a:schemeClr val="bg1"/>
                </a:solidFill>
              </a:rPr>
              <a:t>1 dosis de insecticida </a:t>
            </a:r>
            <a:r>
              <a:rPr lang="es-MX" sz="3100" dirty="0" err="1">
                <a:solidFill>
                  <a:schemeClr val="bg1"/>
                </a:solidFill>
              </a:rPr>
              <a:t>piretrina</a:t>
            </a:r>
            <a:endParaRPr lang="es-MX" sz="3100" dirty="0">
              <a:solidFill>
                <a:schemeClr val="bg1"/>
              </a:solidFill>
            </a:endParaRPr>
          </a:p>
          <a:p>
            <a:pPr marL="436353" indent="-436353">
              <a:buFont typeface="Wingdings" panose="05000000000000000000" pitchFamily="2" charset="2"/>
              <a:buChar char="§"/>
            </a:pPr>
            <a:r>
              <a:rPr lang="es-MX" sz="3100" dirty="0">
                <a:solidFill>
                  <a:schemeClr val="bg1"/>
                </a:solidFill>
              </a:rPr>
              <a:t>1 fungicida</a:t>
            </a:r>
          </a:p>
          <a:p>
            <a:pPr marL="436353" indent="-436353">
              <a:buFont typeface="Wingdings" panose="05000000000000000000" pitchFamily="2" charset="2"/>
              <a:buChar char="§"/>
            </a:pPr>
            <a:r>
              <a:rPr lang="es-MX" sz="3100" dirty="0">
                <a:solidFill>
                  <a:schemeClr val="bg1"/>
                </a:solidFill>
              </a:rPr>
              <a:t>Seguro agrícola </a:t>
            </a:r>
          </a:p>
        </p:txBody>
      </p:sp>
      <p:sp>
        <p:nvSpPr>
          <p:cNvPr id="4" name="12 CuadroTexto"/>
          <p:cNvSpPr txBox="1"/>
          <p:nvPr/>
        </p:nvSpPr>
        <p:spPr>
          <a:xfrm>
            <a:off x="1081581" y="2075372"/>
            <a:ext cx="10866912" cy="917758"/>
          </a:xfrm>
          <a:prstGeom prst="rect">
            <a:avLst/>
          </a:prstGeom>
          <a:noFill/>
        </p:spPr>
        <p:txBody>
          <a:bodyPr wrap="none" lIns="116362" tIns="58180" rIns="116362" bIns="58180" rtlCol="0">
            <a:spAutoFit/>
          </a:bodyPr>
          <a:lstStyle/>
          <a:p>
            <a:pPr algn="ctr"/>
            <a:r>
              <a:rPr lang="es-ES" sz="2600" dirty="0">
                <a:solidFill>
                  <a:srgbClr val="FFC000"/>
                </a:solidFill>
                <a:latin typeface="Arial Black" pitchFamily="34" charset="0"/>
              </a:rPr>
              <a:t>CONTENIDO DEL PAQUETE BÁSICO DE INSUMOS</a:t>
            </a:r>
          </a:p>
          <a:p>
            <a:pPr algn="ctr"/>
            <a:r>
              <a:rPr lang="es-ES" sz="2600" dirty="0">
                <a:solidFill>
                  <a:srgbClr val="FFC000"/>
                </a:solidFill>
                <a:latin typeface="Arial Black" pitchFamily="34" charset="0"/>
              </a:rPr>
              <a:t>POR MANZANA PARA EL PEQUEÑO PRODUCTOR DE MAIZ </a:t>
            </a:r>
          </a:p>
        </p:txBody>
      </p:sp>
    </p:spTree>
    <p:extLst>
      <p:ext uri="{BB962C8B-B14F-4D97-AF65-F5344CB8AC3E}">
        <p14:creationId xmlns:p14="http://schemas.microsoft.com/office/powerpoint/2010/main" val="26648166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24438" y="6538806"/>
            <a:ext cx="12275387" cy="1493936"/>
          </a:xfrm>
          <a:prstGeom prst="rect">
            <a:avLst/>
          </a:prstGeom>
          <a:noFill/>
        </p:spPr>
        <p:txBody>
          <a:bodyPr wrap="square" lIns="116362" tIns="58180" rIns="116362" bIns="58180" rtlCol="0">
            <a:spAutoFit/>
          </a:bodyPr>
          <a:lstStyle/>
          <a:p>
            <a:pPr algn="ctr"/>
            <a:r>
              <a:rPr lang="es-ES" sz="4500" b="1" dirty="0">
                <a:solidFill>
                  <a:srgbClr val="FFC000"/>
                </a:solidFill>
                <a:latin typeface="Arial Black" pitchFamily="34" charset="0"/>
              </a:rPr>
              <a:t>CONVENIOS PARA ENCADENAMIENTOS PRODUCTIVOS</a:t>
            </a:r>
          </a:p>
        </p:txBody>
      </p:sp>
      <p:sp>
        <p:nvSpPr>
          <p:cNvPr id="8" name="TextBox 7"/>
          <p:cNvSpPr txBox="1"/>
          <p:nvPr/>
        </p:nvSpPr>
        <p:spPr>
          <a:xfrm>
            <a:off x="424444" y="570265"/>
            <a:ext cx="12275384" cy="2230162"/>
          </a:xfrm>
          <a:prstGeom prst="rect">
            <a:avLst/>
          </a:prstGeom>
          <a:noFill/>
        </p:spPr>
        <p:txBody>
          <a:bodyPr wrap="square" lIns="116362" tIns="58180" rIns="116362" bIns="58180" rtlCol="0">
            <a:spAutoFit/>
          </a:bodyPr>
          <a:lstStyle/>
          <a:p>
            <a:pPr algn="ctr">
              <a:lnSpc>
                <a:spcPct val="80000"/>
              </a:lnSpc>
            </a:pPr>
            <a:r>
              <a:rPr lang="en-US" sz="5700" b="1" dirty="0">
                <a:solidFill>
                  <a:srgbClr val="FFC000"/>
                </a:solidFill>
                <a:latin typeface="Arial Black"/>
                <a:cs typeface="Arial Black"/>
              </a:rPr>
              <a:t>PROGRAMA DE DINAMIZACIÓN ECONÓMICA 2014</a:t>
            </a:r>
          </a:p>
        </p:txBody>
      </p:sp>
    </p:spTree>
    <p:extLst>
      <p:ext uri="{BB962C8B-B14F-4D97-AF65-F5344CB8AC3E}">
        <p14:creationId xmlns:p14="http://schemas.microsoft.com/office/powerpoint/2010/main" val="12267098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CuadroTexto"/>
          <p:cNvSpPr txBox="1"/>
          <p:nvPr/>
        </p:nvSpPr>
        <p:spPr>
          <a:xfrm>
            <a:off x="6686334" y="59539"/>
            <a:ext cx="6359563" cy="917758"/>
          </a:xfrm>
          <a:prstGeom prst="rect">
            <a:avLst/>
          </a:prstGeom>
          <a:noFill/>
        </p:spPr>
        <p:txBody>
          <a:bodyPr wrap="none" lIns="116362" tIns="58180" rIns="116362" bIns="58180" rtlCol="0">
            <a:spAutoFit/>
          </a:bodyPr>
          <a:lstStyle/>
          <a:p>
            <a:pPr algn="r"/>
            <a:r>
              <a:rPr lang="es-ES" sz="2600" dirty="0">
                <a:solidFill>
                  <a:srgbClr val="FFC000"/>
                </a:solidFill>
                <a:latin typeface="Arial Black" pitchFamily="34" charset="0"/>
              </a:rPr>
              <a:t>CONVENIOS DE</a:t>
            </a:r>
          </a:p>
          <a:p>
            <a:pPr algn="r"/>
            <a:r>
              <a:rPr lang="es-ES" sz="2600" dirty="0">
                <a:solidFill>
                  <a:srgbClr val="FFC000"/>
                </a:solidFill>
                <a:latin typeface="Arial Black" pitchFamily="34" charset="0"/>
              </a:rPr>
              <a:t>ENCADENAMIENTO PRODUCTIVO</a:t>
            </a:r>
          </a:p>
        </p:txBody>
      </p:sp>
      <p:sp>
        <p:nvSpPr>
          <p:cNvPr id="5" name="TextBox 4"/>
          <p:cNvSpPr txBox="1"/>
          <p:nvPr/>
        </p:nvSpPr>
        <p:spPr>
          <a:xfrm>
            <a:off x="-86547" y="1431689"/>
            <a:ext cx="12649094" cy="8103970"/>
          </a:xfrm>
          <a:prstGeom prst="rect">
            <a:avLst/>
          </a:prstGeom>
          <a:noFill/>
        </p:spPr>
        <p:txBody>
          <a:bodyPr wrap="square" lIns="116362" tIns="58180" rIns="116362" bIns="58180" rtlCol="0">
            <a:spAutoFit/>
          </a:bodyPr>
          <a:lstStyle/>
          <a:p>
            <a:pPr marL="436353" indent="-436353">
              <a:buFont typeface="+mj-lt"/>
              <a:buAutoNum type="arabicPeriod"/>
            </a:pPr>
            <a:r>
              <a:rPr lang="es-MX" sz="2600" b="1" dirty="0">
                <a:solidFill>
                  <a:srgbClr val="FFC000"/>
                </a:solidFill>
              </a:rPr>
              <a:t>CONVENIO DEL ARROZ</a:t>
            </a:r>
          </a:p>
          <a:p>
            <a:r>
              <a:rPr lang="es-MX" sz="2200" dirty="0">
                <a:solidFill>
                  <a:schemeClr val="bg1"/>
                </a:solidFill>
              </a:rPr>
              <a:t>En el mes de abril 2014 se suscribió el Convenio Marco de Comercialización de Arroz entre la Industria (Molinos) y las Asociaciones de Productores. El Convenio establece garantía de compra y garantía de precio, otorgando a la industria una parte proporcional de la cuota-contingente CAFTA para la importación de arroz libre de impuestos. Se trata esta último de un incentivo a la compra local (Quien mas compra accede a mayor cuota)</a:t>
            </a:r>
          </a:p>
          <a:p>
            <a:pPr marL="436353" indent="-436353">
              <a:buFont typeface="+mj-lt"/>
              <a:buAutoNum type="arabicPeriod"/>
            </a:pPr>
            <a:endParaRPr lang="es-MX" sz="2200" dirty="0">
              <a:solidFill>
                <a:schemeClr val="bg1"/>
              </a:solidFill>
            </a:endParaRPr>
          </a:p>
          <a:p>
            <a:pPr>
              <a:tabLst>
                <a:tab pos="460597" algn="l"/>
              </a:tabLst>
            </a:pPr>
            <a:r>
              <a:rPr lang="es-MX" sz="2600" b="1" dirty="0">
                <a:solidFill>
                  <a:srgbClr val="FFC000"/>
                </a:solidFill>
              </a:rPr>
              <a:t>2.	CONVENIO MAÍZ AMARILLO CON INDUSTRIA DE ALIMENTOS BALANCEADOS</a:t>
            </a:r>
          </a:p>
          <a:p>
            <a:r>
              <a:rPr lang="es-MX" sz="2200" dirty="0">
                <a:solidFill>
                  <a:schemeClr val="bg1"/>
                </a:solidFill>
              </a:rPr>
              <a:t>El Convenio tiene connotaciones similares a las del Convenio del Arroz, estableciendo una compra sin límite a un precio de L. 290.00 por quintal entregado en Tegucigalpa o San Pedro Sula. La Industria goza también del beneficio de la Cuota-Contingente </a:t>
            </a:r>
            <a:r>
              <a:rPr lang="es-MX" sz="2200" dirty="0" err="1">
                <a:solidFill>
                  <a:schemeClr val="bg1"/>
                </a:solidFill>
              </a:rPr>
              <a:t>Cafta</a:t>
            </a:r>
            <a:r>
              <a:rPr lang="es-MX" sz="2200" dirty="0">
                <a:solidFill>
                  <a:schemeClr val="bg1"/>
                </a:solidFill>
              </a:rPr>
              <a:t> a razón de 1:1 (un quintal exento por cada quintal comprado)</a:t>
            </a:r>
          </a:p>
          <a:p>
            <a:pPr marL="436353" indent="-436353">
              <a:buFont typeface="+mj-lt"/>
              <a:buAutoNum type="arabicPeriod"/>
            </a:pPr>
            <a:endParaRPr lang="es-MX" sz="2200" dirty="0">
              <a:solidFill>
                <a:schemeClr val="bg1"/>
              </a:solidFill>
            </a:endParaRPr>
          </a:p>
          <a:p>
            <a:pPr>
              <a:tabLst>
                <a:tab pos="460597" algn="l"/>
              </a:tabLst>
            </a:pPr>
            <a:r>
              <a:rPr lang="es-MX" sz="2600" b="1" dirty="0">
                <a:solidFill>
                  <a:srgbClr val="FFC000"/>
                </a:solidFill>
              </a:rPr>
              <a:t>3.	CONVENIO MAÍZ BLANCO CON AGROINDUSTRIA DE HARINAS</a:t>
            </a:r>
          </a:p>
          <a:p>
            <a:r>
              <a:rPr lang="es-MX" sz="2200" dirty="0">
                <a:solidFill>
                  <a:schemeClr val="bg1"/>
                </a:solidFill>
              </a:rPr>
              <a:t>Similares condiciones a diferencia del precio y las especificaciones de calidad (L. 320.00 por quintal) compras limitadas a 1 millón 200 mil quintales. Gozan también de cuota-contingente como incentivo.</a:t>
            </a:r>
          </a:p>
          <a:p>
            <a:pPr marL="436353" indent="-436353">
              <a:buFont typeface="+mj-lt"/>
              <a:buAutoNum type="arabicPeriod"/>
            </a:pPr>
            <a:endParaRPr lang="es-MX" sz="2200" dirty="0">
              <a:solidFill>
                <a:schemeClr val="bg1"/>
              </a:solidFill>
            </a:endParaRPr>
          </a:p>
          <a:p>
            <a:pPr>
              <a:tabLst>
                <a:tab pos="460597" algn="l"/>
              </a:tabLst>
            </a:pPr>
            <a:r>
              <a:rPr lang="es-MX" sz="2600" b="1" dirty="0">
                <a:solidFill>
                  <a:srgbClr val="FFC000"/>
                </a:solidFill>
              </a:rPr>
              <a:t>4.	GARANTÁI DE COMPRA Y PRECIO A TRAVÉS DEL IHMA</a:t>
            </a:r>
          </a:p>
          <a:p>
            <a:r>
              <a:rPr lang="es-MX" sz="2200" dirty="0">
                <a:solidFill>
                  <a:schemeClr val="bg1"/>
                </a:solidFill>
              </a:rPr>
              <a:t>El frijol  no cuenta con un Convenio Marco que establezca relaciones de comercialización con la industria. De allí que su comercialización sea compleja y esté expuesta a situaciones de acaparamiento y especulación. Para mejorar lo anterior, a partir del segundo semestre 2014, el IHMA ofrecerá a los productores de frijol del país garantía de compra y garantía de precio, como un mecanismo regulador.</a:t>
            </a:r>
          </a:p>
          <a:p>
            <a:pPr marL="436353" indent="-436353">
              <a:buFont typeface="+mj-lt"/>
              <a:buAutoNum type="arabicPeriod"/>
            </a:pPr>
            <a:endParaRPr lang="es-MX" sz="2200" dirty="0">
              <a:solidFill>
                <a:schemeClr val="bg1"/>
              </a:solidFill>
            </a:endParaRPr>
          </a:p>
          <a:p>
            <a:pPr marL="436353" indent="-436353">
              <a:buFont typeface="+mj-lt"/>
              <a:buAutoNum type="arabicPeriod"/>
            </a:pPr>
            <a:endParaRPr lang="es-MX" sz="2200" dirty="0">
              <a:solidFill>
                <a:schemeClr val="bg1"/>
              </a:solidFill>
            </a:endParaRPr>
          </a:p>
        </p:txBody>
      </p:sp>
    </p:spTree>
    <p:extLst>
      <p:ext uri="{BB962C8B-B14F-4D97-AF65-F5344CB8AC3E}">
        <p14:creationId xmlns:p14="http://schemas.microsoft.com/office/powerpoint/2010/main" val="18381408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3003188" y="142496"/>
            <a:ext cx="8741798" cy="1173837"/>
          </a:xfrm>
          <a:prstGeom prst="rect">
            <a:avLst/>
          </a:prstGeom>
          <a:noFill/>
        </p:spPr>
        <p:txBody>
          <a:bodyPr wrap="none" lIns="116362" tIns="58180" rIns="116362" bIns="58180" rtlCol="0">
            <a:spAutoFit/>
          </a:bodyPr>
          <a:lstStyle/>
          <a:p>
            <a:r>
              <a:rPr lang="es-ES" sz="6900" dirty="0">
                <a:solidFill>
                  <a:schemeClr val="bg1"/>
                </a:solidFill>
                <a:latin typeface="Arial Black" pitchFamily="34" charset="0"/>
              </a:rPr>
              <a:t>NUESTRA VISIÓN</a:t>
            </a:r>
          </a:p>
        </p:txBody>
      </p:sp>
      <p:sp>
        <p:nvSpPr>
          <p:cNvPr id="10" name="9 Rectángulo"/>
          <p:cNvSpPr/>
          <p:nvPr/>
        </p:nvSpPr>
        <p:spPr>
          <a:xfrm>
            <a:off x="6880030" y="2080334"/>
            <a:ext cx="5787958" cy="613697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16362" tIns="58180" rIns="116362" bIns="58180" rtlCol="0" anchor="ctr"/>
          <a:lstStyle/>
          <a:p>
            <a:pPr algn="ctr"/>
            <a:endParaRPr lang="es-ES" dirty="0"/>
          </a:p>
        </p:txBody>
      </p:sp>
      <p:pic>
        <p:nvPicPr>
          <p:cNvPr id="11" name="10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26064" y="2180898"/>
            <a:ext cx="4859702" cy="5932402"/>
          </a:xfrm>
          <a:prstGeom prst="rect">
            <a:avLst/>
          </a:prstGeom>
          <a:ln>
            <a:noFill/>
          </a:ln>
          <a:effectLst>
            <a:softEdge rad="112500"/>
          </a:effectLst>
        </p:spPr>
      </p:pic>
      <p:sp>
        <p:nvSpPr>
          <p:cNvPr id="12" name="11 CuadroTexto"/>
          <p:cNvSpPr txBox="1"/>
          <p:nvPr/>
        </p:nvSpPr>
        <p:spPr>
          <a:xfrm>
            <a:off x="264961" y="1498578"/>
            <a:ext cx="6302198" cy="6190697"/>
          </a:xfrm>
          <a:prstGeom prst="rect">
            <a:avLst/>
          </a:prstGeom>
          <a:noFill/>
        </p:spPr>
        <p:txBody>
          <a:bodyPr wrap="square" lIns="116362" tIns="58180" rIns="116362" bIns="58180" rtlCol="0">
            <a:spAutoFit/>
          </a:bodyPr>
          <a:lstStyle/>
          <a:p>
            <a:pPr algn="ctr"/>
            <a:r>
              <a:rPr lang="es-HN" dirty="0">
                <a:solidFill>
                  <a:schemeClr val="bg1"/>
                </a:solidFill>
              </a:rPr>
              <a:t>Una Honduras que alcanza dinamismo económico, productivo y comercial en el inmediato y corto plazo, mediante la pronta implementación de medidas, programas y proyectos capaces de insertar recursos técnicos, logísticos y financieros a la economía, provocando ingresos y dinamismo comercial.</a:t>
            </a:r>
          </a:p>
          <a:p>
            <a:pPr algn="ctr"/>
            <a:endParaRPr lang="es-HN" dirty="0">
              <a:solidFill>
                <a:schemeClr val="bg1"/>
              </a:solidFill>
            </a:endParaRPr>
          </a:p>
          <a:p>
            <a:pPr algn="ctr"/>
            <a:r>
              <a:rPr lang="es-HN" dirty="0">
                <a:solidFill>
                  <a:schemeClr val="bg1"/>
                </a:solidFill>
              </a:rPr>
              <a:t>Se trata de una primera fase del Programa de Desarrollo Económico y Comercial  de Honduras, con la cual se sentarán las bases de un nuevo modelo con características de productividad, mejora competitiva, mas exportaciones y mayor inclusión que desembocarán en un crecimiento económico socialmente incluyente y ambientalmente responsable.</a:t>
            </a:r>
          </a:p>
        </p:txBody>
      </p:sp>
    </p:spTree>
    <p:extLst>
      <p:ext uri="{BB962C8B-B14F-4D97-AF65-F5344CB8AC3E}">
        <p14:creationId xmlns:p14="http://schemas.microsoft.com/office/powerpoint/2010/main" val="20259769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24438" y="6538810"/>
            <a:ext cx="12275387" cy="1493936"/>
          </a:xfrm>
          <a:prstGeom prst="rect">
            <a:avLst/>
          </a:prstGeom>
          <a:noFill/>
        </p:spPr>
        <p:txBody>
          <a:bodyPr wrap="square" lIns="116362" tIns="58180" rIns="116362" bIns="58180" rtlCol="0">
            <a:spAutoFit/>
          </a:bodyPr>
          <a:lstStyle/>
          <a:p>
            <a:pPr algn="ctr"/>
            <a:r>
              <a:rPr lang="es-ES" sz="4500" b="1" dirty="0">
                <a:solidFill>
                  <a:srgbClr val="FFC000"/>
                </a:solidFill>
                <a:latin typeface="Arial Black" pitchFamily="34" charset="0"/>
              </a:rPr>
              <a:t>BONO AGRICOLA PARA UNA VIDA MEJOR</a:t>
            </a:r>
          </a:p>
        </p:txBody>
      </p:sp>
      <p:sp>
        <p:nvSpPr>
          <p:cNvPr id="8" name="TextBox 7"/>
          <p:cNvSpPr txBox="1"/>
          <p:nvPr/>
        </p:nvSpPr>
        <p:spPr>
          <a:xfrm>
            <a:off x="424444" y="570265"/>
            <a:ext cx="12275384" cy="2230162"/>
          </a:xfrm>
          <a:prstGeom prst="rect">
            <a:avLst/>
          </a:prstGeom>
          <a:noFill/>
        </p:spPr>
        <p:txBody>
          <a:bodyPr wrap="square" lIns="116362" tIns="58180" rIns="116362" bIns="58180" rtlCol="0">
            <a:spAutoFit/>
          </a:bodyPr>
          <a:lstStyle/>
          <a:p>
            <a:pPr algn="ctr">
              <a:lnSpc>
                <a:spcPct val="80000"/>
              </a:lnSpc>
            </a:pPr>
            <a:r>
              <a:rPr lang="en-US" sz="5700" b="1" dirty="0">
                <a:solidFill>
                  <a:srgbClr val="FFC000"/>
                </a:solidFill>
                <a:latin typeface="Arial Black"/>
                <a:cs typeface="Arial Black"/>
              </a:rPr>
              <a:t>PROGRAMA DE DINAMIZACIÓN ECONÓMICA 2014</a:t>
            </a:r>
          </a:p>
        </p:txBody>
      </p:sp>
    </p:spTree>
    <p:extLst>
      <p:ext uri="{BB962C8B-B14F-4D97-AF65-F5344CB8AC3E}">
        <p14:creationId xmlns:p14="http://schemas.microsoft.com/office/powerpoint/2010/main" val="29505268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CuadroTexto"/>
          <p:cNvSpPr txBox="1"/>
          <p:nvPr/>
        </p:nvSpPr>
        <p:spPr>
          <a:xfrm>
            <a:off x="8557666" y="59539"/>
            <a:ext cx="4488235" cy="917758"/>
          </a:xfrm>
          <a:prstGeom prst="rect">
            <a:avLst/>
          </a:prstGeom>
          <a:noFill/>
        </p:spPr>
        <p:txBody>
          <a:bodyPr wrap="none" lIns="116362" tIns="58180" rIns="116362" bIns="58180" rtlCol="0">
            <a:spAutoFit/>
          </a:bodyPr>
          <a:lstStyle/>
          <a:p>
            <a:pPr algn="r"/>
            <a:r>
              <a:rPr lang="es-ES" sz="2600" dirty="0">
                <a:solidFill>
                  <a:srgbClr val="FFC000"/>
                </a:solidFill>
                <a:latin typeface="Arial Black" pitchFamily="34" charset="0"/>
              </a:rPr>
              <a:t>BONO AGRÍCOLA PARA</a:t>
            </a:r>
          </a:p>
          <a:p>
            <a:pPr algn="r"/>
            <a:r>
              <a:rPr lang="es-ES" sz="2600" dirty="0">
                <a:solidFill>
                  <a:srgbClr val="FFC000"/>
                </a:solidFill>
                <a:latin typeface="Arial Black" pitchFamily="34" charset="0"/>
              </a:rPr>
              <a:t>UNA VIDA MEJOR</a:t>
            </a:r>
          </a:p>
        </p:txBody>
      </p:sp>
      <p:sp>
        <p:nvSpPr>
          <p:cNvPr id="5" name="TextBox 4"/>
          <p:cNvSpPr txBox="1"/>
          <p:nvPr/>
        </p:nvSpPr>
        <p:spPr>
          <a:xfrm>
            <a:off x="227868" y="3619927"/>
            <a:ext cx="12649094" cy="2119314"/>
          </a:xfrm>
          <a:prstGeom prst="rect">
            <a:avLst/>
          </a:prstGeom>
          <a:noFill/>
        </p:spPr>
        <p:txBody>
          <a:bodyPr wrap="square" lIns="116362" tIns="58180" rIns="116362" bIns="58180" rtlCol="0">
            <a:spAutoFit/>
          </a:bodyPr>
          <a:lstStyle/>
          <a:p>
            <a:endParaRPr lang="es-MX" sz="2200" dirty="0">
              <a:solidFill>
                <a:schemeClr val="bg1"/>
              </a:solidFill>
            </a:endParaRPr>
          </a:p>
          <a:p>
            <a:r>
              <a:rPr lang="es-MX" sz="1900" b="1" dirty="0">
                <a:solidFill>
                  <a:srgbClr val="FFC000"/>
                </a:solidFill>
              </a:rPr>
              <a:t>GRANOS BÁSICOS (MAÍZ/FRIJOL EN ZONAS DE LADERA)</a:t>
            </a:r>
          </a:p>
          <a:p>
            <a:r>
              <a:rPr lang="es-MX" sz="2200" dirty="0">
                <a:solidFill>
                  <a:schemeClr val="bg1"/>
                </a:solidFill>
              </a:rPr>
              <a:t>El Bono Agrícola para una Vida Mejor está dirigido ( en el año 2014) a apoyar a pequeños productores ubicados en ladera para la producción sobre todo de frijol. El Bono es una donación del gobierno de Honduras y consiste en semilla de primera calidad y un saco de fertilizante- Los productores serán objeto de asistencia técnica por parte de la SAG</a:t>
            </a:r>
          </a:p>
        </p:txBody>
      </p:sp>
    </p:spTree>
    <p:extLst>
      <p:ext uri="{BB962C8B-B14F-4D97-AF65-F5344CB8AC3E}">
        <p14:creationId xmlns:p14="http://schemas.microsoft.com/office/powerpoint/2010/main" val="42908241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24438" y="6538805"/>
            <a:ext cx="12275387" cy="2182148"/>
          </a:xfrm>
          <a:prstGeom prst="rect">
            <a:avLst/>
          </a:prstGeom>
          <a:noFill/>
        </p:spPr>
        <p:txBody>
          <a:bodyPr wrap="square" lIns="116362" tIns="58180" rIns="116362" bIns="58180" rtlCol="0">
            <a:spAutoFit/>
          </a:bodyPr>
          <a:lstStyle/>
          <a:p>
            <a:pPr algn="ctr"/>
            <a:r>
              <a:rPr lang="es-ES" sz="4500" b="1" dirty="0">
                <a:solidFill>
                  <a:srgbClr val="FFC000"/>
                </a:solidFill>
                <a:latin typeface="Arial Black" pitchFamily="34" charset="0"/>
              </a:rPr>
              <a:t>PROGRAMA DE ASISTENCIA TÉCNICA PARA PEQUEÑOS PRODUCTORES AGRÍCOLAS</a:t>
            </a:r>
          </a:p>
        </p:txBody>
      </p:sp>
      <p:sp>
        <p:nvSpPr>
          <p:cNvPr id="8" name="TextBox 7"/>
          <p:cNvSpPr txBox="1"/>
          <p:nvPr/>
        </p:nvSpPr>
        <p:spPr>
          <a:xfrm>
            <a:off x="424444" y="570265"/>
            <a:ext cx="12275384" cy="2230162"/>
          </a:xfrm>
          <a:prstGeom prst="rect">
            <a:avLst/>
          </a:prstGeom>
          <a:noFill/>
        </p:spPr>
        <p:txBody>
          <a:bodyPr wrap="square" lIns="116362" tIns="58180" rIns="116362" bIns="58180" rtlCol="0">
            <a:spAutoFit/>
          </a:bodyPr>
          <a:lstStyle/>
          <a:p>
            <a:pPr algn="ctr">
              <a:lnSpc>
                <a:spcPct val="80000"/>
              </a:lnSpc>
            </a:pPr>
            <a:r>
              <a:rPr lang="en-US" sz="5700" b="1" dirty="0">
                <a:solidFill>
                  <a:srgbClr val="FFC000"/>
                </a:solidFill>
                <a:latin typeface="Arial Black"/>
                <a:cs typeface="Arial Black"/>
              </a:rPr>
              <a:t>PROGRAMA DE DINAMIZACIÓN ECONÓMICA 2014</a:t>
            </a:r>
          </a:p>
        </p:txBody>
      </p:sp>
    </p:spTree>
    <p:extLst>
      <p:ext uri="{BB962C8B-B14F-4D97-AF65-F5344CB8AC3E}">
        <p14:creationId xmlns:p14="http://schemas.microsoft.com/office/powerpoint/2010/main" val="29505268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CuadroTexto"/>
          <p:cNvSpPr txBox="1"/>
          <p:nvPr/>
        </p:nvSpPr>
        <p:spPr>
          <a:xfrm>
            <a:off x="4404523" y="59539"/>
            <a:ext cx="8641377" cy="917758"/>
          </a:xfrm>
          <a:prstGeom prst="rect">
            <a:avLst/>
          </a:prstGeom>
          <a:noFill/>
        </p:spPr>
        <p:txBody>
          <a:bodyPr wrap="none" lIns="116362" tIns="58180" rIns="116362" bIns="58180" rtlCol="0">
            <a:spAutoFit/>
          </a:bodyPr>
          <a:lstStyle/>
          <a:p>
            <a:pPr algn="r"/>
            <a:r>
              <a:rPr lang="es-ES" sz="2600" dirty="0">
                <a:solidFill>
                  <a:srgbClr val="FFC000"/>
                </a:solidFill>
                <a:latin typeface="Arial Black" pitchFamily="34" charset="0"/>
              </a:rPr>
              <a:t>PROGRAMA DE ASISTENCIA TÉCNICA</a:t>
            </a:r>
          </a:p>
          <a:p>
            <a:pPr algn="r"/>
            <a:r>
              <a:rPr lang="es-ES" sz="2600" dirty="0">
                <a:solidFill>
                  <a:srgbClr val="FFC000"/>
                </a:solidFill>
                <a:latin typeface="Arial Black" pitchFamily="34" charset="0"/>
              </a:rPr>
              <a:t>PARA PEQUEÑOS PRODUCTORES DEL CAMPO</a:t>
            </a:r>
          </a:p>
        </p:txBody>
      </p:sp>
      <p:sp>
        <p:nvSpPr>
          <p:cNvPr id="5" name="TextBox 4"/>
          <p:cNvSpPr txBox="1"/>
          <p:nvPr/>
        </p:nvSpPr>
        <p:spPr>
          <a:xfrm>
            <a:off x="227868" y="1883614"/>
            <a:ext cx="12649094" cy="6167374"/>
          </a:xfrm>
          <a:prstGeom prst="rect">
            <a:avLst/>
          </a:prstGeom>
          <a:noFill/>
        </p:spPr>
        <p:txBody>
          <a:bodyPr wrap="square" lIns="116362" tIns="58180" rIns="116362" bIns="58180" rtlCol="0">
            <a:spAutoFit/>
          </a:bodyPr>
          <a:lstStyle/>
          <a:p>
            <a:pPr marL="436353" indent="-436353">
              <a:buFont typeface="+mj-lt"/>
              <a:buAutoNum type="arabicPeriod"/>
            </a:pPr>
            <a:r>
              <a:rPr lang="es-MX" sz="2200" b="1" dirty="0">
                <a:solidFill>
                  <a:srgbClr val="FFC000"/>
                </a:solidFill>
              </a:rPr>
              <a:t>FASE 1 – FUERZA TAREA DE LA SECRETARÍA Y GANADERÍA (SAG)</a:t>
            </a:r>
          </a:p>
          <a:p>
            <a:r>
              <a:rPr lang="es-MX" sz="2200" dirty="0">
                <a:solidFill>
                  <a:schemeClr val="bg1"/>
                </a:solidFill>
              </a:rPr>
              <a:t>En la Fase 1, que cubrirá probablemente los años 2014 y 205, la asistencia técnica será brindada por un equipo especializado de profesionales de la SAG, quienes cumplirán con el roll de  supervisión (en el caso de la Palma Africana), Certificación  y Supervisión Aleatoria (en el Caso de los Granos Básicos en Valle) y Asistencia Técnica (en el caso de Laderas). El año 2015 será un año de transición hacia un modelo </a:t>
            </a:r>
            <a:r>
              <a:rPr lang="es-MX" sz="2200" dirty="0" err="1">
                <a:solidFill>
                  <a:schemeClr val="bg1"/>
                </a:solidFill>
              </a:rPr>
              <a:t>tercerizado</a:t>
            </a:r>
            <a:r>
              <a:rPr lang="es-MX" sz="2200" dirty="0">
                <a:solidFill>
                  <a:schemeClr val="bg1"/>
                </a:solidFill>
              </a:rPr>
              <a:t> que pretende la creación y certificación de pequeñas y medianas empresas de asistencia agrícola, formadas y certificadas por la vía de un Programa Nacional de Certificación en donde participan, en forma conjunta, el Zamorano, la ENA y el CURLA.</a:t>
            </a:r>
          </a:p>
          <a:p>
            <a:pPr marL="436353" indent="-436353">
              <a:buFont typeface="+mj-lt"/>
              <a:buAutoNum type="arabicPeriod"/>
            </a:pPr>
            <a:endParaRPr lang="es-MX" sz="2200" dirty="0">
              <a:solidFill>
                <a:schemeClr val="bg1"/>
              </a:solidFill>
            </a:endParaRPr>
          </a:p>
          <a:p>
            <a:pPr marL="436353" indent="-436353">
              <a:buFont typeface="+mj-lt"/>
              <a:buAutoNum type="arabicPeriod"/>
            </a:pPr>
            <a:endParaRPr lang="es-MX" sz="2200" dirty="0">
              <a:solidFill>
                <a:schemeClr val="bg1"/>
              </a:solidFill>
            </a:endParaRPr>
          </a:p>
          <a:p>
            <a:pPr marL="436353" indent="-436353">
              <a:buFont typeface="+mj-lt"/>
              <a:buAutoNum type="arabicPeriod"/>
            </a:pPr>
            <a:r>
              <a:rPr lang="es-MX" sz="2200" b="1" dirty="0">
                <a:solidFill>
                  <a:srgbClr val="FFC000"/>
                </a:solidFill>
              </a:rPr>
              <a:t>FASE 2 – PROGRAMA DE CERTIFICACIÓN DE EMPRESAS DE ASISTENCIA TÉCNICA AGRÍCOLA (EL ZAMORANO – ENA – CURLA)</a:t>
            </a:r>
          </a:p>
          <a:p>
            <a:r>
              <a:rPr lang="es-MX" sz="2200" dirty="0">
                <a:solidFill>
                  <a:schemeClr val="bg1"/>
                </a:solidFill>
              </a:rPr>
              <a:t>En la Fase 2 que inicia en el año 2014 en sus etapas de diseño y conformación, se creará un programa de certificación con la idea de dar sostenibilidad al modelo de asistencia técnica, creando relaciones entre Agroindustria, Distribuidores de Agroquímicos, Productores y Gobierno. Este modelo deberá resultar </a:t>
            </a:r>
            <a:r>
              <a:rPr lang="es-MX" sz="2200" dirty="0" err="1">
                <a:solidFill>
                  <a:schemeClr val="bg1"/>
                </a:solidFill>
              </a:rPr>
              <a:t>autosostenible</a:t>
            </a:r>
            <a:r>
              <a:rPr lang="es-MX" sz="2200" dirty="0">
                <a:solidFill>
                  <a:schemeClr val="bg1"/>
                </a:solidFill>
              </a:rPr>
              <a:t> y permanente, generando una demanda constante de parte de productores que reconocen en la asistencia, un elemento fundamental para su éxito.</a:t>
            </a:r>
          </a:p>
          <a:p>
            <a:endParaRPr lang="es-MX" sz="2200" dirty="0">
              <a:solidFill>
                <a:schemeClr val="bg1"/>
              </a:solidFill>
            </a:endParaRPr>
          </a:p>
        </p:txBody>
      </p:sp>
    </p:spTree>
    <p:extLst>
      <p:ext uri="{BB962C8B-B14F-4D97-AF65-F5344CB8AC3E}">
        <p14:creationId xmlns:p14="http://schemas.microsoft.com/office/powerpoint/2010/main" val="2993056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24438" y="6538806"/>
            <a:ext cx="12275387" cy="1493936"/>
          </a:xfrm>
          <a:prstGeom prst="rect">
            <a:avLst/>
          </a:prstGeom>
          <a:noFill/>
        </p:spPr>
        <p:txBody>
          <a:bodyPr wrap="square" lIns="116362" tIns="58180" rIns="116362" bIns="58180" rtlCol="0">
            <a:spAutoFit/>
          </a:bodyPr>
          <a:lstStyle/>
          <a:p>
            <a:pPr algn="ctr"/>
            <a:r>
              <a:rPr lang="es-ES" sz="4500" b="1" dirty="0">
                <a:solidFill>
                  <a:srgbClr val="FFC000"/>
                </a:solidFill>
                <a:latin typeface="Arial Black" pitchFamily="34" charset="0"/>
              </a:rPr>
              <a:t>ALIANZA POR EL</a:t>
            </a:r>
          </a:p>
          <a:p>
            <a:pPr algn="ctr"/>
            <a:r>
              <a:rPr lang="es-ES" sz="4500" b="1" dirty="0">
                <a:solidFill>
                  <a:srgbClr val="FFC000"/>
                </a:solidFill>
                <a:latin typeface="Arial Black" pitchFamily="34" charset="0"/>
              </a:rPr>
              <a:t>CORREDOR SECO</a:t>
            </a:r>
          </a:p>
        </p:txBody>
      </p:sp>
      <p:sp>
        <p:nvSpPr>
          <p:cNvPr id="8" name="TextBox 7"/>
          <p:cNvSpPr txBox="1"/>
          <p:nvPr/>
        </p:nvSpPr>
        <p:spPr>
          <a:xfrm>
            <a:off x="424444" y="570265"/>
            <a:ext cx="12275384" cy="2230162"/>
          </a:xfrm>
          <a:prstGeom prst="rect">
            <a:avLst/>
          </a:prstGeom>
          <a:noFill/>
        </p:spPr>
        <p:txBody>
          <a:bodyPr wrap="square" lIns="116362" tIns="58180" rIns="116362" bIns="58180" rtlCol="0">
            <a:spAutoFit/>
          </a:bodyPr>
          <a:lstStyle/>
          <a:p>
            <a:pPr algn="ctr">
              <a:lnSpc>
                <a:spcPct val="80000"/>
              </a:lnSpc>
            </a:pPr>
            <a:r>
              <a:rPr lang="en-US" sz="5700" b="1" dirty="0">
                <a:solidFill>
                  <a:srgbClr val="FFC000"/>
                </a:solidFill>
                <a:latin typeface="Arial Black"/>
                <a:cs typeface="Arial Black"/>
              </a:rPr>
              <a:t>PROGRAMA DE DINAMIZACIÓN ECONÓMICA 2014</a:t>
            </a:r>
          </a:p>
        </p:txBody>
      </p:sp>
    </p:spTree>
    <p:extLst>
      <p:ext uri="{BB962C8B-B14F-4D97-AF65-F5344CB8AC3E}">
        <p14:creationId xmlns:p14="http://schemas.microsoft.com/office/powerpoint/2010/main" val="13242111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610367" y="854924"/>
            <a:ext cx="11762050" cy="1974084"/>
          </a:xfrm>
          <a:prstGeom prst="rect">
            <a:avLst/>
          </a:prstGeom>
          <a:noFill/>
        </p:spPr>
        <p:txBody>
          <a:bodyPr wrap="square" lIns="116362" tIns="58180" rIns="116362" bIns="58180" rtlCol="0">
            <a:spAutoFit/>
          </a:bodyPr>
          <a:lstStyle/>
          <a:p>
            <a:pPr algn="ctr"/>
            <a:r>
              <a:rPr lang="es-HN" sz="3500" b="1" dirty="0">
                <a:solidFill>
                  <a:srgbClr val="FFC000"/>
                </a:solidFill>
              </a:rPr>
              <a:t>Que es</a:t>
            </a:r>
          </a:p>
          <a:p>
            <a:pPr algn="ctr"/>
            <a:r>
              <a:rPr lang="es-HN" sz="4500" b="1" dirty="0">
                <a:solidFill>
                  <a:schemeClr val="bg1"/>
                </a:solidFill>
              </a:rPr>
              <a:t>LA ALIANZA POR EL CORREDOR SECO</a:t>
            </a:r>
          </a:p>
          <a:p>
            <a:endParaRPr lang="es-HN" sz="4100" dirty="0">
              <a:solidFill>
                <a:schemeClr val="bg1"/>
              </a:solidFill>
            </a:endParaRPr>
          </a:p>
        </p:txBody>
      </p:sp>
      <p:sp>
        <p:nvSpPr>
          <p:cNvPr id="4" name="3 CuadroTexto"/>
          <p:cNvSpPr txBox="1"/>
          <p:nvPr/>
        </p:nvSpPr>
        <p:spPr>
          <a:xfrm>
            <a:off x="519361" y="3259189"/>
            <a:ext cx="12039422" cy="2918374"/>
          </a:xfrm>
          <a:prstGeom prst="rect">
            <a:avLst/>
          </a:prstGeom>
          <a:noFill/>
        </p:spPr>
        <p:txBody>
          <a:bodyPr wrap="square" lIns="116362" tIns="58180" rIns="116362" bIns="58180" rtlCol="0">
            <a:spAutoFit/>
          </a:bodyPr>
          <a:lstStyle/>
          <a:p>
            <a:pPr algn="just"/>
            <a:r>
              <a:rPr lang="es-HN" sz="2600" dirty="0">
                <a:solidFill>
                  <a:schemeClr val="bg1"/>
                </a:solidFill>
              </a:rPr>
              <a:t>La </a:t>
            </a:r>
            <a:r>
              <a:rPr lang="es-HN" sz="2600" b="1" dirty="0">
                <a:solidFill>
                  <a:schemeClr val="bg1"/>
                </a:solidFill>
                <a:effectLst>
                  <a:outerShdw blurRad="38100" dist="38100" dir="2700000" algn="tl">
                    <a:srgbClr val="000000">
                      <a:alpha val="43137"/>
                    </a:srgbClr>
                  </a:outerShdw>
                </a:effectLst>
              </a:rPr>
              <a:t>ALIANZA POR EL CORREDOR SECO </a:t>
            </a:r>
            <a:r>
              <a:rPr lang="es-HN" sz="2600" dirty="0">
                <a:solidFill>
                  <a:schemeClr val="bg1"/>
                </a:solidFill>
              </a:rPr>
              <a:t>es un Programa de Desarrollo en donde convergen la Visión y las experiencias de Gobiernos Amigos y Agencias de Cooperación  Internacional, para realizar un conjunto de actividades dirigidas a rescatar de la pobreza extrema a decenas de miles de familias hondureñas localizadas en los mas postergados municipios de los departamentos de Lempira, La Paz, Intibucá, Ocotepeque, Copán, Santa Bárbara, Francisco Morazán, El Paraíso, Choluteca y Valle, todos ellos localizados en la región denominada como Corredor Seco Centroamericano.</a:t>
            </a:r>
          </a:p>
        </p:txBody>
      </p:sp>
    </p:spTree>
    <p:extLst>
      <p:ext uri="{BB962C8B-B14F-4D97-AF65-F5344CB8AC3E}">
        <p14:creationId xmlns:p14="http://schemas.microsoft.com/office/powerpoint/2010/main" val="12816177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610367" y="854924"/>
            <a:ext cx="11762050" cy="1974084"/>
          </a:xfrm>
          <a:prstGeom prst="rect">
            <a:avLst/>
          </a:prstGeom>
          <a:noFill/>
        </p:spPr>
        <p:txBody>
          <a:bodyPr wrap="square" lIns="116362" tIns="58180" rIns="116362" bIns="58180" rtlCol="0">
            <a:spAutoFit/>
          </a:bodyPr>
          <a:lstStyle/>
          <a:p>
            <a:pPr algn="ctr"/>
            <a:r>
              <a:rPr lang="es-HN" sz="3500" b="1" dirty="0">
                <a:solidFill>
                  <a:srgbClr val="FFC000"/>
                </a:solidFill>
              </a:rPr>
              <a:t>Que es el</a:t>
            </a:r>
          </a:p>
          <a:p>
            <a:pPr algn="ctr"/>
            <a:r>
              <a:rPr lang="es-HN" sz="4500" b="1" dirty="0">
                <a:solidFill>
                  <a:schemeClr val="bg1"/>
                </a:solidFill>
              </a:rPr>
              <a:t>CORREDOR SECO CENTROAMERICANO</a:t>
            </a:r>
          </a:p>
          <a:p>
            <a:endParaRPr lang="es-HN" sz="4100" dirty="0">
              <a:solidFill>
                <a:schemeClr val="bg1"/>
              </a:solidFill>
            </a:endParaRPr>
          </a:p>
        </p:txBody>
      </p:sp>
      <p:sp>
        <p:nvSpPr>
          <p:cNvPr id="3" name="TextBox 3"/>
          <p:cNvSpPr txBox="1"/>
          <p:nvPr/>
        </p:nvSpPr>
        <p:spPr>
          <a:xfrm>
            <a:off x="527837" y="2992074"/>
            <a:ext cx="11917384" cy="4118744"/>
          </a:xfrm>
          <a:prstGeom prst="rect">
            <a:avLst/>
          </a:prstGeom>
          <a:noFill/>
        </p:spPr>
        <p:txBody>
          <a:bodyPr wrap="square" lIns="116362" tIns="58180" rIns="116362" bIns="58180" rtlCol="0">
            <a:spAutoFit/>
          </a:bodyPr>
          <a:lstStyle/>
          <a:p>
            <a:pPr algn="just"/>
            <a:r>
              <a:rPr lang="es-HN" sz="2600" dirty="0">
                <a:solidFill>
                  <a:schemeClr val="bg1"/>
                </a:solidFill>
              </a:rPr>
              <a:t>Es una Zona que se prolonga a lo largo de El Salvador, Guatemala, Honduras, Nicaragua y Guanacaste en Costa Rica, en donde se manifiestan condiciones climáticas extremas que se constituyen en una amenaza permanente para millones de hombres y mujeres que habitan en la misma. El Corredor Seco Centroamericano, tiene una marcada y prolongada época seca durante el verano y, durante la época de invierno, pese a considerarse época de lluvias, también persiste el riesgo a las sequías recurrentes, provocando perdidas en la economía familiar de los mas pobres, sobre todo por el impacto desfavorable sobre el manejo de la agricultura. Es así como el Corredor Seco Centroamericano es una zona en donde prevalece la pobreza, la pobreza extrema y la desnutrición crónica.</a:t>
            </a:r>
          </a:p>
        </p:txBody>
      </p:sp>
    </p:spTree>
    <p:extLst>
      <p:ext uri="{BB962C8B-B14F-4D97-AF65-F5344CB8AC3E}">
        <p14:creationId xmlns:p14="http://schemas.microsoft.com/office/powerpoint/2010/main" val="9430452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610367" y="196163"/>
            <a:ext cx="11762050" cy="1349892"/>
          </a:xfrm>
          <a:prstGeom prst="rect">
            <a:avLst/>
          </a:prstGeom>
          <a:noFill/>
        </p:spPr>
        <p:txBody>
          <a:bodyPr wrap="square" lIns="116362" tIns="58180" rIns="116362" bIns="58180" rtlCol="0">
            <a:spAutoFit/>
          </a:bodyPr>
          <a:lstStyle/>
          <a:p>
            <a:pPr algn="ctr"/>
            <a:r>
              <a:rPr lang="en-US" sz="3500" b="1" dirty="0" err="1">
                <a:solidFill>
                  <a:srgbClr val="FFC000"/>
                </a:solidFill>
              </a:rPr>
              <a:t>Cuales</a:t>
            </a:r>
            <a:r>
              <a:rPr lang="en-US" sz="3500" b="1" dirty="0">
                <a:solidFill>
                  <a:srgbClr val="FFC000"/>
                </a:solidFill>
              </a:rPr>
              <a:t> son los </a:t>
            </a:r>
            <a:r>
              <a:rPr lang="en-US" sz="3500" b="1" dirty="0" err="1">
                <a:solidFill>
                  <a:srgbClr val="FFC000"/>
                </a:solidFill>
              </a:rPr>
              <a:t>Objetivos</a:t>
            </a:r>
            <a:r>
              <a:rPr lang="en-US" sz="3500" b="1" dirty="0">
                <a:solidFill>
                  <a:srgbClr val="FFC000"/>
                </a:solidFill>
              </a:rPr>
              <a:t> de la</a:t>
            </a:r>
            <a:endParaRPr lang="es-HN" sz="3500" b="1" dirty="0">
              <a:solidFill>
                <a:srgbClr val="FFC000"/>
              </a:solidFill>
            </a:endParaRPr>
          </a:p>
          <a:p>
            <a:pPr algn="ctr"/>
            <a:r>
              <a:rPr lang="es-HN" sz="4500" b="1" dirty="0">
                <a:solidFill>
                  <a:schemeClr val="bg1"/>
                </a:solidFill>
              </a:rPr>
              <a:t>ALIANZA POR EL CORREDOR SECO</a:t>
            </a:r>
            <a:endParaRPr lang="es-HN" sz="4100" dirty="0">
              <a:solidFill>
                <a:schemeClr val="bg1"/>
              </a:solidFill>
            </a:endParaRPr>
          </a:p>
        </p:txBody>
      </p:sp>
      <p:sp>
        <p:nvSpPr>
          <p:cNvPr id="3" name="TextBox 3"/>
          <p:cNvSpPr txBox="1"/>
          <p:nvPr/>
        </p:nvSpPr>
        <p:spPr>
          <a:xfrm>
            <a:off x="587304" y="1839984"/>
            <a:ext cx="11917384" cy="6167374"/>
          </a:xfrm>
          <a:prstGeom prst="rect">
            <a:avLst/>
          </a:prstGeom>
          <a:noFill/>
        </p:spPr>
        <p:txBody>
          <a:bodyPr wrap="square" lIns="116362" tIns="58180" rIns="116362" bIns="58180" rtlCol="0">
            <a:spAutoFit/>
          </a:bodyPr>
          <a:lstStyle/>
          <a:p>
            <a:pPr algn="just"/>
            <a:r>
              <a:rPr lang="es-HN" sz="2200" b="1" dirty="0">
                <a:solidFill>
                  <a:srgbClr val="FFC000"/>
                </a:solidFill>
              </a:rPr>
              <a:t>Mejorar el Ingreso de las Familias Beneficiarias</a:t>
            </a:r>
          </a:p>
          <a:p>
            <a:pPr algn="just"/>
            <a:r>
              <a:rPr lang="es-HN" sz="2200" dirty="0">
                <a:solidFill>
                  <a:schemeClr val="bg1"/>
                </a:solidFill>
              </a:rPr>
              <a:t>Apoyándoles con asistencia técnica directa en materia de productividad y buenas practicas agrícolas; buscando mercados  seguros para la venta de sus productos; facilitando el acceso a financiamiento  y; construyendo  o reparando carreteras secundarias y terciarias que resultan importantes para conectar las zonas de producción con los mercados de consumo.</a:t>
            </a:r>
          </a:p>
          <a:p>
            <a:pPr algn="just"/>
            <a:endParaRPr lang="es-HN" sz="2200" dirty="0">
              <a:solidFill>
                <a:schemeClr val="bg1"/>
              </a:solidFill>
            </a:endParaRPr>
          </a:p>
          <a:p>
            <a:pPr algn="just"/>
            <a:r>
              <a:rPr lang="es-HN" sz="2200" b="1" dirty="0">
                <a:solidFill>
                  <a:srgbClr val="FFC000"/>
                </a:solidFill>
              </a:rPr>
              <a:t>Mejorar el Estado Nutricional</a:t>
            </a:r>
          </a:p>
          <a:p>
            <a:pPr algn="just"/>
            <a:r>
              <a:rPr lang="es-HN" sz="2200" dirty="0">
                <a:solidFill>
                  <a:schemeClr val="bg1"/>
                </a:solidFill>
              </a:rPr>
              <a:t>Monitoreando el crecimiento de los niños menores de 5 años, implementando la consejería y el seguimiento medico a los niños desnutridos; capacitando a las familias sobre mejores practicas de alimentación; diversificando la agricultura para mejorar la dieta; desarrollando y mejorando las capacidades de atención nutricional en voluntarios y trabajadores de la salud; mejorando el acceso al agua potable; mejorando los pisos en las viviendas; construyendo nuevas letrinas y; facilitando la instalación de </a:t>
            </a:r>
            <a:r>
              <a:rPr lang="es-HN" sz="2200" dirty="0" err="1">
                <a:solidFill>
                  <a:schemeClr val="bg1"/>
                </a:solidFill>
              </a:rPr>
              <a:t>ecofogones</a:t>
            </a:r>
            <a:r>
              <a:rPr lang="es-HN" sz="2200" dirty="0">
                <a:solidFill>
                  <a:schemeClr val="bg1"/>
                </a:solidFill>
              </a:rPr>
              <a:t> para reducir las emisiones de humo en las viviendas.</a:t>
            </a:r>
          </a:p>
          <a:p>
            <a:pPr algn="just"/>
            <a:endParaRPr lang="es-HN" sz="2200" dirty="0">
              <a:solidFill>
                <a:schemeClr val="bg1"/>
              </a:solidFill>
            </a:endParaRPr>
          </a:p>
          <a:p>
            <a:pPr algn="just"/>
            <a:r>
              <a:rPr lang="es-HN" sz="2200" b="1" dirty="0">
                <a:solidFill>
                  <a:srgbClr val="FFC000"/>
                </a:solidFill>
              </a:rPr>
              <a:t>Mejorar la Planificación y el Seguimiento</a:t>
            </a:r>
          </a:p>
          <a:p>
            <a:pPr algn="just"/>
            <a:r>
              <a:rPr lang="es-HN" sz="2200" dirty="0">
                <a:solidFill>
                  <a:schemeClr val="bg1"/>
                </a:solidFill>
              </a:rPr>
              <a:t>Desarrollando sistemas computarizados que apoyen los procesos de supervisión y evaluación de las actividades del proyecto, generando información que permita conocer el impacto de las acciones realizadas.</a:t>
            </a:r>
          </a:p>
        </p:txBody>
      </p:sp>
    </p:spTree>
    <p:extLst>
      <p:ext uri="{BB962C8B-B14F-4D97-AF65-F5344CB8AC3E}">
        <p14:creationId xmlns:p14="http://schemas.microsoft.com/office/powerpoint/2010/main" val="10605010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610367" y="196163"/>
            <a:ext cx="11762050" cy="1349892"/>
          </a:xfrm>
          <a:prstGeom prst="rect">
            <a:avLst/>
          </a:prstGeom>
          <a:noFill/>
        </p:spPr>
        <p:txBody>
          <a:bodyPr wrap="square" lIns="116362" tIns="58180" rIns="116362" bIns="58180" rtlCol="0">
            <a:spAutoFit/>
          </a:bodyPr>
          <a:lstStyle/>
          <a:p>
            <a:pPr algn="ctr"/>
            <a:r>
              <a:rPr lang="en-US" sz="3500" b="1" dirty="0" err="1">
                <a:solidFill>
                  <a:srgbClr val="FFC000"/>
                </a:solidFill>
              </a:rPr>
              <a:t>Cuales</a:t>
            </a:r>
            <a:r>
              <a:rPr lang="en-US" sz="3500" b="1" dirty="0">
                <a:solidFill>
                  <a:srgbClr val="FFC000"/>
                </a:solidFill>
              </a:rPr>
              <a:t> son </a:t>
            </a:r>
            <a:r>
              <a:rPr lang="en-US" sz="3500" b="1" dirty="0" err="1">
                <a:solidFill>
                  <a:srgbClr val="FFC000"/>
                </a:solidFill>
              </a:rPr>
              <a:t>las</a:t>
            </a:r>
            <a:r>
              <a:rPr lang="en-US" sz="3500" b="1" dirty="0">
                <a:solidFill>
                  <a:srgbClr val="FFC000"/>
                </a:solidFill>
              </a:rPr>
              <a:t> </a:t>
            </a:r>
            <a:r>
              <a:rPr lang="en-US" sz="3500" b="1" dirty="0" err="1">
                <a:solidFill>
                  <a:srgbClr val="FFC000"/>
                </a:solidFill>
              </a:rPr>
              <a:t>Metas</a:t>
            </a:r>
            <a:endParaRPr lang="es-HN" sz="3500" b="1" dirty="0">
              <a:solidFill>
                <a:srgbClr val="FFC000"/>
              </a:solidFill>
            </a:endParaRPr>
          </a:p>
          <a:p>
            <a:pPr algn="ctr"/>
            <a:r>
              <a:rPr lang="es-HN" sz="4500" b="1" dirty="0">
                <a:solidFill>
                  <a:schemeClr val="bg1"/>
                </a:solidFill>
              </a:rPr>
              <a:t>ALIANZA POR EL CORREDOR SECO</a:t>
            </a:r>
            <a:endParaRPr lang="es-HN" sz="4100" dirty="0">
              <a:solidFill>
                <a:schemeClr val="bg1"/>
              </a:solidFill>
            </a:endParaRPr>
          </a:p>
        </p:txBody>
      </p:sp>
      <p:sp>
        <p:nvSpPr>
          <p:cNvPr id="3" name="TextBox 3"/>
          <p:cNvSpPr txBox="1"/>
          <p:nvPr/>
        </p:nvSpPr>
        <p:spPr>
          <a:xfrm>
            <a:off x="587304" y="2654767"/>
            <a:ext cx="11917384" cy="3318497"/>
          </a:xfrm>
          <a:prstGeom prst="rect">
            <a:avLst/>
          </a:prstGeom>
          <a:noFill/>
        </p:spPr>
        <p:txBody>
          <a:bodyPr wrap="square" lIns="116362" tIns="58180" rIns="116362" bIns="58180" rtlCol="0">
            <a:spAutoFit/>
          </a:bodyPr>
          <a:lstStyle/>
          <a:p>
            <a:pPr marL="436353" indent="-436353" algn="just">
              <a:buFont typeface="+mj-lt"/>
              <a:buAutoNum type="arabicPeriod"/>
            </a:pPr>
            <a:r>
              <a:rPr lang="es-HN" sz="2600" dirty="0">
                <a:solidFill>
                  <a:schemeClr val="bg1"/>
                </a:solidFill>
              </a:rPr>
              <a:t>Sacar de la pobreza extrema a alrededor de 50,000 familias hondureñas (275 mil habitante), mediante la progresiva mejora de sus capacidades productivas y de sus ingresos.</a:t>
            </a:r>
          </a:p>
          <a:p>
            <a:pPr marL="436353" indent="-436353" algn="just">
              <a:buFont typeface="+mj-lt"/>
              <a:buAutoNum type="arabicPeriod"/>
            </a:pPr>
            <a:endParaRPr lang="es-HN" sz="2600" dirty="0">
              <a:solidFill>
                <a:schemeClr val="bg1"/>
              </a:solidFill>
            </a:endParaRPr>
          </a:p>
          <a:p>
            <a:pPr marL="436353" indent="-436353" algn="just">
              <a:buFont typeface="+mj-lt"/>
              <a:buAutoNum type="arabicPeriod"/>
            </a:pPr>
            <a:r>
              <a:rPr lang="es-HN" sz="2600" dirty="0">
                <a:solidFill>
                  <a:schemeClr val="bg1"/>
                </a:solidFill>
              </a:rPr>
              <a:t>Reducir en 20% la desnutrición crónica en niños menores de 5 años</a:t>
            </a:r>
          </a:p>
          <a:p>
            <a:pPr marL="436353" indent="-436353" algn="just">
              <a:buFont typeface="+mj-lt"/>
              <a:buAutoNum type="arabicPeriod"/>
            </a:pPr>
            <a:endParaRPr lang="es-HN" sz="2600" dirty="0">
              <a:solidFill>
                <a:schemeClr val="bg1"/>
              </a:solidFill>
            </a:endParaRPr>
          </a:p>
          <a:p>
            <a:pPr marL="436353" indent="-436353" algn="just">
              <a:buFont typeface="+mj-lt"/>
              <a:buAutoNum type="arabicPeriod"/>
            </a:pPr>
            <a:r>
              <a:rPr lang="es-HN" sz="2600" dirty="0">
                <a:solidFill>
                  <a:schemeClr val="bg1"/>
                </a:solidFill>
              </a:rPr>
              <a:t>Construir y reparar al menos 280 kilómetros de carreteras secundarias y terciarias, facilitando la articulación entre los centros de producción y el mercado</a:t>
            </a:r>
          </a:p>
        </p:txBody>
      </p:sp>
    </p:spTree>
    <p:extLst>
      <p:ext uri="{BB962C8B-B14F-4D97-AF65-F5344CB8AC3E}">
        <p14:creationId xmlns:p14="http://schemas.microsoft.com/office/powerpoint/2010/main" val="24719702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610367" y="196163"/>
            <a:ext cx="11762050" cy="1349892"/>
          </a:xfrm>
          <a:prstGeom prst="rect">
            <a:avLst/>
          </a:prstGeom>
          <a:noFill/>
        </p:spPr>
        <p:txBody>
          <a:bodyPr wrap="square" lIns="116362" tIns="58180" rIns="116362" bIns="58180" rtlCol="0">
            <a:spAutoFit/>
          </a:bodyPr>
          <a:lstStyle/>
          <a:p>
            <a:pPr algn="ctr"/>
            <a:r>
              <a:rPr lang="en-US" sz="3500" b="1" dirty="0" err="1">
                <a:solidFill>
                  <a:srgbClr val="FFC000"/>
                </a:solidFill>
              </a:rPr>
              <a:t>Quienes</a:t>
            </a:r>
            <a:r>
              <a:rPr lang="en-US" sz="3500" b="1" dirty="0">
                <a:solidFill>
                  <a:srgbClr val="FFC000"/>
                </a:solidFill>
              </a:rPr>
              <a:t> </a:t>
            </a:r>
            <a:r>
              <a:rPr lang="en-US" sz="3500" b="1" dirty="0" err="1">
                <a:solidFill>
                  <a:srgbClr val="FFC000"/>
                </a:solidFill>
              </a:rPr>
              <a:t>Integran</a:t>
            </a:r>
            <a:r>
              <a:rPr lang="en-US" sz="3500" b="1" dirty="0">
                <a:solidFill>
                  <a:srgbClr val="FFC000"/>
                </a:solidFill>
              </a:rPr>
              <a:t> la</a:t>
            </a:r>
            <a:endParaRPr lang="es-HN" sz="3500" b="1" dirty="0">
              <a:solidFill>
                <a:srgbClr val="FFC000"/>
              </a:solidFill>
            </a:endParaRPr>
          </a:p>
          <a:p>
            <a:pPr algn="ctr"/>
            <a:r>
              <a:rPr lang="es-HN" sz="4500" b="1" dirty="0">
                <a:solidFill>
                  <a:schemeClr val="bg1"/>
                </a:solidFill>
              </a:rPr>
              <a:t>ALIANZA POR EL CORREDOR SECO</a:t>
            </a:r>
            <a:endParaRPr lang="es-HN" sz="4100" dirty="0">
              <a:solidFill>
                <a:schemeClr val="bg1"/>
              </a:solidFill>
            </a:endParaRPr>
          </a:p>
        </p:txBody>
      </p:sp>
      <p:sp>
        <p:nvSpPr>
          <p:cNvPr id="3" name="TextBox 3"/>
          <p:cNvSpPr txBox="1"/>
          <p:nvPr/>
        </p:nvSpPr>
        <p:spPr>
          <a:xfrm>
            <a:off x="587304" y="2654767"/>
            <a:ext cx="11917384" cy="4918990"/>
          </a:xfrm>
          <a:prstGeom prst="rect">
            <a:avLst/>
          </a:prstGeom>
          <a:noFill/>
        </p:spPr>
        <p:txBody>
          <a:bodyPr wrap="square" lIns="116362" tIns="58180" rIns="116362" bIns="58180" rtlCol="0">
            <a:spAutoFit/>
          </a:bodyPr>
          <a:lstStyle/>
          <a:p>
            <a:pPr marL="436353" indent="-436353" algn="just">
              <a:buFont typeface="+mj-lt"/>
              <a:buAutoNum type="arabicPeriod"/>
            </a:pPr>
            <a:r>
              <a:rPr lang="es-HN" sz="2600" dirty="0">
                <a:solidFill>
                  <a:schemeClr val="bg1"/>
                </a:solidFill>
              </a:rPr>
              <a:t>El Gobierno de la Republica</a:t>
            </a:r>
          </a:p>
          <a:p>
            <a:pPr marL="436353" indent="-436353" algn="just">
              <a:buFont typeface="+mj-lt"/>
              <a:buAutoNum type="arabicPeriod"/>
            </a:pPr>
            <a:endParaRPr lang="es-HN" sz="2600" dirty="0">
              <a:solidFill>
                <a:schemeClr val="bg1"/>
              </a:solidFill>
            </a:endParaRPr>
          </a:p>
          <a:p>
            <a:pPr marL="436353" indent="-436353" algn="just">
              <a:buFont typeface="+mj-lt"/>
              <a:buAutoNum type="arabicPeriod"/>
            </a:pPr>
            <a:r>
              <a:rPr lang="es-HN" sz="2600" dirty="0">
                <a:solidFill>
                  <a:schemeClr val="bg1"/>
                </a:solidFill>
              </a:rPr>
              <a:t>El Gobierno de los Estados Unidos a través de USAID</a:t>
            </a:r>
          </a:p>
          <a:p>
            <a:pPr marL="436353" indent="-436353" algn="just">
              <a:buFont typeface="+mj-lt"/>
              <a:buAutoNum type="arabicPeriod"/>
            </a:pPr>
            <a:endParaRPr lang="es-HN" sz="2600" dirty="0">
              <a:solidFill>
                <a:schemeClr val="bg1"/>
              </a:solidFill>
            </a:endParaRPr>
          </a:p>
          <a:p>
            <a:pPr marL="436353" indent="-436353" algn="just">
              <a:buFont typeface="+mj-lt"/>
              <a:buAutoNum type="arabicPeriod"/>
            </a:pPr>
            <a:r>
              <a:rPr lang="es-HN" sz="2600" dirty="0">
                <a:solidFill>
                  <a:schemeClr val="bg1"/>
                </a:solidFill>
              </a:rPr>
              <a:t>El Gobierno de Canadá a través de ACDI</a:t>
            </a:r>
          </a:p>
          <a:p>
            <a:pPr marL="436353" indent="-436353" algn="just">
              <a:buFont typeface="+mj-lt"/>
              <a:buAutoNum type="arabicPeriod"/>
            </a:pPr>
            <a:endParaRPr lang="es-HN" sz="2600" dirty="0">
              <a:solidFill>
                <a:schemeClr val="bg1"/>
              </a:solidFill>
            </a:endParaRPr>
          </a:p>
          <a:p>
            <a:pPr marL="436353" indent="-436353" algn="just">
              <a:buFont typeface="+mj-lt"/>
              <a:buAutoNum type="arabicPeriod"/>
            </a:pPr>
            <a:r>
              <a:rPr lang="es-HN" sz="2600" dirty="0">
                <a:solidFill>
                  <a:schemeClr val="bg1"/>
                </a:solidFill>
              </a:rPr>
              <a:t>El Banco Mundial</a:t>
            </a:r>
          </a:p>
          <a:p>
            <a:pPr marL="436353" indent="-436353" algn="just">
              <a:buFont typeface="+mj-lt"/>
              <a:buAutoNum type="arabicPeriod"/>
            </a:pPr>
            <a:endParaRPr lang="es-HN" sz="2600" dirty="0">
              <a:solidFill>
                <a:schemeClr val="bg1"/>
              </a:solidFill>
            </a:endParaRPr>
          </a:p>
          <a:p>
            <a:pPr marL="436353" indent="-436353" algn="just">
              <a:buFont typeface="+mj-lt"/>
              <a:buAutoNum type="arabicPeriod"/>
            </a:pPr>
            <a:r>
              <a:rPr lang="es-HN" sz="2600" dirty="0">
                <a:solidFill>
                  <a:schemeClr val="bg1"/>
                </a:solidFill>
              </a:rPr>
              <a:t>La Unión Europea</a:t>
            </a:r>
          </a:p>
          <a:p>
            <a:pPr marL="436353" indent="-436353" algn="just">
              <a:buFont typeface="+mj-lt"/>
              <a:buAutoNum type="arabicPeriod"/>
            </a:pPr>
            <a:endParaRPr lang="es-HN" sz="2600" dirty="0">
              <a:solidFill>
                <a:schemeClr val="bg1"/>
              </a:solidFill>
            </a:endParaRPr>
          </a:p>
          <a:p>
            <a:pPr marL="436353" indent="-436353" algn="just">
              <a:buFont typeface="+mj-lt"/>
              <a:buAutoNum type="arabicPeriod"/>
            </a:pPr>
            <a:r>
              <a:rPr lang="es-HN" sz="2600" dirty="0">
                <a:solidFill>
                  <a:schemeClr val="bg1"/>
                </a:solidFill>
              </a:rPr>
              <a:t>El Banco Centroamericano de Integración Económica (BCIE)</a:t>
            </a:r>
          </a:p>
          <a:p>
            <a:pPr marL="436353" indent="-436353" algn="just">
              <a:buFont typeface="+mj-lt"/>
              <a:buAutoNum type="arabicPeriod"/>
            </a:pPr>
            <a:endParaRPr lang="es-HN" sz="2600" dirty="0">
              <a:solidFill>
                <a:schemeClr val="bg1"/>
              </a:solidFill>
            </a:endParaRPr>
          </a:p>
        </p:txBody>
      </p:sp>
    </p:spTree>
    <p:extLst>
      <p:ext uri="{BB962C8B-B14F-4D97-AF65-F5344CB8AC3E}">
        <p14:creationId xmlns:p14="http://schemas.microsoft.com/office/powerpoint/2010/main" val="22581800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CuadroTexto"/>
          <p:cNvSpPr txBox="1"/>
          <p:nvPr/>
        </p:nvSpPr>
        <p:spPr>
          <a:xfrm>
            <a:off x="4477488" y="403878"/>
            <a:ext cx="3850766" cy="1173837"/>
          </a:xfrm>
          <a:prstGeom prst="rect">
            <a:avLst/>
          </a:prstGeom>
          <a:noFill/>
        </p:spPr>
        <p:txBody>
          <a:bodyPr wrap="none" lIns="116362" tIns="58180" rIns="116362" bIns="58180" rtlCol="0">
            <a:spAutoFit/>
          </a:bodyPr>
          <a:lstStyle/>
          <a:p>
            <a:r>
              <a:rPr lang="es-ES" sz="6900" dirty="0">
                <a:solidFill>
                  <a:schemeClr val="bg1"/>
                </a:solidFill>
                <a:latin typeface="Arial Black" pitchFamily="34" charset="0"/>
              </a:rPr>
              <a:t>MISIÓN</a:t>
            </a:r>
          </a:p>
        </p:txBody>
      </p:sp>
      <p:sp>
        <p:nvSpPr>
          <p:cNvPr id="14" name="13 Rectángulo"/>
          <p:cNvSpPr/>
          <p:nvPr/>
        </p:nvSpPr>
        <p:spPr>
          <a:xfrm>
            <a:off x="327623" y="2080334"/>
            <a:ext cx="5787958" cy="613697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16362" tIns="58180" rIns="116362" bIns="58180" rtlCol="0" anchor="ctr"/>
          <a:lstStyle/>
          <a:p>
            <a:pPr algn="ctr"/>
            <a:endParaRPr lang="es-ES" dirty="0"/>
          </a:p>
        </p:txBody>
      </p:sp>
      <p:pic>
        <p:nvPicPr>
          <p:cNvPr id="15" name="14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3657" y="2184350"/>
            <a:ext cx="4477478" cy="6032959"/>
          </a:xfrm>
          <a:prstGeom prst="rect">
            <a:avLst/>
          </a:prstGeom>
          <a:ln>
            <a:noFill/>
          </a:ln>
          <a:effectLst>
            <a:softEdge rad="112500"/>
          </a:effectLst>
        </p:spPr>
      </p:pic>
      <p:sp>
        <p:nvSpPr>
          <p:cNvPr id="16" name="15 CuadroTexto"/>
          <p:cNvSpPr txBox="1"/>
          <p:nvPr/>
        </p:nvSpPr>
        <p:spPr>
          <a:xfrm>
            <a:off x="6443205" y="3074504"/>
            <a:ext cx="6302198" cy="3536316"/>
          </a:xfrm>
          <a:prstGeom prst="rect">
            <a:avLst/>
          </a:prstGeom>
          <a:noFill/>
        </p:spPr>
        <p:txBody>
          <a:bodyPr wrap="square" lIns="116362" tIns="58180" rIns="116362" bIns="58180" rtlCol="0">
            <a:spAutoFit/>
          </a:bodyPr>
          <a:lstStyle/>
          <a:p>
            <a:pPr algn="ctr"/>
            <a:r>
              <a:rPr lang="es-HN" dirty="0" smtClean="0">
                <a:solidFill>
                  <a:schemeClr val="bg1"/>
                </a:solidFill>
              </a:rPr>
              <a:t>Crear mecanismos de transición  que permitan que el Programa de Desarrollo Económico y Comercial de Honduras, se desarrolle bajo un esquema de progresividad de  resultados, atendiendo las necesidades inmediatas de una población que necesita empleo, ingresos y mayores oportunidades y una economía que debe ser dinamizada en todos sus ámbitos de la manera más inmediata posible.</a:t>
            </a:r>
            <a:endParaRPr lang="es-HN" dirty="0">
              <a:solidFill>
                <a:schemeClr val="bg1"/>
              </a:solidFill>
            </a:endParaRPr>
          </a:p>
        </p:txBody>
      </p:sp>
    </p:spTree>
    <p:extLst>
      <p:ext uri="{BB962C8B-B14F-4D97-AF65-F5344CB8AC3E}">
        <p14:creationId xmlns:p14="http://schemas.microsoft.com/office/powerpoint/2010/main" val="17388471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119997" y="490884"/>
            <a:ext cx="11762050" cy="1205847"/>
          </a:xfrm>
          <a:prstGeom prst="rect">
            <a:avLst/>
          </a:prstGeom>
          <a:noFill/>
        </p:spPr>
        <p:txBody>
          <a:bodyPr wrap="square" lIns="116362" tIns="58180" rIns="116362" bIns="58180" rtlCol="0">
            <a:spAutoFit/>
          </a:bodyPr>
          <a:lstStyle/>
          <a:p>
            <a:pPr algn="ctr"/>
            <a:r>
              <a:rPr lang="en-US" sz="2600" b="1" dirty="0" err="1">
                <a:solidFill>
                  <a:srgbClr val="FFC000"/>
                </a:solidFill>
              </a:rPr>
              <a:t>Cuantos</a:t>
            </a:r>
            <a:r>
              <a:rPr lang="en-US" sz="2600" b="1" dirty="0">
                <a:solidFill>
                  <a:srgbClr val="FFC000"/>
                </a:solidFill>
              </a:rPr>
              <a:t> </a:t>
            </a:r>
            <a:r>
              <a:rPr lang="en-US" sz="2600" b="1" dirty="0" err="1">
                <a:solidFill>
                  <a:srgbClr val="FFC000"/>
                </a:solidFill>
              </a:rPr>
              <a:t>Recursos</a:t>
            </a:r>
            <a:r>
              <a:rPr lang="en-US" sz="2600" b="1" dirty="0">
                <a:solidFill>
                  <a:srgbClr val="FFC000"/>
                </a:solidFill>
              </a:rPr>
              <a:t> </a:t>
            </a:r>
            <a:r>
              <a:rPr lang="en-US" sz="2600" b="1" dirty="0" err="1">
                <a:solidFill>
                  <a:srgbClr val="FFC000"/>
                </a:solidFill>
              </a:rPr>
              <a:t>Financieros</a:t>
            </a:r>
            <a:r>
              <a:rPr lang="en-US" sz="2600" b="1" dirty="0">
                <a:solidFill>
                  <a:srgbClr val="FFC000"/>
                </a:solidFill>
              </a:rPr>
              <a:t> </a:t>
            </a:r>
            <a:r>
              <a:rPr lang="en-US" sz="2600" b="1" dirty="0" err="1">
                <a:solidFill>
                  <a:srgbClr val="FFC000"/>
                </a:solidFill>
              </a:rPr>
              <a:t>serán</a:t>
            </a:r>
            <a:r>
              <a:rPr lang="en-US" sz="2600" b="1" dirty="0">
                <a:solidFill>
                  <a:srgbClr val="FFC000"/>
                </a:solidFill>
              </a:rPr>
              <a:t> </a:t>
            </a:r>
            <a:r>
              <a:rPr lang="en-US" sz="2600" b="1" dirty="0" err="1">
                <a:solidFill>
                  <a:srgbClr val="FFC000"/>
                </a:solidFill>
              </a:rPr>
              <a:t>Invertidos</a:t>
            </a:r>
            <a:r>
              <a:rPr lang="en-US" sz="2600" b="1" dirty="0">
                <a:solidFill>
                  <a:srgbClr val="FFC000"/>
                </a:solidFill>
              </a:rPr>
              <a:t> </a:t>
            </a:r>
            <a:r>
              <a:rPr lang="en-US" sz="2600" b="1" dirty="0" err="1">
                <a:solidFill>
                  <a:srgbClr val="FFC000"/>
                </a:solidFill>
              </a:rPr>
              <a:t>por</a:t>
            </a:r>
            <a:endParaRPr lang="es-HN" sz="2600" b="1" dirty="0">
              <a:solidFill>
                <a:srgbClr val="FFC000"/>
              </a:solidFill>
            </a:endParaRPr>
          </a:p>
          <a:p>
            <a:pPr algn="ctr"/>
            <a:r>
              <a:rPr lang="es-HN" sz="4500" b="1" dirty="0">
                <a:solidFill>
                  <a:schemeClr val="bg1"/>
                </a:solidFill>
              </a:rPr>
              <a:t>ALIANZA POR EL CORREDOR SECO</a:t>
            </a:r>
            <a:endParaRPr lang="es-HN" sz="4100" dirty="0">
              <a:solidFill>
                <a:schemeClr val="bg1"/>
              </a:solidFill>
            </a:endParaRPr>
          </a:p>
        </p:txBody>
      </p:sp>
      <p:sp>
        <p:nvSpPr>
          <p:cNvPr id="3" name="TextBox 3"/>
          <p:cNvSpPr txBox="1"/>
          <p:nvPr/>
        </p:nvSpPr>
        <p:spPr>
          <a:xfrm>
            <a:off x="587304" y="2897483"/>
            <a:ext cx="11917384" cy="4918990"/>
          </a:xfrm>
          <a:prstGeom prst="rect">
            <a:avLst/>
          </a:prstGeom>
          <a:noFill/>
        </p:spPr>
        <p:txBody>
          <a:bodyPr wrap="square" lIns="116362" tIns="58180" rIns="116362" bIns="58180" rtlCol="0">
            <a:spAutoFit/>
          </a:bodyPr>
          <a:lstStyle/>
          <a:p>
            <a:pPr algn="just"/>
            <a:r>
              <a:rPr lang="es-HN" sz="2600" dirty="0">
                <a:solidFill>
                  <a:schemeClr val="bg1"/>
                </a:solidFill>
              </a:rPr>
              <a:t>Actualmente la Alianza para el Corredor Seco cuenta con 65 millones de dólares para inversión, sin embargo, la incorporación plena de la Unión Europea y del Banco Centroamericano de Integración Económica, podrán ampliar los fondos a un mínimo de 130 millones de dólares.</a:t>
            </a:r>
          </a:p>
          <a:p>
            <a:pPr algn="just"/>
            <a:endParaRPr lang="es-HN" sz="2600" dirty="0">
              <a:solidFill>
                <a:schemeClr val="bg1"/>
              </a:solidFill>
            </a:endParaRPr>
          </a:p>
          <a:p>
            <a:pPr algn="just"/>
            <a:r>
              <a:rPr lang="es-HN" sz="2600" dirty="0">
                <a:solidFill>
                  <a:schemeClr val="bg1"/>
                </a:solidFill>
              </a:rPr>
              <a:t>Los recursos serán invertidos en el periodo 2014-2019, esperando un inicio efectivo de operaciones para el primer semestre de 2014.</a:t>
            </a:r>
          </a:p>
          <a:p>
            <a:pPr algn="just"/>
            <a:endParaRPr lang="es-HN" sz="2600" dirty="0">
              <a:solidFill>
                <a:schemeClr val="bg1"/>
              </a:solidFill>
            </a:endParaRPr>
          </a:p>
          <a:p>
            <a:pPr algn="just"/>
            <a:r>
              <a:rPr lang="es-HN" sz="2600" dirty="0">
                <a:solidFill>
                  <a:schemeClr val="bg1"/>
                </a:solidFill>
              </a:rPr>
              <a:t>Una buena parte de los fondos serán administrados por MCA Honduras, quien cuenta con una extraordinaria y exitosa experiencia en la administración de proyectos y una hoja de conducta impecable en términos de transparencia y rendición de cuentas.</a:t>
            </a:r>
          </a:p>
          <a:p>
            <a:pPr marL="436353" indent="-436353" algn="just">
              <a:buFont typeface="+mj-lt"/>
              <a:buAutoNum type="arabicPeriod"/>
            </a:pPr>
            <a:endParaRPr lang="es-HN" sz="2600" dirty="0">
              <a:solidFill>
                <a:schemeClr val="bg1"/>
              </a:solidFill>
            </a:endParaRPr>
          </a:p>
        </p:txBody>
      </p:sp>
    </p:spTree>
    <p:extLst>
      <p:ext uri="{BB962C8B-B14F-4D97-AF65-F5344CB8AC3E}">
        <p14:creationId xmlns:p14="http://schemas.microsoft.com/office/powerpoint/2010/main" val="31361208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CuadroTexto"/>
          <p:cNvSpPr txBox="1"/>
          <p:nvPr/>
        </p:nvSpPr>
        <p:spPr>
          <a:xfrm>
            <a:off x="4839009" y="59548"/>
            <a:ext cx="7154863" cy="805724"/>
          </a:xfrm>
          <a:prstGeom prst="rect">
            <a:avLst/>
          </a:prstGeom>
          <a:noFill/>
        </p:spPr>
        <p:txBody>
          <a:bodyPr wrap="none" lIns="116362" tIns="58180" rIns="116362" bIns="58180" rtlCol="0">
            <a:spAutoFit/>
          </a:bodyPr>
          <a:lstStyle/>
          <a:p>
            <a:r>
              <a:rPr lang="es-ES" sz="4500" dirty="0">
                <a:solidFill>
                  <a:srgbClr val="FFC000"/>
                </a:solidFill>
                <a:latin typeface="Arial Black" pitchFamily="34" charset="0"/>
              </a:rPr>
              <a:t>MARCO CONCEPTUAL</a:t>
            </a:r>
          </a:p>
        </p:txBody>
      </p:sp>
      <p:graphicFrame>
        <p:nvGraphicFramePr>
          <p:cNvPr id="2" name="Diagram 1"/>
          <p:cNvGraphicFramePr/>
          <p:nvPr>
            <p:extLst>
              <p:ext uri="{D42A27DB-BD31-4B8C-83A1-F6EECF244321}">
                <p14:modId xmlns:p14="http://schemas.microsoft.com/office/powerpoint/2010/main" val="2981075846"/>
              </p:ext>
            </p:extLst>
          </p:nvPr>
        </p:nvGraphicFramePr>
        <p:xfrm>
          <a:off x="338921" y="1162127"/>
          <a:ext cx="12359197" cy="77904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43484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24438" y="6883150"/>
            <a:ext cx="12275387" cy="1493936"/>
          </a:xfrm>
          <a:prstGeom prst="rect">
            <a:avLst/>
          </a:prstGeom>
          <a:noFill/>
        </p:spPr>
        <p:txBody>
          <a:bodyPr wrap="square" lIns="116362" tIns="58180" rIns="116362" bIns="58180" rtlCol="0">
            <a:spAutoFit/>
          </a:bodyPr>
          <a:lstStyle/>
          <a:p>
            <a:pPr algn="ctr"/>
            <a:r>
              <a:rPr lang="es-ES" sz="4500" b="1" dirty="0">
                <a:solidFill>
                  <a:srgbClr val="FFC000"/>
                </a:solidFill>
                <a:latin typeface="Arial Black" pitchFamily="34" charset="0"/>
              </a:rPr>
              <a:t>REACTIVACIÓN DEL SECTOR AGROALIMENTARIO</a:t>
            </a:r>
          </a:p>
        </p:txBody>
      </p:sp>
      <p:sp>
        <p:nvSpPr>
          <p:cNvPr id="8" name="TextBox 7"/>
          <p:cNvSpPr txBox="1"/>
          <p:nvPr/>
        </p:nvSpPr>
        <p:spPr>
          <a:xfrm>
            <a:off x="424444" y="570265"/>
            <a:ext cx="12275384" cy="2230162"/>
          </a:xfrm>
          <a:prstGeom prst="rect">
            <a:avLst/>
          </a:prstGeom>
          <a:noFill/>
        </p:spPr>
        <p:txBody>
          <a:bodyPr wrap="square" lIns="116362" tIns="58180" rIns="116362" bIns="58180" rtlCol="0">
            <a:spAutoFit/>
          </a:bodyPr>
          <a:lstStyle/>
          <a:p>
            <a:pPr algn="ctr">
              <a:lnSpc>
                <a:spcPct val="80000"/>
              </a:lnSpc>
            </a:pPr>
            <a:r>
              <a:rPr lang="en-US" sz="5700" b="1" dirty="0">
                <a:solidFill>
                  <a:srgbClr val="FFC000"/>
                </a:solidFill>
                <a:latin typeface="Arial Black"/>
                <a:cs typeface="Arial Black"/>
              </a:rPr>
              <a:t>PROGRAMA DE DINAMIZACIÓN ECONÓMICA 2014</a:t>
            </a:r>
          </a:p>
        </p:txBody>
      </p:sp>
    </p:spTree>
    <p:extLst>
      <p:ext uri="{BB962C8B-B14F-4D97-AF65-F5344CB8AC3E}">
        <p14:creationId xmlns:p14="http://schemas.microsoft.com/office/powerpoint/2010/main" val="36844682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CuadroTexto"/>
          <p:cNvSpPr txBox="1"/>
          <p:nvPr/>
        </p:nvSpPr>
        <p:spPr>
          <a:xfrm>
            <a:off x="4906788" y="59548"/>
            <a:ext cx="7046640" cy="805724"/>
          </a:xfrm>
          <a:prstGeom prst="rect">
            <a:avLst/>
          </a:prstGeom>
          <a:noFill/>
        </p:spPr>
        <p:txBody>
          <a:bodyPr wrap="none" lIns="116362" tIns="58180" rIns="116362" bIns="58180" rtlCol="0">
            <a:spAutoFit/>
          </a:bodyPr>
          <a:lstStyle/>
          <a:p>
            <a:r>
              <a:rPr lang="es-ES" sz="4500" dirty="0">
                <a:solidFill>
                  <a:srgbClr val="FFC000"/>
                </a:solidFill>
                <a:latin typeface="Arial Black" pitchFamily="34" charset="0"/>
              </a:rPr>
              <a:t>PRINCIPIOS BASICOS</a:t>
            </a:r>
          </a:p>
        </p:txBody>
      </p:sp>
      <p:sp>
        <p:nvSpPr>
          <p:cNvPr id="3" name="TextBox 2"/>
          <p:cNvSpPr txBox="1"/>
          <p:nvPr/>
        </p:nvSpPr>
        <p:spPr>
          <a:xfrm>
            <a:off x="116818" y="1151909"/>
            <a:ext cx="12829852" cy="8106643"/>
          </a:xfrm>
          <a:prstGeom prst="rect">
            <a:avLst/>
          </a:prstGeom>
          <a:noFill/>
        </p:spPr>
        <p:txBody>
          <a:bodyPr wrap="square" lIns="116362" tIns="58180" rIns="116362" bIns="58180" rtlCol="0">
            <a:spAutoFit/>
          </a:bodyPr>
          <a:lstStyle/>
          <a:p>
            <a:pPr>
              <a:tabLst>
                <a:tab pos="460597" algn="l"/>
              </a:tabLst>
            </a:pPr>
            <a:r>
              <a:rPr lang="es-MX" sz="2600" b="1" dirty="0">
                <a:solidFill>
                  <a:srgbClr val="FFC000"/>
                </a:solidFill>
              </a:rPr>
              <a:t>1	INCLUSIÓN FINANCIERA PARA PEQUEÑOS PRODUCTORES AGRÍCOLAS</a:t>
            </a:r>
          </a:p>
          <a:p>
            <a:pPr marL="460597" indent="-460597">
              <a:tabLst>
                <a:tab pos="460597" algn="l"/>
              </a:tabLst>
            </a:pPr>
            <a:r>
              <a:rPr lang="es-MX" sz="2200" dirty="0">
                <a:solidFill>
                  <a:schemeClr val="bg1"/>
                </a:solidFill>
              </a:rPr>
              <a:t>	</a:t>
            </a:r>
            <a:r>
              <a:rPr lang="es-MX" sz="1900" dirty="0">
                <a:solidFill>
                  <a:schemeClr val="bg1"/>
                </a:solidFill>
              </a:rPr>
              <a:t>Dadas las limitaciones de acceso a crédito por parte del Sistema Financiero Nacional, el Gobierno de la República debe identificar e implementar instrumentos de inclusión financiera ,que faciliten el acceso al crédito para pequeños productores agrícolas, que deben incorporarse plenamente como actores económicos en el modelo productivo del país. Ampliar la base de participación comunitaria en el desarrollo económico, bajo un ejercicio de democratización de la productividad, es parte fundamental de la visión de gobierno.</a:t>
            </a:r>
          </a:p>
          <a:p>
            <a:pPr marL="436353" indent="-436353">
              <a:buFont typeface="+mj-lt"/>
              <a:buAutoNum type="arabicPeriod"/>
            </a:pPr>
            <a:endParaRPr lang="es-MX" sz="1900" dirty="0">
              <a:solidFill>
                <a:schemeClr val="bg1"/>
              </a:solidFill>
            </a:endParaRPr>
          </a:p>
          <a:p>
            <a:pPr>
              <a:tabLst>
                <a:tab pos="460597" algn="l"/>
              </a:tabLst>
            </a:pPr>
            <a:r>
              <a:rPr lang="es-MX" sz="2600" b="1" dirty="0">
                <a:solidFill>
                  <a:srgbClr val="FFC000"/>
                </a:solidFill>
              </a:rPr>
              <a:t>2.	AGRICULTURA CONTRATADA</a:t>
            </a:r>
          </a:p>
          <a:p>
            <a:pPr marL="460597" indent="-460597">
              <a:tabLst>
                <a:tab pos="460597" algn="l"/>
              </a:tabLst>
            </a:pPr>
            <a:r>
              <a:rPr lang="es-MX" sz="2200" dirty="0">
                <a:solidFill>
                  <a:schemeClr val="bg1"/>
                </a:solidFill>
              </a:rPr>
              <a:t>	</a:t>
            </a:r>
            <a:r>
              <a:rPr lang="es-MX" sz="1900" dirty="0">
                <a:solidFill>
                  <a:schemeClr val="bg1"/>
                </a:solidFill>
              </a:rPr>
              <a:t>La agricultura contratada es un mecanismo para corregir las imperfecciones del mercado, otorgando al productor dos elementos fundamentales: (1) Garantía de Compra; (2) Garantía de Precio</a:t>
            </a:r>
          </a:p>
          <a:p>
            <a:pPr marL="436353" indent="-436353">
              <a:buFont typeface="+mj-lt"/>
              <a:buAutoNum type="arabicPeriod"/>
            </a:pPr>
            <a:endParaRPr lang="es-MX" sz="1900" dirty="0">
              <a:solidFill>
                <a:schemeClr val="bg1"/>
              </a:solidFill>
            </a:endParaRPr>
          </a:p>
          <a:p>
            <a:pPr>
              <a:tabLst>
                <a:tab pos="460597" algn="l"/>
              </a:tabLst>
            </a:pPr>
            <a:r>
              <a:rPr lang="es-MX" sz="2600" b="1" dirty="0">
                <a:solidFill>
                  <a:srgbClr val="FFC000"/>
                </a:solidFill>
              </a:rPr>
              <a:t>3.	SEGURIDAD Y SOBERANÍA ALIMENTARIA</a:t>
            </a:r>
          </a:p>
          <a:p>
            <a:pPr marL="460597" indent="-460597">
              <a:tabLst>
                <a:tab pos="460597" algn="l"/>
              </a:tabLst>
            </a:pPr>
            <a:r>
              <a:rPr lang="es-MX" sz="2200" dirty="0">
                <a:solidFill>
                  <a:schemeClr val="bg1"/>
                </a:solidFill>
              </a:rPr>
              <a:t>	</a:t>
            </a:r>
            <a:r>
              <a:rPr lang="es-MX" sz="1900" dirty="0">
                <a:solidFill>
                  <a:schemeClr val="bg1"/>
                </a:solidFill>
              </a:rPr>
              <a:t>Incrementar la producción y la productividad forma parte inseparable de l Programa de Reactivación del Sector Agroalimentario. Este incremento productivo debe contribuir a la búsqueda de seguridad y soberanía alimentaria, como un pilar relevante para el desarrollo social y económico del país.</a:t>
            </a:r>
          </a:p>
          <a:p>
            <a:pPr marL="436353" indent="-436353">
              <a:buFont typeface="+mj-lt"/>
              <a:buAutoNum type="arabicPeriod"/>
            </a:pPr>
            <a:endParaRPr lang="es-MX" sz="1900" dirty="0">
              <a:solidFill>
                <a:schemeClr val="bg1"/>
              </a:solidFill>
            </a:endParaRPr>
          </a:p>
          <a:p>
            <a:pPr>
              <a:tabLst>
                <a:tab pos="460597" algn="l"/>
              </a:tabLst>
            </a:pPr>
            <a:r>
              <a:rPr lang="es-MX" sz="2600" b="1" dirty="0">
                <a:solidFill>
                  <a:srgbClr val="FFC000"/>
                </a:solidFill>
              </a:rPr>
              <a:t>4.	ENCADENAMIENTO PRODUCTIVO</a:t>
            </a:r>
          </a:p>
          <a:p>
            <a:pPr marL="460597" indent="-460597">
              <a:tabLst>
                <a:tab pos="460597" algn="l"/>
              </a:tabLst>
            </a:pPr>
            <a:r>
              <a:rPr lang="es-MX" sz="2200" dirty="0">
                <a:solidFill>
                  <a:schemeClr val="bg1"/>
                </a:solidFill>
              </a:rPr>
              <a:t>	</a:t>
            </a:r>
            <a:r>
              <a:rPr lang="es-MX" sz="1900" dirty="0">
                <a:solidFill>
                  <a:schemeClr val="bg1"/>
                </a:solidFill>
              </a:rPr>
              <a:t>La agroindustria  debe actuar como eje y ancla para el desarrollo de procesos de encadenamiento productivo bajo el marco de una relación comercial justa que beneficie a las partes y mitigue las imperfecciones y deformaciones que prevalecen en el mercado.</a:t>
            </a:r>
          </a:p>
          <a:p>
            <a:pPr marL="460597" indent="-460597">
              <a:tabLst>
                <a:tab pos="460597" algn="l"/>
              </a:tabLst>
            </a:pPr>
            <a:endParaRPr lang="es-MX" sz="1900" dirty="0">
              <a:solidFill>
                <a:schemeClr val="bg1"/>
              </a:solidFill>
            </a:endParaRPr>
          </a:p>
          <a:p>
            <a:pPr defTabSz="460597">
              <a:tabLst>
                <a:tab pos="460597" algn="l"/>
              </a:tabLst>
            </a:pPr>
            <a:r>
              <a:rPr lang="es-MX" sz="2600" b="1" dirty="0">
                <a:solidFill>
                  <a:srgbClr val="FFC000"/>
                </a:solidFill>
              </a:rPr>
              <a:t>5.	ASISTENCIA AGRÍCOLA PARA PEQUEÑOS PRODUCTORES DEL CAMPO	</a:t>
            </a:r>
          </a:p>
          <a:p>
            <a:pPr marL="460597" indent="-460597">
              <a:tabLst>
                <a:tab pos="460597" algn="l"/>
              </a:tabLst>
            </a:pPr>
            <a:r>
              <a:rPr lang="es-MX" sz="2200" dirty="0">
                <a:solidFill>
                  <a:schemeClr val="bg1"/>
                </a:solidFill>
              </a:rPr>
              <a:t>	</a:t>
            </a:r>
            <a:r>
              <a:rPr lang="es-MX" sz="1900" dirty="0">
                <a:solidFill>
                  <a:schemeClr val="bg1"/>
                </a:solidFill>
              </a:rPr>
              <a:t>Bajo la Visión del Gobierno, la asistencia técnica es un elemento inseparable del financiamiento. Lo es también la agricultura por contrato. El financiamiento se otorga solo con el cumplimiento de ambas condiciones.</a:t>
            </a:r>
          </a:p>
        </p:txBody>
      </p:sp>
    </p:spTree>
    <p:extLst>
      <p:ext uri="{BB962C8B-B14F-4D97-AF65-F5344CB8AC3E}">
        <p14:creationId xmlns:p14="http://schemas.microsoft.com/office/powerpoint/2010/main" val="19038809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CuadroTexto"/>
          <p:cNvSpPr txBox="1"/>
          <p:nvPr/>
        </p:nvSpPr>
        <p:spPr>
          <a:xfrm>
            <a:off x="6872577" y="59548"/>
            <a:ext cx="5436435" cy="805724"/>
          </a:xfrm>
          <a:prstGeom prst="rect">
            <a:avLst/>
          </a:prstGeom>
          <a:noFill/>
        </p:spPr>
        <p:txBody>
          <a:bodyPr wrap="none" lIns="116362" tIns="58180" rIns="116362" bIns="58180" rtlCol="0">
            <a:spAutoFit/>
          </a:bodyPr>
          <a:lstStyle/>
          <a:p>
            <a:r>
              <a:rPr lang="es-ES" sz="4500" dirty="0">
                <a:solidFill>
                  <a:srgbClr val="FFC000"/>
                </a:solidFill>
                <a:latin typeface="Arial Black" pitchFamily="34" charset="0"/>
              </a:rPr>
              <a:t>ABORDAJE 2014</a:t>
            </a:r>
          </a:p>
        </p:txBody>
      </p:sp>
      <p:sp>
        <p:nvSpPr>
          <p:cNvPr id="3" name="TextBox 2"/>
          <p:cNvSpPr txBox="1"/>
          <p:nvPr/>
        </p:nvSpPr>
        <p:spPr>
          <a:xfrm>
            <a:off x="-86549" y="979739"/>
            <a:ext cx="6232249" cy="8011965"/>
          </a:xfrm>
          <a:prstGeom prst="rect">
            <a:avLst/>
          </a:prstGeom>
          <a:noFill/>
        </p:spPr>
        <p:txBody>
          <a:bodyPr wrap="square" lIns="116362" tIns="58180" rIns="116362" bIns="58180" rtlCol="0">
            <a:spAutoFit/>
          </a:bodyPr>
          <a:lstStyle/>
          <a:p>
            <a:pPr marL="436353" indent="-436353">
              <a:buFont typeface="+mj-lt"/>
              <a:buAutoNum type="arabicPeriod"/>
            </a:pPr>
            <a:r>
              <a:rPr lang="es-MX" sz="1900" dirty="0">
                <a:solidFill>
                  <a:schemeClr val="bg1"/>
                </a:solidFill>
              </a:rPr>
              <a:t>La dinamización  económica a través de la Reactivación del Sector Agroalimentario se realizará mayormente, mediante la </a:t>
            </a:r>
            <a:r>
              <a:rPr lang="es-MX" sz="1900" dirty="0" err="1">
                <a:solidFill>
                  <a:schemeClr val="bg1"/>
                </a:solidFill>
              </a:rPr>
              <a:t>operativización</a:t>
            </a:r>
            <a:r>
              <a:rPr lang="es-MX" sz="1900" dirty="0">
                <a:solidFill>
                  <a:schemeClr val="bg1"/>
                </a:solidFill>
              </a:rPr>
              <a:t> del Fideicomiso del Programa ,operando desde </a:t>
            </a:r>
            <a:r>
              <a:rPr lang="es-MX" sz="1900" dirty="0" err="1">
                <a:solidFill>
                  <a:schemeClr val="bg1"/>
                </a:solidFill>
              </a:rPr>
              <a:t>Banhprovi</a:t>
            </a:r>
            <a:r>
              <a:rPr lang="es-MX" sz="1900" dirty="0">
                <a:solidFill>
                  <a:schemeClr val="bg1"/>
                </a:solidFill>
              </a:rPr>
              <a:t>. El </a:t>
            </a:r>
            <a:r>
              <a:rPr lang="es-MX" sz="1900" dirty="0" err="1">
                <a:solidFill>
                  <a:schemeClr val="bg1"/>
                </a:solidFill>
              </a:rPr>
              <a:t>Fideicomisio</a:t>
            </a:r>
            <a:r>
              <a:rPr lang="es-MX" sz="1900" dirty="0">
                <a:solidFill>
                  <a:schemeClr val="bg1"/>
                </a:solidFill>
              </a:rPr>
              <a:t> está en situación totalmente operativa.</a:t>
            </a:r>
          </a:p>
          <a:p>
            <a:pPr marL="436353" indent="-436353">
              <a:buFont typeface="+mj-lt"/>
              <a:buAutoNum type="arabicPeriod"/>
            </a:pPr>
            <a:endParaRPr lang="es-MX" sz="1900" dirty="0">
              <a:solidFill>
                <a:schemeClr val="bg1"/>
              </a:solidFill>
            </a:endParaRPr>
          </a:p>
          <a:p>
            <a:pPr marL="436353" indent="-436353">
              <a:buFont typeface="+mj-lt"/>
              <a:buAutoNum type="arabicPeriod"/>
            </a:pPr>
            <a:r>
              <a:rPr lang="es-MX" sz="1900" dirty="0">
                <a:solidFill>
                  <a:schemeClr val="bg1"/>
                </a:solidFill>
              </a:rPr>
              <a:t>Los Convenios de Encadenamiento Productivo del Arroz, del Maíz Blanco y del Maíz Amarillo, son elementos vitales para el éxito del Programa</a:t>
            </a:r>
          </a:p>
          <a:p>
            <a:pPr marL="436353" indent="-436353">
              <a:buFont typeface="+mj-lt"/>
              <a:buAutoNum type="arabicPeriod"/>
            </a:pPr>
            <a:endParaRPr lang="es-MX" sz="1900" dirty="0">
              <a:solidFill>
                <a:schemeClr val="bg1"/>
              </a:solidFill>
            </a:endParaRPr>
          </a:p>
          <a:p>
            <a:pPr marL="436353" indent="-436353">
              <a:buFont typeface="+mj-lt"/>
              <a:buAutoNum type="arabicPeriod"/>
            </a:pPr>
            <a:r>
              <a:rPr lang="es-MX" sz="1900" dirty="0">
                <a:solidFill>
                  <a:schemeClr val="bg1"/>
                </a:solidFill>
              </a:rPr>
              <a:t>La dinamización se provoca también desde el Bono Agrícola para una Vida Mejor operado desde la Secretaría de Agricultura y Ganadería.</a:t>
            </a:r>
          </a:p>
          <a:p>
            <a:pPr marL="436353" indent="-436353">
              <a:buFont typeface="+mj-lt"/>
              <a:buAutoNum type="arabicPeriod"/>
            </a:pPr>
            <a:endParaRPr lang="es-MX" sz="1900" dirty="0">
              <a:solidFill>
                <a:schemeClr val="bg1"/>
              </a:solidFill>
            </a:endParaRPr>
          </a:p>
          <a:p>
            <a:pPr marL="436353" indent="-436353">
              <a:buFont typeface="+mj-lt"/>
              <a:buAutoNum type="arabicPeriod"/>
            </a:pPr>
            <a:r>
              <a:rPr lang="es-MX" sz="1900" dirty="0">
                <a:solidFill>
                  <a:schemeClr val="bg1"/>
                </a:solidFill>
              </a:rPr>
              <a:t>Se desarrollará  una nueva capacidad de asistencia técnica para pequeños productores que nace en la SAG y se traslada a un modelo </a:t>
            </a:r>
            <a:r>
              <a:rPr lang="es-MX" sz="1900" dirty="0" err="1">
                <a:solidFill>
                  <a:schemeClr val="bg1"/>
                </a:solidFill>
              </a:rPr>
              <a:t>tercerizado</a:t>
            </a:r>
            <a:r>
              <a:rPr lang="es-MX" sz="1900" dirty="0">
                <a:solidFill>
                  <a:schemeClr val="bg1"/>
                </a:solidFill>
              </a:rPr>
              <a:t> con la participación de pequeñas y medianas empresas consultoras ubicadas en todo el territorio nacional</a:t>
            </a:r>
          </a:p>
          <a:p>
            <a:pPr marL="436353" indent="-436353">
              <a:buFont typeface="+mj-lt"/>
              <a:buAutoNum type="arabicPeriod"/>
            </a:pPr>
            <a:endParaRPr lang="es-MX" sz="1900" dirty="0">
              <a:solidFill>
                <a:schemeClr val="bg1"/>
              </a:solidFill>
            </a:endParaRPr>
          </a:p>
          <a:p>
            <a:pPr marL="436353" indent="-436353">
              <a:buFont typeface="+mj-lt"/>
              <a:buAutoNum type="arabicPeriod"/>
            </a:pPr>
            <a:r>
              <a:rPr lang="es-MX" sz="1900" dirty="0">
                <a:solidFill>
                  <a:schemeClr val="bg1"/>
                </a:solidFill>
              </a:rPr>
              <a:t>Alianza  por el Corredor Seco. Se trata de un Proyecto financiado con recursos de USAID, Banco Mundial, Unión Europea, Cooperación Canadiense, BCIE y el Gobierno de Honduras y que aspira a desarrollar capacidades competitivas en el ámbito agrícola en 50,000 familias ubicadas en el Corredor Seco de Honduras</a:t>
            </a:r>
          </a:p>
        </p:txBody>
      </p:sp>
      <p:graphicFrame>
        <p:nvGraphicFramePr>
          <p:cNvPr id="4" name="Diagram 3"/>
          <p:cNvGraphicFramePr/>
          <p:nvPr>
            <p:extLst>
              <p:ext uri="{D42A27DB-BD31-4B8C-83A1-F6EECF244321}">
                <p14:modId xmlns:p14="http://schemas.microsoft.com/office/powerpoint/2010/main" val="4009034815"/>
              </p:ext>
            </p:extLst>
          </p:nvPr>
        </p:nvGraphicFramePr>
        <p:xfrm>
          <a:off x="6077931" y="1993068"/>
          <a:ext cx="6808476" cy="61847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25945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24438" y="6538805"/>
            <a:ext cx="12275387" cy="2182148"/>
          </a:xfrm>
          <a:prstGeom prst="rect">
            <a:avLst/>
          </a:prstGeom>
          <a:noFill/>
        </p:spPr>
        <p:txBody>
          <a:bodyPr wrap="square" lIns="116362" tIns="58180" rIns="116362" bIns="58180" rtlCol="0">
            <a:spAutoFit/>
          </a:bodyPr>
          <a:lstStyle/>
          <a:p>
            <a:pPr algn="ctr"/>
            <a:r>
              <a:rPr lang="es-ES" sz="4500" b="1" dirty="0">
                <a:solidFill>
                  <a:srgbClr val="FFC000"/>
                </a:solidFill>
                <a:latin typeface="Arial Black" pitchFamily="34" charset="0"/>
              </a:rPr>
              <a:t>FIDEICOMISO PARA LA REACTIVACION DEL SECTOR AGROALIMENTARIO</a:t>
            </a:r>
          </a:p>
        </p:txBody>
      </p:sp>
      <p:sp>
        <p:nvSpPr>
          <p:cNvPr id="8" name="TextBox 7"/>
          <p:cNvSpPr txBox="1"/>
          <p:nvPr/>
        </p:nvSpPr>
        <p:spPr>
          <a:xfrm>
            <a:off x="424444" y="570265"/>
            <a:ext cx="12275384" cy="2230162"/>
          </a:xfrm>
          <a:prstGeom prst="rect">
            <a:avLst/>
          </a:prstGeom>
          <a:noFill/>
        </p:spPr>
        <p:txBody>
          <a:bodyPr wrap="square" lIns="116362" tIns="58180" rIns="116362" bIns="58180" rtlCol="0">
            <a:spAutoFit/>
          </a:bodyPr>
          <a:lstStyle/>
          <a:p>
            <a:pPr algn="ctr">
              <a:lnSpc>
                <a:spcPct val="80000"/>
              </a:lnSpc>
            </a:pPr>
            <a:r>
              <a:rPr lang="en-US" sz="5700" b="1" dirty="0">
                <a:solidFill>
                  <a:srgbClr val="FFC000"/>
                </a:solidFill>
                <a:latin typeface="Arial Black"/>
                <a:cs typeface="Arial Black"/>
              </a:rPr>
              <a:t>PROGRAMA DE DINAMIZACIÓN ECONÓMICA 2014</a:t>
            </a:r>
          </a:p>
        </p:txBody>
      </p:sp>
    </p:spTree>
    <p:extLst>
      <p:ext uri="{BB962C8B-B14F-4D97-AF65-F5344CB8AC3E}">
        <p14:creationId xmlns:p14="http://schemas.microsoft.com/office/powerpoint/2010/main" val="8454867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CuadroTexto"/>
          <p:cNvSpPr txBox="1"/>
          <p:nvPr/>
        </p:nvSpPr>
        <p:spPr>
          <a:xfrm>
            <a:off x="3775458" y="59539"/>
            <a:ext cx="9270442" cy="917758"/>
          </a:xfrm>
          <a:prstGeom prst="rect">
            <a:avLst/>
          </a:prstGeom>
          <a:noFill/>
        </p:spPr>
        <p:txBody>
          <a:bodyPr wrap="none" lIns="116362" tIns="58180" rIns="116362" bIns="58180" rtlCol="0">
            <a:spAutoFit/>
          </a:bodyPr>
          <a:lstStyle/>
          <a:p>
            <a:pPr algn="r"/>
            <a:r>
              <a:rPr lang="es-ES" sz="2600" dirty="0">
                <a:solidFill>
                  <a:srgbClr val="FFC000"/>
                </a:solidFill>
                <a:latin typeface="Arial Black" pitchFamily="34" charset="0"/>
              </a:rPr>
              <a:t>FIDEICOMISO DEL PROGRAMA DE</a:t>
            </a:r>
          </a:p>
          <a:p>
            <a:pPr algn="r"/>
            <a:r>
              <a:rPr lang="es-ES" sz="2600" dirty="0">
                <a:solidFill>
                  <a:srgbClr val="FFC000"/>
                </a:solidFill>
                <a:latin typeface="Arial Black" pitchFamily="34" charset="0"/>
              </a:rPr>
              <a:t>REACTIVACIÓN DEL SECTOR AGROALIMENTARIO</a:t>
            </a:r>
          </a:p>
        </p:txBody>
      </p:sp>
      <p:sp>
        <p:nvSpPr>
          <p:cNvPr id="5" name="TextBox 4"/>
          <p:cNvSpPr txBox="1"/>
          <p:nvPr/>
        </p:nvSpPr>
        <p:spPr>
          <a:xfrm>
            <a:off x="227868" y="1216463"/>
            <a:ext cx="12649094" cy="7847891"/>
          </a:xfrm>
          <a:prstGeom prst="rect">
            <a:avLst/>
          </a:prstGeom>
          <a:noFill/>
        </p:spPr>
        <p:txBody>
          <a:bodyPr wrap="square" lIns="116362" tIns="58180" rIns="116362" bIns="58180" rtlCol="0">
            <a:spAutoFit/>
          </a:bodyPr>
          <a:lstStyle/>
          <a:p>
            <a:pPr marL="363627" indent="-363627">
              <a:buFont typeface="Wingdings" panose="05000000000000000000" pitchFamily="2" charset="2"/>
              <a:buChar char="q"/>
            </a:pPr>
            <a:r>
              <a:rPr lang="es-MX" sz="2200" dirty="0">
                <a:solidFill>
                  <a:schemeClr val="bg1"/>
                </a:solidFill>
              </a:rPr>
              <a:t>El Programa de Reactivación del Sector Agroalimentario es el principal instrumento que utilizará el gobierno para provocar desarrollo, productividad y crecimiento económico en el sector. Se trata de un programa de 4 años con un financiamiento mínimo de 1500 millones de lempiras por año (fondos nacionales). Los recursos son operados desde un fideicomiso operado en </a:t>
            </a:r>
            <a:r>
              <a:rPr lang="es-MX" sz="2200" dirty="0" err="1">
                <a:solidFill>
                  <a:schemeClr val="bg1"/>
                </a:solidFill>
              </a:rPr>
              <a:t>Banhprovi</a:t>
            </a:r>
            <a:r>
              <a:rPr lang="es-MX" sz="2200" dirty="0">
                <a:solidFill>
                  <a:schemeClr val="bg1"/>
                </a:solidFill>
              </a:rPr>
              <a:t>, el cual está en estado totalmente operativo. </a:t>
            </a:r>
          </a:p>
          <a:p>
            <a:pPr marL="363627" indent="-363627">
              <a:buFont typeface="Wingdings" panose="05000000000000000000" pitchFamily="2" charset="2"/>
              <a:buChar char="q"/>
            </a:pPr>
            <a:endParaRPr lang="es-MX" sz="2200" dirty="0">
              <a:solidFill>
                <a:schemeClr val="bg1"/>
              </a:solidFill>
            </a:endParaRPr>
          </a:p>
          <a:p>
            <a:pPr marL="363627" indent="-363627">
              <a:buFont typeface="Wingdings" panose="05000000000000000000" pitchFamily="2" charset="2"/>
              <a:buChar char="q"/>
            </a:pPr>
            <a:r>
              <a:rPr lang="es-MX" sz="2200" dirty="0">
                <a:solidFill>
                  <a:schemeClr val="bg1"/>
                </a:solidFill>
              </a:rPr>
              <a:t>El Programa está diseñado como un instrumento de inclusión financiera y productiva (democratización de la productividad). Se trata de dar oportunidad e inclusión ha quienes han estado alejado de esa posibilidad. Se trata de crear una base amplia de desarrollo económico, agregando a la agroindustria y los grandes y medianos productores a miles de actores económicos que pueden realizar una contribución relevante al desarrollo y realizar, por si mismos, un esfuerzo de reducción de la pobreza y movilidad social.</a:t>
            </a:r>
          </a:p>
          <a:p>
            <a:endParaRPr lang="es-MX" sz="2200" dirty="0">
              <a:solidFill>
                <a:schemeClr val="bg1"/>
              </a:solidFill>
            </a:endParaRPr>
          </a:p>
          <a:p>
            <a:pPr>
              <a:tabLst>
                <a:tab pos="341407" algn="l"/>
              </a:tabLst>
            </a:pPr>
            <a:r>
              <a:rPr lang="es-MX" sz="2200" dirty="0">
                <a:solidFill>
                  <a:schemeClr val="bg1"/>
                </a:solidFill>
              </a:rPr>
              <a:t>	Las condiciones del financiamiento son:</a:t>
            </a:r>
          </a:p>
          <a:p>
            <a:pPr>
              <a:tabLst>
                <a:tab pos="341407" algn="l"/>
              </a:tabLst>
            </a:pPr>
            <a:endParaRPr lang="es-MX" sz="2200" dirty="0">
              <a:solidFill>
                <a:schemeClr val="bg1"/>
              </a:solidFill>
            </a:endParaRPr>
          </a:p>
          <a:p>
            <a:pPr>
              <a:tabLst>
                <a:tab pos="341407" algn="l"/>
              </a:tabLst>
            </a:pPr>
            <a:r>
              <a:rPr lang="es-MX" sz="2200" dirty="0">
                <a:solidFill>
                  <a:schemeClr val="bg1"/>
                </a:solidFill>
              </a:rPr>
              <a:t>	Tasa de Interés: 	7.5%</a:t>
            </a:r>
          </a:p>
          <a:p>
            <a:pPr>
              <a:tabLst>
                <a:tab pos="341407" algn="l"/>
              </a:tabLst>
            </a:pPr>
            <a:r>
              <a:rPr lang="es-MX" sz="2200" dirty="0">
                <a:solidFill>
                  <a:schemeClr val="bg1"/>
                </a:solidFill>
              </a:rPr>
              <a:t>	Plazo:		15 Años</a:t>
            </a:r>
          </a:p>
          <a:p>
            <a:pPr>
              <a:tabLst>
                <a:tab pos="341407" algn="l"/>
              </a:tabLst>
            </a:pPr>
            <a:r>
              <a:rPr lang="es-MX" sz="2200" dirty="0">
                <a:solidFill>
                  <a:schemeClr val="bg1"/>
                </a:solidFill>
              </a:rPr>
              <a:t>	Período de Gracia:	3 Años</a:t>
            </a:r>
          </a:p>
          <a:p>
            <a:endParaRPr lang="es-MX" sz="2200" dirty="0">
              <a:solidFill>
                <a:schemeClr val="bg1"/>
              </a:solidFill>
            </a:endParaRPr>
          </a:p>
          <a:p>
            <a:pPr marL="363627" indent="-363627">
              <a:buFont typeface="Wingdings" panose="05000000000000000000" pitchFamily="2" charset="2"/>
              <a:buChar char="q"/>
            </a:pPr>
            <a:r>
              <a:rPr lang="es-MX" sz="2200" dirty="0">
                <a:solidFill>
                  <a:schemeClr val="bg1"/>
                </a:solidFill>
              </a:rPr>
              <a:t>Se pretende la utilización de Intermediarios financieros no convencionales como las Plantas Extractoras de Aceite, Los Molinos Harineros, las empresas distribuidoras de agroquímicos, las cooperativas y otros. Asimismo, se pretende que el modelo corporativo incluyente alcanzado en el caso de la Palma Africana (los productores son </a:t>
            </a:r>
            <a:r>
              <a:rPr lang="es-MX" sz="2200" dirty="0" err="1">
                <a:solidFill>
                  <a:schemeClr val="bg1"/>
                </a:solidFill>
              </a:rPr>
              <a:t>co</a:t>
            </a:r>
            <a:r>
              <a:rPr lang="es-MX" sz="2200" dirty="0">
                <a:solidFill>
                  <a:schemeClr val="bg1"/>
                </a:solidFill>
              </a:rPr>
              <a:t>-propietarios de las plantas), pueda replicarse en la construcción de dos ingenios azucareros en Olancho, bajo un modelo público-privado-comunitario</a:t>
            </a:r>
          </a:p>
        </p:txBody>
      </p:sp>
    </p:spTree>
    <p:extLst>
      <p:ext uri="{BB962C8B-B14F-4D97-AF65-F5344CB8AC3E}">
        <p14:creationId xmlns:p14="http://schemas.microsoft.com/office/powerpoint/2010/main" val="35073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10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10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 calcmode="lin" valueType="num">
                                      <p:cBhvr>
                                        <p:cTn id="21"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2" dur="10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23" dur="1000"/>
                                        <p:tgtEl>
                                          <p:spTgt spid="5">
                                            <p:txEl>
                                              <p:pRg st="4" end="4"/>
                                            </p:txEl>
                                          </p:spTgt>
                                        </p:tgtEl>
                                      </p:cBhvr>
                                    </p:animEffect>
                                  </p:childTnLst>
                                </p:cTn>
                              </p:par>
                              <p:par>
                                <p:cTn id="24" presetID="53" presetClass="entr" presetSubtype="16" fill="hold" nodeType="withEffect">
                                  <p:stCondLst>
                                    <p:cond delay="0"/>
                                  </p:stCondLst>
                                  <p:childTnLst>
                                    <p:set>
                                      <p:cBhvr>
                                        <p:cTn id="25" dur="1" fill="hold">
                                          <p:stCondLst>
                                            <p:cond delay="0"/>
                                          </p:stCondLst>
                                        </p:cTn>
                                        <p:tgtEl>
                                          <p:spTgt spid="5">
                                            <p:txEl>
                                              <p:pRg st="6" end="6"/>
                                            </p:txEl>
                                          </p:spTgt>
                                        </p:tgtEl>
                                        <p:attrNameLst>
                                          <p:attrName>style.visibility</p:attrName>
                                        </p:attrNameLst>
                                      </p:cBhvr>
                                      <p:to>
                                        <p:strVal val="visible"/>
                                      </p:to>
                                    </p:set>
                                    <p:anim calcmode="lin" valueType="num">
                                      <p:cBhvr>
                                        <p:cTn id="26" dur="1000" fill="hold"/>
                                        <p:tgtEl>
                                          <p:spTgt spid="5">
                                            <p:txEl>
                                              <p:pRg st="6" end="6"/>
                                            </p:txEl>
                                          </p:spTgt>
                                        </p:tgtEl>
                                        <p:attrNameLst>
                                          <p:attrName>ppt_w</p:attrName>
                                        </p:attrNameLst>
                                      </p:cBhvr>
                                      <p:tavLst>
                                        <p:tav tm="0">
                                          <p:val>
                                            <p:fltVal val="0"/>
                                          </p:val>
                                        </p:tav>
                                        <p:tav tm="100000">
                                          <p:val>
                                            <p:strVal val="#ppt_w"/>
                                          </p:val>
                                        </p:tav>
                                      </p:tavLst>
                                    </p:anim>
                                    <p:anim calcmode="lin" valueType="num">
                                      <p:cBhvr>
                                        <p:cTn id="27" dur="10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28" dur="1000"/>
                                        <p:tgtEl>
                                          <p:spTgt spid="5">
                                            <p:txEl>
                                              <p:pRg st="6" end="6"/>
                                            </p:txEl>
                                          </p:spTgt>
                                        </p:tgtEl>
                                      </p:cBhvr>
                                    </p:animEffect>
                                  </p:childTnLst>
                                </p:cTn>
                              </p:par>
                              <p:par>
                                <p:cTn id="29" presetID="53" presetClass="entr" presetSubtype="16" fill="hold" nodeType="with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anim calcmode="lin" valueType="num">
                                      <p:cBhvr>
                                        <p:cTn id="31" dur="1000" fill="hold"/>
                                        <p:tgtEl>
                                          <p:spTgt spid="5">
                                            <p:txEl>
                                              <p:pRg st="7" end="7"/>
                                            </p:txEl>
                                          </p:spTgt>
                                        </p:tgtEl>
                                        <p:attrNameLst>
                                          <p:attrName>ppt_w</p:attrName>
                                        </p:attrNameLst>
                                      </p:cBhvr>
                                      <p:tavLst>
                                        <p:tav tm="0">
                                          <p:val>
                                            <p:fltVal val="0"/>
                                          </p:val>
                                        </p:tav>
                                        <p:tav tm="100000">
                                          <p:val>
                                            <p:strVal val="#ppt_w"/>
                                          </p:val>
                                        </p:tav>
                                      </p:tavLst>
                                    </p:anim>
                                    <p:anim calcmode="lin" valueType="num">
                                      <p:cBhvr>
                                        <p:cTn id="32" dur="1000" fill="hold"/>
                                        <p:tgtEl>
                                          <p:spTgt spid="5">
                                            <p:txEl>
                                              <p:pRg st="7" end="7"/>
                                            </p:txEl>
                                          </p:spTgt>
                                        </p:tgtEl>
                                        <p:attrNameLst>
                                          <p:attrName>ppt_h</p:attrName>
                                        </p:attrNameLst>
                                      </p:cBhvr>
                                      <p:tavLst>
                                        <p:tav tm="0">
                                          <p:val>
                                            <p:fltVal val="0"/>
                                          </p:val>
                                        </p:tav>
                                        <p:tav tm="100000">
                                          <p:val>
                                            <p:strVal val="#ppt_h"/>
                                          </p:val>
                                        </p:tav>
                                      </p:tavLst>
                                    </p:anim>
                                    <p:animEffect transition="in" filter="fade">
                                      <p:cBhvr>
                                        <p:cTn id="33" dur="1000"/>
                                        <p:tgtEl>
                                          <p:spTgt spid="5">
                                            <p:txEl>
                                              <p:pRg st="7" end="7"/>
                                            </p:txEl>
                                          </p:spTgt>
                                        </p:tgtEl>
                                      </p:cBhvr>
                                    </p:animEffect>
                                  </p:childTnLst>
                                </p:cTn>
                              </p:par>
                              <p:par>
                                <p:cTn id="34" presetID="53" presetClass="entr" presetSubtype="16" fill="hold" nodeType="withEffect">
                                  <p:stCondLst>
                                    <p:cond delay="0"/>
                                  </p:stCondLst>
                                  <p:childTnLst>
                                    <p:set>
                                      <p:cBhvr>
                                        <p:cTn id="35" dur="1" fill="hold">
                                          <p:stCondLst>
                                            <p:cond delay="0"/>
                                          </p:stCondLst>
                                        </p:cTn>
                                        <p:tgtEl>
                                          <p:spTgt spid="5">
                                            <p:txEl>
                                              <p:pRg st="8" end="8"/>
                                            </p:txEl>
                                          </p:spTgt>
                                        </p:tgtEl>
                                        <p:attrNameLst>
                                          <p:attrName>style.visibility</p:attrName>
                                        </p:attrNameLst>
                                      </p:cBhvr>
                                      <p:to>
                                        <p:strVal val="visible"/>
                                      </p:to>
                                    </p:set>
                                    <p:anim calcmode="lin" valueType="num">
                                      <p:cBhvr>
                                        <p:cTn id="36" dur="1000" fill="hold"/>
                                        <p:tgtEl>
                                          <p:spTgt spid="5">
                                            <p:txEl>
                                              <p:pRg st="8" end="8"/>
                                            </p:txEl>
                                          </p:spTgt>
                                        </p:tgtEl>
                                        <p:attrNameLst>
                                          <p:attrName>ppt_w</p:attrName>
                                        </p:attrNameLst>
                                      </p:cBhvr>
                                      <p:tavLst>
                                        <p:tav tm="0">
                                          <p:val>
                                            <p:fltVal val="0"/>
                                          </p:val>
                                        </p:tav>
                                        <p:tav tm="100000">
                                          <p:val>
                                            <p:strVal val="#ppt_w"/>
                                          </p:val>
                                        </p:tav>
                                      </p:tavLst>
                                    </p:anim>
                                    <p:anim calcmode="lin" valueType="num">
                                      <p:cBhvr>
                                        <p:cTn id="37" dur="1000" fill="hold"/>
                                        <p:tgtEl>
                                          <p:spTgt spid="5">
                                            <p:txEl>
                                              <p:pRg st="8" end="8"/>
                                            </p:txEl>
                                          </p:spTgt>
                                        </p:tgtEl>
                                        <p:attrNameLst>
                                          <p:attrName>ppt_h</p:attrName>
                                        </p:attrNameLst>
                                      </p:cBhvr>
                                      <p:tavLst>
                                        <p:tav tm="0">
                                          <p:val>
                                            <p:fltVal val="0"/>
                                          </p:val>
                                        </p:tav>
                                        <p:tav tm="100000">
                                          <p:val>
                                            <p:strVal val="#ppt_h"/>
                                          </p:val>
                                        </p:tav>
                                      </p:tavLst>
                                    </p:anim>
                                    <p:animEffect transition="in" filter="fade">
                                      <p:cBhvr>
                                        <p:cTn id="38" dur="1000"/>
                                        <p:tgtEl>
                                          <p:spTgt spid="5">
                                            <p:txEl>
                                              <p:pRg st="8" end="8"/>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5">
                                            <p:txEl>
                                              <p:pRg st="10" end="10"/>
                                            </p:txEl>
                                          </p:spTgt>
                                        </p:tgtEl>
                                        <p:attrNameLst>
                                          <p:attrName>style.visibility</p:attrName>
                                        </p:attrNameLst>
                                      </p:cBhvr>
                                      <p:to>
                                        <p:strVal val="visible"/>
                                      </p:to>
                                    </p:set>
                                    <p:anim calcmode="lin" valueType="num">
                                      <p:cBhvr>
                                        <p:cTn id="43" dur="1000" fill="hold"/>
                                        <p:tgtEl>
                                          <p:spTgt spid="5">
                                            <p:txEl>
                                              <p:pRg st="10" end="10"/>
                                            </p:txEl>
                                          </p:spTgt>
                                        </p:tgtEl>
                                        <p:attrNameLst>
                                          <p:attrName>ppt_w</p:attrName>
                                        </p:attrNameLst>
                                      </p:cBhvr>
                                      <p:tavLst>
                                        <p:tav tm="0">
                                          <p:val>
                                            <p:fltVal val="0"/>
                                          </p:val>
                                        </p:tav>
                                        <p:tav tm="100000">
                                          <p:val>
                                            <p:strVal val="#ppt_w"/>
                                          </p:val>
                                        </p:tav>
                                      </p:tavLst>
                                    </p:anim>
                                    <p:anim calcmode="lin" valueType="num">
                                      <p:cBhvr>
                                        <p:cTn id="44" dur="1000" fill="hold"/>
                                        <p:tgtEl>
                                          <p:spTgt spid="5">
                                            <p:txEl>
                                              <p:pRg st="10" end="10"/>
                                            </p:txEl>
                                          </p:spTgt>
                                        </p:tgtEl>
                                        <p:attrNameLst>
                                          <p:attrName>ppt_h</p:attrName>
                                        </p:attrNameLst>
                                      </p:cBhvr>
                                      <p:tavLst>
                                        <p:tav tm="0">
                                          <p:val>
                                            <p:fltVal val="0"/>
                                          </p:val>
                                        </p:tav>
                                        <p:tav tm="100000">
                                          <p:val>
                                            <p:strVal val="#ppt_h"/>
                                          </p:val>
                                        </p:tav>
                                      </p:tavLst>
                                    </p:anim>
                                    <p:animEffect transition="in" filter="fade">
                                      <p:cBhvr>
                                        <p:cTn id="45" dur="10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yacencia">
  <a:themeElements>
    <a:clrScheme name="Adyacencia">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yacenci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2_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3_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14454</TotalTime>
  <Words>2493</Words>
  <Application>Microsoft Office PowerPoint</Application>
  <PresentationFormat>Personalizado</PresentationFormat>
  <Paragraphs>211</Paragraphs>
  <Slides>30</Slides>
  <Notes>11</Notes>
  <HiddenSlides>0</HiddenSlides>
  <MMClips>0</MMClips>
  <ScaleCrop>false</ScaleCrop>
  <HeadingPairs>
    <vt:vector size="4" baseType="variant">
      <vt:variant>
        <vt:lpstr>Tema</vt:lpstr>
      </vt:variant>
      <vt:variant>
        <vt:i4>5</vt:i4>
      </vt:variant>
      <vt:variant>
        <vt:lpstr>Títulos de diapositiva</vt:lpstr>
      </vt:variant>
      <vt:variant>
        <vt:i4>30</vt:i4>
      </vt:variant>
    </vt:vector>
  </HeadingPairs>
  <TitlesOfParts>
    <vt:vector size="35" baseType="lpstr">
      <vt:lpstr>Adyacencia</vt:lpstr>
      <vt:lpstr>Diseño personalizado</vt:lpstr>
      <vt:lpstr>1_Diseño personalizado</vt:lpstr>
      <vt:lpstr>2_Diseño personalizado</vt:lpstr>
      <vt:lpstr>3_Diseño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Alden Rivera mONTES</dc:creator>
  <cp:lastModifiedBy>Jeanneth</cp:lastModifiedBy>
  <cp:revision>559</cp:revision>
  <cp:lastPrinted>2015-03-02T22:14:20Z</cp:lastPrinted>
  <dcterms:created xsi:type="dcterms:W3CDTF">2013-07-22T19:30:21Z</dcterms:created>
  <dcterms:modified xsi:type="dcterms:W3CDTF">2015-03-02T22:19:47Z</dcterms:modified>
</cp:coreProperties>
</file>