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9" r:id="rId3"/>
    <p:sldId id="295" r:id="rId4"/>
    <p:sldId id="260" r:id="rId5"/>
    <p:sldId id="319" r:id="rId6"/>
    <p:sldId id="291" r:id="rId7"/>
    <p:sldId id="292" r:id="rId8"/>
    <p:sldId id="270" r:id="rId9"/>
    <p:sldId id="261" r:id="rId10"/>
    <p:sldId id="262" r:id="rId11"/>
    <p:sldId id="263" r:id="rId12"/>
    <p:sldId id="264" r:id="rId13"/>
    <p:sldId id="280" r:id="rId14"/>
    <p:sldId id="309" r:id="rId15"/>
    <p:sldId id="316" r:id="rId16"/>
    <p:sldId id="267" r:id="rId17"/>
    <p:sldId id="268" r:id="rId18"/>
    <p:sldId id="269" r:id="rId19"/>
    <p:sldId id="317" r:id="rId20"/>
    <p:sldId id="310" r:id="rId21"/>
    <p:sldId id="282" r:id="rId22"/>
    <p:sldId id="284" r:id="rId23"/>
    <p:sldId id="266" r:id="rId24"/>
    <p:sldId id="285" r:id="rId25"/>
    <p:sldId id="287" r:id="rId26"/>
    <p:sldId id="318" r:id="rId27"/>
    <p:sldId id="290" r:id="rId28"/>
    <p:sldId id="275" r:id="rId29"/>
    <p:sldId id="278" r:id="rId30"/>
    <p:sldId id="279" r:id="rId31"/>
    <p:sldId id="273" r:id="rId32"/>
    <p:sldId id="312" r:id="rId33"/>
    <p:sldId id="314" r:id="rId34"/>
    <p:sldId id="313" r:id="rId35"/>
    <p:sldId id="315" r:id="rId36"/>
    <p:sldId id="320" r:id="rId37"/>
    <p:sldId id="265" r:id="rId38"/>
    <p:sldId id="276" r:id="rId39"/>
    <p:sldId id="277" r:id="rId40"/>
    <p:sldId id="303" r:id="rId41"/>
    <p:sldId id="289" r:id="rId42"/>
    <p:sldId id="294" r:id="rId43"/>
    <p:sldId id="301" r:id="rId44"/>
    <p:sldId id="288" r:id="rId45"/>
    <p:sldId id="302" r:id="rId46"/>
    <p:sldId id="311" r:id="rId47"/>
    <p:sldId id="306" r:id="rId48"/>
    <p:sldId id="307" r:id="rId49"/>
    <p:sldId id="256" r:id="rId50"/>
    <p:sldId id="257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9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HN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1.6203703703703713E-2"/>
          <c:w val="0.81189654418197721"/>
          <c:h val="0.98379629629629661"/>
        </c:manualLayout>
      </c:layout>
      <c:pie3DChart>
        <c:varyColors val="1"/>
        <c:ser>
          <c:idx val="0"/>
          <c:order val="0"/>
          <c:tx>
            <c:strRef>
              <c:f>Hoja2!$G$6</c:f>
              <c:strCache>
                <c:ptCount val="1"/>
                <c:pt idx="0">
                  <c:v>Porcentaje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Lbls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es-HN"/>
              </a:p>
            </c:txPr>
            <c:showVal val="1"/>
            <c:showLeaderLines val="1"/>
          </c:dLbls>
          <c:cat>
            <c:strRef>
              <c:f>Hoja2!$F$7:$F$8</c:f>
              <c:strCache>
                <c:ptCount val="2"/>
                <c:pt idx="0">
                  <c:v>Cafes genericos</c:v>
                </c:pt>
                <c:pt idx="1">
                  <c:v>Cafes Especiales</c:v>
                </c:pt>
              </c:strCache>
            </c:strRef>
          </c:cat>
          <c:val>
            <c:numRef>
              <c:f>Hoja2!$G$7:$G$8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4644995407014429"/>
          <c:y val="7.3690215806357581E-2"/>
          <c:w val="0.40411922388027366"/>
          <c:h val="0.17866360454943142"/>
        </c:manualLayout>
      </c:layout>
      <c:spPr>
        <a:solidFill>
          <a:schemeClr val="bg1"/>
        </a:solidFill>
      </c:spPr>
      <c:txPr>
        <a:bodyPr/>
        <a:lstStyle/>
        <a:p>
          <a:pPr>
            <a:defRPr sz="1800"/>
          </a:pPr>
          <a:endParaRPr lang="es-HN"/>
        </a:p>
      </c:txPr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89B48-8789-463A-8558-514A93769B12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AF5C1-5E99-4186-969F-2FB701D1D1E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581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AF5C1-5E99-4186-969F-2FB701D1D1E8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6446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AF5C1-5E99-4186-969F-2FB701D1D1E8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222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AF5C1-5E99-4186-969F-2FB701D1D1E8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443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AF5C1-5E99-4186-969F-2FB701D1D1E8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443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8400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7496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2954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0267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4606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752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254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848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614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1923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773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2F52-F03E-4763-A30D-1845FB8A5328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BC79D-2AD6-48EE-9D0E-68EC5EC35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181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5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4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2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05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70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8" r="3651"/>
          <a:stretch/>
        </p:blipFill>
        <p:spPr bwMode="auto">
          <a:xfrm>
            <a:off x="2843808" y="1926141"/>
            <a:ext cx="5550472" cy="4167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Factores que favorecen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7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176"/>
            <a:ext cx="9144000" cy="6858000"/>
          </a:xfrm>
          <a:prstGeom prst="rect">
            <a:avLst/>
          </a:prstGeom>
        </p:spPr>
      </p:pic>
      <p:sp>
        <p:nvSpPr>
          <p:cNvPr id="11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Amplitud Térmica</a:t>
            </a:r>
            <a:endParaRPr lang="es-HN" sz="2800" dirty="0">
              <a:solidFill>
                <a:schemeClr val="bg1"/>
              </a:solidFill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20120" y="1553078"/>
            <a:ext cx="7008164" cy="5219901"/>
            <a:chOff x="120120" y="1553078"/>
            <a:chExt cx="7008164" cy="5219901"/>
          </a:xfrm>
        </p:grpSpPr>
        <p:sp>
          <p:nvSpPr>
            <p:cNvPr id="10" name="9 Rectángulo"/>
            <p:cNvSpPr/>
            <p:nvPr/>
          </p:nvSpPr>
          <p:spPr>
            <a:xfrm>
              <a:off x="2411760" y="1553078"/>
              <a:ext cx="4068452" cy="52199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804248" y="2204864"/>
              <a:ext cx="324036" cy="7056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6801774" y="5020055"/>
              <a:ext cx="324036" cy="3528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2558784" y="1769103"/>
              <a:ext cx="3799836" cy="2282733"/>
              <a:chOff x="1751678" y="621146"/>
              <a:chExt cx="5147792" cy="3092511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678" y="621146"/>
                <a:ext cx="5147792" cy="30925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5 CuadroTexto"/>
              <p:cNvSpPr txBox="1"/>
              <p:nvPr/>
            </p:nvSpPr>
            <p:spPr>
              <a:xfrm>
                <a:off x="5203177" y="2564076"/>
                <a:ext cx="1077538" cy="338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HN" sz="1600" dirty="0" smtClean="0">
                    <a:latin typeface="Eurostile" pitchFamily="34" charset="0"/>
                  </a:rPr>
                  <a:t>Año 2011</a:t>
                </a:r>
                <a:endParaRPr lang="es-HN" sz="1600" dirty="0">
                  <a:latin typeface="Eurostile" pitchFamily="34" charset="0"/>
                </a:endParaRPr>
              </a:p>
            </p:txBody>
          </p:sp>
        </p:grpSp>
        <p:grpSp>
          <p:nvGrpSpPr>
            <p:cNvPr id="7" name="6 Grupo"/>
            <p:cNvGrpSpPr/>
            <p:nvPr/>
          </p:nvGrpSpPr>
          <p:grpSpPr>
            <a:xfrm>
              <a:off x="2531632" y="4220372"/>
              <a:ext cx="3826988" cy="2304972"/>
              <a:chOff x="4127452" y="3742645"/>
              <a:chExt cx="5184576" cy="3122639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52" y="3742645"/>
                <a:ext cx="5184576" cy="31226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8 CuadroTexto"/>
              <p:cNvSpPr txBox="1"/>
              <p:nvPr/>
            </p:nvSpPr>
            <p:spPr>
              <a:xfrm>
                <a:off x="7805331" y="5707995"/>
                <a:ext cx="1077538" cy="338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HN" sz="1600" dirty="0" smtClean="0">
                    <a:latin typeface="Eurostile" pitchFamily="34" charset="0"/>
                  </a:rPr>
                  <a:t>Año 2012</a:t>
                </a:r>
                <a:endParaRPr lang="es-HN" sz="1600" dirty="0">
                  <a:latin typeface="Eurostile" pitchFamily="34" charset="0"/>
                </a:endParaRPr>
              </a:p>
            </p:txBody>
          </p:sp>
        </p:grpSp>
        <p:sp>
          <p:nvSpPr>
            <p:cNvPr id="17" name="16 CuadroTexto"/>
            <p:cNvSpPr txBox="1"/>
            <p:nvPr/>
          </p:nvSpPr>
          <p:spPr>
            <a:xfrm>
              <a:off x="120120" y="6137928"/>
              <a:ext cx="20249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HN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itchFamily="34" charset="0"/>
                </a:rPr>
                <a:t>Datos estación telemétrica CIC-JAP</a:t>
              </a:r>
              <a:endParaRPr lang="es-H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858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556792"/>
            <a:ext cx="6084167" cy="456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Factores que favorecen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5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Elevaciòn</a:t>
            </a:r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Sobre el Nivel del Mar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2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36" y="-32455"/>
            <a:ext cx="9144000" cy="6858000"/>
          </a:xfrm>
          <a:prstGeom prst="rect">
            <a:avLst/>
          </a:prstGeom>
        </p:spPr>
      </p:pic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53937219"/>
              </p:ext>
            </p:extLst>
          </p:nvPr>
        </p:nvGraphicFramePr>
        <p:xfrm>
          <a:off x="1475656" y="1412776"/>
          <a:ext cx="691276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2731313" y="798053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Mercado de </a:t>
            </a:r>
            <a:r>
              <a:rPr lang="es-HN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Cafè</a:t>
            </a:r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Verde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6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7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-1" y="764704"/>
            <a:ext cx="9161181" cy="60932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n w="38100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361826" y="1195637"/>
            <a:ext cx="8324619" cy="5286824"/>
            <a:chOff x="1522" y="1745"/>
            <a:chExt cx="8982" cy="5706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517" y="1844"/>
              <a:ext cx="195" cy="273"/>
            </a:xfrm>
            <a:custGeom>
              <a:avLst/>
              <a:gdLst>
                <a:gd name="T0" fmla="*/ 198 w 389"/>
                <a:gd name="T1" fmla="*/ 112 h 546"/>
                <a:gd name="T2" fmla="*/ 161 w 389"/>
                <a:gd name="T3" fmla="*/ 98 h 546"/>
                <a:gd name="T4" fmla="*/ 156 w 389"/>
                <a:gd name="T5" fmla="*/ 42 h 546"/>
                <a:gd name="T6" fmla="*/ 147 w 389"/>
                <a:gd name="T7" fmla="*/ 14 h 546"/>
                <a:gd name="T8" fmla="*/ 115 w 389"/>
                <a:gd name="T9" fmla="*/ 0 h 546"/>
                <a:gd name="T10" fmla="*/ 85 w 389"/>
                <a:gd name="T11" fmla="*/ 21 h 546"/>
                <a:gd name="T12" fmla="*/ 69 w 389"/>
                <a:gd name="T13" fmla="*/ 47 h 546"/>
                <a:gd name="T14" fmla="*/ 0 w 389"/>
                <a:gd name="T15" fmla="*/ 14 h 546"/>
                <a:gd name="T16" fmla="*/ 0 w 389"/>
                <a:gd name="T17" fmla="*/ 42 h 546"/>
                <a:gd name="T18" fmla="*/ 27 w 389"/>
                <a:gd name="T19" fmla="*/ 127 h 546"/>
                <a:gd name="T20" fmla="*/ 48 w 389"/>
                <a:gd name="T21" fmla="*/ 161 h 546"/>
                <a:gd name="T22" fmla="*/ 56 w 389"/>
                <a:gd name="T23" fmla="*/ 213 h 546"/>
                <a:gd name="T24" fmla="*/ 107 w 389"/>
                <a:gd name="T25" fmla="*/ 252 h 546"/>
                <a:gd name="T26" fmla="*/ 140 w 389"/>
                <a:gd name="T27" fmla="*/ 271 h 546"/>
                <a:gd name="T28" fmla="*/ 191 w 389"/>
                <a:gd name="T29" fmla="*/ 244 h 546"/>
                <a:gd name="T30" fmla="*/ 191 w 389"/>
                <a:gd name="T31" fmla="*/ 213 h 546"/>
                <a:gd name="T32" fmla="*/ 233 w 389"/>
                <a:gd name="T33" fmla="*/ 229 h 546"/>
                <a:gd name="T34" fmla="*/ 246 w 389"/>
                <a:gd name="T35" fmla="*/ 285 h 546"/>
                <a:gd name="T36" fmla="*/ 212 w 389"/>
                <a:gd name="T37" fmla="*/ 301 h 546"/>
                <a:gd name="T38" fmla="*/ 176 w 389"/>
                <a:gd name="T39" fmla="*/ 301 h 546"/>
                <a:gd name="T40" fmla="*/ 171 w 389"/>
                <a:gd name="T41" fmla="*/ 329 h 546"/>
                <a:gd name="T42" fmla="*/ 212 w 389"/>
                <a:gd name="T43" fmla="*/ 337 h 546"/>
                <a:gd name="T44" fmla="*/ 246 w 389"/>
                <a:gd name="T45" fmla="*/ 343 h 546"/>
                <a:gd name="T46" fmla="*/ 220 w 389"/>
                <a:gd name="T47" fmla="*/ 392 h 546"/>
                <a:gd name="T48" fmla="*/ 176 w 389"/>
                <a:gd name="T49" fmla="*/ 408 h 546"/>
                <a:gd name="T50" fmla="*/ 212 w 389"/>
                <a:gd name="T51" fmla="*/ 472 h 546"/>
                <a:gd name="T52" fmla="*/ 270 w 389"/>
                <a:gd name="T53" fmla="*/ 502 h 546"/>
                <a:gd name="T54" fmla="*/ 290 w 389"/>
                <a:gd name="T55" fmla="*/ 546 h 546"/>
                <a:gd name="T56" fmla="*/ 306 w 389"/>
                <a:gd name="T57" fmla="*/ 472 h 546"/>
                <a:gd name="T58" fmla="*/ 311 w 389"/>
                <a:gd name="T59" fmla="*/ 401 h 546"/>
                <a:gd name="T60" fmla="*/ 326 w 389"/>
                <a:gd name="T61" fmla="*/ 329 h 546"/>
                <a:gd name="T62" fmla="*/ 357 w 389"/>
                <a:gd name="T63" fmla="*/ 258 h 546"/>
                <a:gd name="T64" fmla="*/ 369 w 389"/>
                <a:gd name="T65" fmla="*/ 191 h 546"/>
                <a:gd name="T66" fmla="*/ 389 w 389"/>
                <a:gd name="T67" fmla="*/ 161 h 546"/>
                <a:gd name="T68" fmla="*/ 357 w 389"/>
                <a:gd name="T69" fmla="*/ 155 h 546"/>
                <a:gd name="T70" fmla="*/ 306 w 389"/>
                <a:gd name="T71" fmla="*/ 112 h 546"/>
                <a:gd name="T72" fmla="*/ 262 w 389"/>
                <a:gd name="T73" fmla="*/ 56 h 546"/>
                <a:gd name="T74" fmla="*/ 241 w 389"/>
                <a:gd name="T75" fmla="*/ 83 h 546"/>
                <a:gd name="T76" fmla="*/ 184 w 389"/>
                <a:gd name="T77" fmla="*/ 98 h 546"/>
                <a:gd name="T78" fmla="*/ 198 w 389"/>
                <a:gd name="T79" fmla="*/ 112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546">
                  <a:moveTo>
                    <a:pt x="198" y="112"/>
                  </a:moveTo>
                  <a:lnTo>
                    <a:pt x="161" y="98"/>
                  </a:lnTo>
                  <a:lnTo>
                    <a:pt x="156" y="42"/>
                  </a:lnTo>
                  <a:lnTo>
                    <a:pt x="147" y="14"/>
                  </a:lnTo>
                  <a:lnTo>
                    <a:pt x="115" y="0"/>
                  </a:lnTo>
                  <a:lnTo>
                    <a:pt x="85" y="21"/>
                  </a:lnTo>
                  <a:lnTo>
                    <a:pt x="69" y="47"/>
                  </a:lnTo>
                  <a:lnTo>
                    <a:pt x="0" y="14"/>
                  </a:lnTo>
                  <a:lnTo>
                    <a:pt x="0" y="42"/>
                  </a:lnTo>
                  <a:lnTo>
                    <a:pt x="27" y="127"/>
                  </a:lnTo>
                  <a:lnTo>
                    <a:pt x="48" y="161"/>
                  </a:lnTo>
                  <a:lnTo>
                    <a:pt x="56" y="213"/>
                  </a:lnTo>
                  <a:lnTo>
                    <a:pt x="107" y="252"/>
                  </a:lnTo>
                  <a:lnTo>
                    <a:pt x="140" y="271"/>
                  </a:lnTo>
                  <a:lnTo>
                    <a:pt x="191" y="244"/>
                  </a:lnTo>
                  <a:lnTo>
                    <a:pt x="191" y="213"/>
                  </a:lnTo>
                  <a:lnTo>
                    <a:pt x="233" y="229"/>
                  </a:lnTo>
                  <a:lnTo>
                    <a:pt x="246" y="285"/>
                  </a:lnTo>
                  <a:lnTo>
                    <a:pt x="212" y="301"/>
                  </a:lnTo>
                  <a:lnTo>
                    <a:pt x="176" y="301"/>
                  </a:lnTo>
                  <a:lnTo>
                    <a:pt x="171" y="329"/>
                  </a:lnTo>
                  <a:lnTo>
                    <a:pt x="212" y="337"/>
                  </a:lnTo>
                  <a:lnTo>
                    <a:pt x="246" y="343"/>
                  </a:lnTo>
                  <a:lnTo>
                    <a:pt x="220" y="392"/>
                  </a:lnTo>
                  <a:lnTo>
                    <a:pt x="176" y="408"/>
                  </a:lnTo>
                  <a:lnTo>
                    <a:pt x="212" y="472"/>
                  </a:lnTo>
                  <a:lnTo>
                    <a:pt x="270" y="502"/>
                  </a:lnTo>
                  <a:lnTo>
                    <a:pt x="290" y="546"/>
                  </a:lnTo>
                  <a:lnTo>
                    <a:pt x="306" y="472"/>
                  </a:lnTo>
                  <a:lnTo>
                    <a:pt x="311" y="401"/>
                  </a:lnTo>
                  <a:lnTo>
                    <a:pt x="326" y="329"/>
                  </a:lnTo>
                  <a:lnTo>
                    <a:pt x="357" y="258"/>
                  </a:lnTo>
                  <a:lnTo>
                    <a:pt x="369" y="191"/>
                  </a:lnTo>
                  <a:lnTo>
                    <a:pt x="389" y="161"/>
                  </a:lnTo>
                  <a:lnTo>
                    <a:pt x="357" y="155"/>
                  </a:lnTo>
                  <a:lnTo>
                    <a:pt x="306" y="112"/>
                  </a:lnTo>
                  <a:lnTo>
                    <a:pt x="262" y="56"/>
                  </a:lnTo>
                  <a:lnTo>
                    <a:pt x="241" y="83"/>
                  </a:lnTo>
                  <a:lnTo>
                    <a:pt x="184" y="98"/>
                  </a:lnTo>
                  <a:lnTo>
                    <a:pt x="198" y="11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716" y="1829"/>
              <a:ext cx="103" cy="105"/>
            </a:xfrm>
            <a:custGeom>
              <a:avLst/>
              <a:gdLst>
                <a:gd name="T0" fmla="*/ 29 w 206"/>
                <a:gd name="T1" fmla="*/ 39 h 210"/>
                <a:gd name="T2" fmla="*/ 0 w 206"/>
                <a:gd name="T3" fmla="*/ 79 h 210"/>
                <a:gd name="T4" fmla="*/ 7 w 206"/>
                <a:gd name="T5" fmla="*/ 138 h 210"/>
                <a:gd name="T6" fmla="*/ 15 w 206"/>
                <a:gd name="T7" fmla="*/ 181 h 210"/>
                <a:gd name="T8" fmla="*/ 45 w 206"/>
                <a:gd name="T9" fmla="*/ 210 h 210"/>
                <a:gd name="T10" fmla="*/ 83 w 206"/>
                <a:gd name="T11" fmla="*/ 201 h 210"/>
                <a:gd name="T12" fmla="*/ 99 w 206"/>
                <a:gd name="T13" fmla="*/ 173 h 210"/>
                <a:gd name="T14" fmla="*/ 142 w 206"/>
                <a:gd name="T15" fmla="*/ 138 h 210"/>
                <a:gd name="T16" fmla="*/ 179 w 206"/>
                <a:gd name="T17" fmla="*/ 130 h 210"/>
                <a:gd name="T18" fmla="*/ 206 w 206"/>
                <a:gd name="T19" fmla="*/ 79 h 210"/>
                <a:gd name="T20" fmla="*/ 206 w 206"/>
                <a:gd name="T21" fmla="*/ 32 h 210"/>
                <a:gd name="T22" fmla="*/ 128 w 206"/>
                <a:gd name="T23" fmla="*/ 0 h 210"/>
                <a:gd name="T24" fmla="*/ 45 w 206"/>
                <a:gd name="T25" fmla="*/ 53 h 210"/>
                <a:gd name="T26" fmla="*/ 29 w 206"/>
                <a:gd name="T27" fmla="*/ 60 h 210"/>
                <a:gd name="T28" fmla="*/ 29 w 206"/>
                <a:gd name="T29" fmla="*/ 3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6" h="210">
                  <a:moveTo>
                    <a:pt x="29" y="39"/>
                  </a:moveTo>
                  <a:lnTo>
                    <a:pt x="0" y="79"/>
                  </a:lnTo>
                  <a:lnTo>
                    <a:pt x="7" y="138"/>
                  </a:lnTo>
                  <a:lnTo>
                    <a:pt x="15" y="181"/>
                  </a:lnTo>
                  <a:lnTo>
                    <a:pt x="45" y="210"/>
                  </a:lnTo>
                  <a:lnTo>
                    <a:pt x="83" y="201"/>
                  </a:lnTo>
                  <a:lnTo>
                    <a:pt x="99" y="173"/>
                  </a:lnTo>
                  <a:lnTo>
                    <a:pt x="142" y="138"/>
                  </a:lnTo>
                  <a:lnTo>
                    <a:pt x="179" y="130"/>
                  </a:lnTo>
                  <a:lnTo>
                    <a:pt x="206" y="79"/>
                  </a:lnTo>
                  <a:lnTo>
                    <a:pt x="206" y="32"/>
                  </a:lnTo>
                  <a:lnTo>
                    <a:pt x="128" y="0"/>
                  </a:lnTo>
                  <a:lnTo>
                    <a:pt x="45" y="53"/>
                  </a:lnTo>
                  <a:lnTo>
                    <a:pt x="29" y="60"/>
                  </a:lnTo>
                  <a:lnTo>
                    <a:pt x="29" y="3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5716" y="1987"/>
              <a:ext cx="69" cy="100"/>
            </a:xfrm>
            <a:custGeom>
              <a:avLst/>
              <a:gdLst>
                <a:gd name="T0" fmla="*/ 80 w 138"/>
                <a:gd name="T1" fmla="*/ 58 h 201"/>
                <a:gd name="T2" fmla="*/ 45 w 138"/>
                <a:gd name="T3" fmla="*/ 36 h 201"/>
                <a:gd name="T4" fmla="*/ 0 w 138"/>
                <a:gd name="T5" fmla="*/ 0 h 201"/>
                <a:gd name="T6" fmla="*/ 7 w 138"/>
                <a:gd name="T7" fmla="*/ 107 h 201"/>
                <a:gd name="T8" fmla="*/ 53 w 138"/>
                <a:gd name="T9" fmla="*/ 137 h 201"/>
                <a:gd name="T10" fmla="*/ 80 w 138"/>
                <a:gd name="T11" fmla="*/ 187 h 201"/>
                <a:gd name="T12" fmla="*/ 114 w 138"/>
                <a:gd name="T13" fmla="*/ 201 h 201"/>
                <a:gd name="T14" fmla="*/ 128 w 138"/>
                <a:gd name="T15" fmla="*/ 152 h 201"/>
                <a:gd name="T16" fmla="*/ 138 w 138"/>
                <a:gd name="T17" fmla="*/ 96 h 201"/>
                <a:gd name="T18" fmla="*/ 99 w 138"/>
                <a:gd name="T19" fmla="*/ 77 h 201"/>
                <a:gd name="T20" fmla="*/ 66 w 138"/>
                <a:gd name="T21" fmla="*/ 82 h 201"/>
                <a:gd name="T22" fmla="*/ 37 w 138"/>
                <a:gd name="T23" fmla="*/ 52 h 201"/>
                <a:gd name="T24" fmla="*/ 7 w 138"/>
                <a:gd name="T25" fmla="*/ 36 h 201"/>
                <a:gd name="T26" fmla="*/ 80 w 138"/>
                <a:gd name="T27" fmla="*/ 5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201">
                  <a:moveTo>
                    <a:pt x="80" y="58"/>
                  </a:moveTo>
                  <a:lnTo>
                    <a:pt x="45" y="36"/>
                  </a:lnTo>
                  <a:lnTo>
                    <a:pt x="0" y="0"/>
                  </a:lnTo>
                  <a:lnTo>
                    <a:pt x="7" y="107"/>
                  </a:lnTo>
                  <a:lnTo>
                    <a:pt x="53" y="137"/>
                  </a:lnTo>
                  <a:lnTo>
                    <a:pt x="80" y="187"/>
                  </a:lnTo>
                  <a:lnTo>
                    <a:pt x="114" y="201"/>
                  </a:lnTo>
                  <a:lnTo>
                    <a:pt x="128" y="152"/>
                  </a:lnTo>
                  <a:lnTo>
                    <a:pt x="138" y="96"/>
                  </a:lnTo>
                  <a:lnTo>
                    <a:pt x="99" y="77"/>
                  </a:lnTo>
                  <a:lnTo>
                    <a:pt x="66" y="82"/>
                  </a:lnTo>
                  <a:lnTo>
                    <a:pt x="37" y="52"/>
                  </a:lnTo>
                  <a:lnTo>
                    <a:pt x="7" y="36"/>
                  </a:lnTo>
                  <a:lnTo>
                    <a:pt x="80" y="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760" y="4738"/>
              <a:ext cx="22" cy="15"/>
            </a:xfrm>
            <a:custGeom>
              <a:avLst/>
              <a:gdLst>
                <a:gd name="T0" fmla="*/ 20 w 44"/>
                <a:gd name="T1" fmla="*/ 0 h 30"/>
                <a:gd name="T2" fmla="*/ 0 w 44"/>
                <a:gd name="T3" fmla="*/ 30 h 30"/>
                <a:gd name="T4" fmla="*/ 12 w 44"/>
                <a:gd name="T5" fmla="*/ 30 h 30"/>
                <a:gd name="T6" fmla="*/ 44 w 44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0">
                  <a:moveTo>
                    <a:pt x="20" y="0"/>
                  </a:moveTo>
                  <a:lnTo>
                    <a:pt x="0" y="30"/>
                  </a:lnTo>
                  <a:lnTo>
                    <a:pt x="12" y="30"/>
                  </a:lnTo>
                  <a:lnTo>
                    <a:pt x="44" y="30"/>
                  </a:lnTo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8062" y="5159"/>
              <a:ext cx="324" cy="335"/>
            </a:xfrm>
            <a:custGeom>
              <a:avLst/>
              <a:gdLst>
                <a:gd name="T0" fmla="*/ 280 w 648"/>
                <a:gd name="T1" fmla="*/ 135 h 670"/>
                <a:gd name="T2" fmla="*/ 262 w 648"/>
                <a:gd name="T3" fmla="*/ 110 h 670"/>
                <a:gd name="T4" fmla="*/ 208 w 648"/>
                <a:gd name="T5" fmla="*/ 67 h 670"/>
                <a:gd name="T6" fmla="*/ 165 w 648"/>
                <a:gd name="T7" fmla="*/ 22 h 670"/>
                <a:gd name="T8" fmla="*/ 120 w 648"/>
                <a:gd name="T9" fmla="*/ 0 h 670"/>
                <a:gd name="T10" fmla="*/ 69 w 648"/>
                <a:gd name="T11" fmla="*/ 45 h 670"/>
                <a:gd name="T12" fmla="*/ 34 w 648"/>
                <a:gd name="T13" fmla="*/ 14 h 670"/>
                <a:gd name="T14" fmla="*/ 0 w 648"/>
                <a:gd name="T15" fmla="*/ 0 h 670"/>
                <a:gd name="T16" fmla="*/ 34 w 648"/>
                <a:gd name="T17" fmla="*/ 59 h 670"/>
                <a:gd name="T18" fmla="*/ 101 w 648"/>
                <a:gd name="T19" fmla="*/ 130 h 670"/>
                <a:gd name="T20" fmla="*/ 149 w 648"/>
                <a:gd name="T21" fmla="*/ 172 h 670"/>
                <a:gd name="T22" fmla="*/ 216 w 648"/>
                <a:gd name="T23" fmla="*/ 276 h 670"/>
                <a:gd name="T24" fmla="*/ 249 w 648"/>
                <a:gd name="T25" fmla="*/ 311 h 670"/>
                <a:gd name="T26" fmla="*/ 254 w 648"/>
                <a:gd name="T27" fmla="*/ 359 h 670"/>
                <a:gd name="T28" fmla="*/ 249 w 648"/>
                <a:gd name="T29" fmla="*/ 453 h 670"/>
                <a:gd name="T30" fmla="*/ 308 w 648"/>
                <a:gd name="T31" fmla="*/ 489 h 670"/>
                <a:gd name="T32" fmla="*/ 366 w 648"/>
                <a:gd name="T33" fmla="*/ 540 h 670"/>
                <a:gd name="T34" fmla="*/ 431 w 648"/>
                <a:gd name="T35" fmla="*/ 609 h 670"/>
                <a:gd name="T36" fmla="*/ 481 w 648"/>
                <a:gd name="T37" fmla="*/ 642 h 670"/>
                <a:gd name="T38" fmla="*/ 529 w 648"/>
                <a:gd name="T39" fmla="*/ 670 h 670"/>
                <a:gd name="T40" fmla="*/ 605 w 648"/>
                <a:gd name="T41" fmla="*/ 670 h 670"/>
                <a:gd name="T42" fmla="*/ 648 w 648"/>
                <a:gd name="T43" fmla="*/ 620 h 670"/>
                <a:gd name="T44" fmla="*/ 648 w 648"/>
                <a:gd name="T45" fmla="*/ 568 h 670"/>
                <a:gd name="T46" fmla="*/ 613 w 648"/>
                <a:gd name="T47" fmla="*/ 524 h 670"/>
                <a:gd name="T48" fmla="*/ 573 w 648"/>
                <a:gd name="T49" fmla="*/ 474 h 670"/>
                <a:gd name="T50" fmla="*/ 545 w 648"/>
                <a:gd name="T51" fmla="*/ 427 h 670"/>
                <a:gd name="T52" fmla="*/ 509 w 648"/>
                <a:gd name="T53" fmla="*/ 383 h 670"/>
                <a:gd name="T54" fmla="*/ 436 w 648"/>
                <a:gd name="T55" fmla="*/ 325 h 670"/>
                <a:gd name="T56" fmla="*/ 407 w 648"/>
                <a:gd name="T57" fmla="*/ 296 h 670"/>
                <a:gd name="T58" fmla="*/ 371 w 648"/>
                <a:gd name="T59" fmla="*/ 260 h 670"/>
                <a:gd name="T60" fmla="*/ 316 w 648"/>
                <a:gd name="T61" fmla="*/ 226 h 670"/>
                <a:gd name="T62" fmla="*/ 299 w 648"/>
                <a:gd name="T63" fmla="*/ 193 h 670"/>
                <a:gd name="T64" fmla="*/ 283 w 648"/>
                <a:gd name="T65" fmla="*/ 139 h 670"/>
                <a:gd name="T66" fmla="*/ 280 w 648"/>
                <a:gd name="T67" fmla="*/ 135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8" h="670">
                  <a:moveTo>
                    <a:pt x="280" y="135"/>
                  </a:moveTo>
                  <a:lnTo>
                    <a:pt x="262" y="110"/>
                  </a:lnTo>
                  <a:lnTo>
                    <a:pt x="208" y="67"/>
                  </a:lnTo>
                  <a:lnTo>
                    <a:pt x="165" y="22"/>
                  </a:lnTo>
                  <a:lnTo>
                    <a:pt x="120" y="0"/>
                  </a:lnTo>
                  <a:lnTo>
                    <a:pt x="69" y="45"/>
                  </a:lnTo>
                  <a:lnTo>
                    <a:pt x="34" y="14"/>
                  </a:lnTo>
                  <a:lnTo>
                    <a:pt x="0" y="0"/>
                  </a:lnTo>
                  <a:lnTo>
                    <a:pt x="34" y="59"/>
                  </a:lnTo>
                  <a:lnTo>
                    <a:pt x="101" y="130"/>
                  </a:lnTo>
                  <a:lnTo>
                    <a:pt x="149" y="172"/>
                  </a:lnTo>
                  <a:lnTo>
                    <a:pt x="216" y="276"/>
                  </a:lnTo>
                  <a:lnTo>
                    <a:pt x="249" y="311"/>
                  </a:lnTo>
                  <a:lnTo>
                    <a:pt x="254" y="359"/>
                  </a:lnTo>
                  <a:lnTo>
                    <a:pt x="249" y="453"/>
                  </a:lnTo>
                  <a:lnTo>
                    <a:pt x="308" y="489"/>
                  </a:lnTo>
                  <a:lnTo>
                    <a:pt x="366" y="540"/>
                  </a:lnTo>
                  <a:lnTo>
                    <a:pt x="431" y="609"/>
                  </a:lnTo>
                  <a:lnTo>
                    <a:pt x="481" y="642"/>
                  </a:lnTo>
                  <a:lnTo>
                    <a:pt x="529" y="670"/>
                  </a:lnTo>
                  <a:lnTo>
                    <a:pt x="605" y="670"/>
                  </a:lnTo>
                  <a:lnTo>
                    <a:pt x="648" y="620"/>
                  </a:lnTo>
                  <a:lnTo>
                    <a:pt x="648" y="568"/>
                  </a:lnTo>
                  <a:lnTo>
                    <a:pt x="613" y="524"/>
                  </a:lnTo>
                  <a:lnTo>
                    <a:pt x="573" y="474"/>
                  </a:lnTo>
                  <a:lnTo>
                    <a:pt x="545" y="427"/>
                  </a:lnTo>
                  <a:lnTo>
                    <a:pt x="509" y="383"/>
                  </a:lnTo>
                  <a:lnTo>
                    <a:pt x="436" y="325"/>
                  </a:lnTo>
                  <a:lnTo>
                    <a:pt x="407" y="296"/>
                  </a:lnTo>
                  <a:lnTo>
                    <a:pt x="371" y="260"/>
                  </a:lnTo>
                  <a:lnTo>
                    <a:pt x="316" y="226"/>
                  </a:lnTo>
                  <a:lnTo>
                    <a:pt x="299" y="193"/>
                  </a:lnTo>
                  <a:lnTo>
                    <a:pt x="283" y="139"/>
                  </a:lnTo>
                  <a:lnTo>
                    <a:pt x="280" y="13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8368" y="5505"/>
              <a:ext cx="257" cy="58"/>
            </a:xfrm>
            <a:custGeom>
              <a:avLst/>
              <a:gdLst>
                <a:gd name="T0" fmla="*/ 126 w 514"/>
                <a:gd name="T1" fmla="*/ 54 h 116"/>
                <a:gd name="T2" fmla="*/ 59 w 514"/>
                <a:gd name="T3" fmla="*/ 98 h 116"/>
                <a:gd name="T4" fmla="*/ 15 w 514"/>
                <a:gd name="T5" fmla="*/ 83 h 116"/>
                <a:gd name="T6" fmla="*/ 0 w 514"/>
                <a:gd name="T7" fmla="*/ 52 h 116"/>
                <a:gd name="T8" fmla="*/ 15 w 514"/>
                <a:gd name="T9" fmla="*/ 16 h 116"/>
                <a:gd name="T10" fmla="*/ 75 w 514"/>
                <a:gd name="T11" fmla="*/ 16 h 116"/>
                <a:gd name="T12" fmla="*/ 139 w 514"/>
                <a:gd name="T13" fmla="*/ 22 h 116"/>
                <a:gd name="T14" fmla="*/ 188 w 514"/>
                <a:gd name="T15" fmla="*/ 38 h 116"/>
                <a:gd name="T16" fmla="*/ 196 w 514"/>
                <a:gd name="T17" fmla="*/ 8 h 116"/>
                <a:gd name="T18" fmla="*/ 294 w 514"/>
                <a:gd name="T19" fmla="*/ 0 h 116"/>
                <a:gd name="T20" fmla="*/ 358 w 514"/>
                <a:gd name="T21" fmla="*/ 0 h 116"/>
                <a:gd name="T22" fmla="*/ 407 w 514"/>
                <a:gd name="T23" fmla="*/ 22 h 116"/>
                <a:gd name="T24" fmla="*/ 444 w 514"/>
                <a:gd name="T25" fmla="*/ 38 h 116"/>
                <a:gd name="T26" fmla="*/ 492 w 514"/>
                <a:gd name="T27" fmla="*/ 74 h 116"/>
                <a:gd name="T28" fmla="*/ 514 w 514"/>
                <a:gd name="T29" fmla="*/ 83 h 116"/>
                <a:gd name="T30" fmla="*/ 514 w 514"/>
                <a:gd name="T31" fmla="*/ 98 h 116"/>
                <a:gd name="T32" fmla="*/ 393 w 514"/>
                <a:gd name="T33" fmla="*/ 109 h 116"/>
                <a:gd name="T34" fmla="*/ 324 w 514"/>
                <a:gd name="T35" fmla="*/ 116 h 116"/>
                <a:gd name="T36" fmla="*/ 275 w 514"/>
                <a:gd name="T37" fmla="*/ 98 h 116"/>
                <a:gd name="T38" fmla="*/ 211 w 514"/>
                <a:gd name="T39" fmla="*/ 83 h 116"/>
                <a:gd name="T40" fmla="*/ 166 w 514"/>
                <a:gd name="T41" fmla="*/ 52 h 116"/>
                <a:gd name="T42" fmla="*/ 129 w 514"/>
                <a:gd name="T43" fmla="*/ 43 h 116"/>
                <a:gd name="T44" fmla="*/ 118 w 514"/>
                <a:gd name="T45" fmla="*/ 43 h 116"/>
                <a:gd name="T46" fmla="*/ 126 w 514"/>
                <a:gd name="T47" fmla="*/ 5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4" h="116">
                  <a:moveTo>
                    <a:pt x="126" y="54"/>
                  </a:moveTo>
                  <a:lnTo>
                    <a:pt x="59" y="98"/>
                  </a:lnTo>
                  <a:lnTo>
                    <a:pt x="15" y="83"/>
                  </a:lnTo>
                  <a:lnTo>
                    <a:pt x="0" y="52"/>
                  </a:lnTo>
                  <a:lnTo>
                    <a:pt x="15" y="16"/>
                  </a:lnTo>
                  <a:lnTo>
                    <a:pt x="75" y="16"/>
                  </a:lnTo>
                  <a:lnTo>
                    <a:pt x="139" y="22"/>
                  </a:lnTo>
                  <a:lnTo>
                    <a:pt x="188" y="38"/>
                  </a:lnTo>
                  <a:lnTo>
                    <a:pt x="196" y="8"/>
                  </a:lnTo>
                  <a:lnTo>
                    <a:pt x="294" y="0"/>
                  </a:lnTo>
                  <a:lnTo>
                    <a:pt x="358" y="0"/>
                  </a:lnTo>
                  <a:lnTo>
                    <a:pt x="407" y="22"/>
                  </a:lnTo>
                  <a:lnTo>
                    <a:pt x="444" y="38"/>
                  </a:lnTo>
                  <a:lnTo>
                    <a:pt x="492" y="74"/>
                  </a:lnTo>
                  <a:lnTo>
                    <a:pt x="514" y="83"/>
                  </a:lnTo>
                  <a:lnTo>
                    <a:pt x="514" y="98"/>
                  </a:lnTo>
                  <a:lnTo>
                    <a:pt x="393" y="109"/>
                  </a:lnTo>
                  <a:lnTo>
                    <a:pt x="324" y="116"/>
                  </a:lnTo>
                  <a:lnTo>
                    <a:pt x="275" y="98"/>
                  </a:lnTo>
                  <a:lnTo>
                    <a:pt x="211" y="83"/>
                  </a:lnTo>
                  <a:lnTo>
                    <a:pt x="166" y="52"/>
                  </a:lnTo>
                  <a:lnTo>
                    <a:pt x="129" y="43"/>
                  </a:lnTo>
                  <a:lnTo>
                    <a:pt x="118" y="43"/>
                  </a:lnTo>
                  <a:lnTo>
                    <a:pt x="126" y="5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8753" y="5516"/>
              <a:ext cx="82" cy="18"/>
            </a:xfrm>
            <a:custGeom>
              <a:avLst/>
              <a:gdLst>
                <a:gd name="T0" fmla="*/ 39 w 165"/>
                <a:gd name="T1" fmla="*/ 27 h 36"/>
                <a:gd name="T2" fmla="*/ 0 w 165"/>
                <a:gd name="T3" fmla="*/ 0 h 36"/>
                <a:gd name="T4" fmla="*/ 53 w 165"/>
                <a:gd name="T5" fmla="*/ 0 h 36"/>
                <a:gd name="T6" fmla="*/ 107 w 165"/>
                <a:gd name="T7" fmla="*/ 0 h 36"/>
                <a:gd name="T8" fmla="*/ 146 w 165"/>
                <a:gd name="T9" fmla="*/ 0 h 36"/>
                <a:gd name="T10" fmla="*/ 165 w 165"/>
                <a:gd name="T11" fmla="*/ 36 h 36"/>
                <a:gd name="T12" fmla="*/ 101 w 165"/>
                <a:gd name="T13" fmla="*/ 30 h 36"/>
                <a:gd name="T14" fmla="*/ 39 w 165"/>
                <a:gd name="T15" fmla="*/ 21 h 36"/>
                <a:gd name="T16" fmla="*/ 39 w 165"/>
                <a:gd name="T1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36">
                  <a:moveTo>
                    <a:pt x="39" y="27"/>
                  </a:moveTo>
                  <a:lnTo>
                    <a:pt x="0" y="0"/>
                  </a:lnTo>
                  <a:lnTo>
                    <a:pt x="53" y="0"/>
                  </a:lnTo>
                  <a:lnTo>
                    <a:pt x="107" y="0"/>
                  </a:lnTo>
                  <a:lnTo>
                    <a:pt x="146" y="0"/>
                  </a:lnTo>
                  <a:lnTo>
                    <a:pt x="165" y="36"/>
                  </a:lnTo>
                  <a:lnTo>
                    <a:pt x="101" y="30"/>
                  </a:lnTo>
                  <a:lnTo>
                    <a:pt x="39" y="21"/>
                  </a:lnTo>
                  <a:lnTo>
                    <a:pt x="39" y="2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739" y="5559"/>
              <a:ext cx="50" cy="22"/>
            </a:xfrm>
            <a:custGeom>
              <a:avLst/>
              <a:gdLst>
                <a:gd name="T0" fmla="*/ 0 w 99"/>
                <a:gd name="T1" fmla="*/ 7 h 44"/>
                <a:gd name="T2" fmla="*/ 35 w 99"/>
                <a:gd name="T3" fmla="*/ 0 h 44"/>
                <a:gd name="T4" fmla="*/ 87 w 99"/>
                <a:gd name="T5" fmla="*/ 0 h 44"/>
                <a:gd name="T6" fmla="*/ 99 w 99"/>
                <a:gd name="T7" fmla="*/ 44 h 44"/>
                <a:gd name="T8" fmla="*/ 74 w 99"/>
                <a:gd name="T9" fmla="*/ 29 h 44"/>
                <a:gd name="T10" fmla="*/ 35 w 99"/>
                <a:gd name="T11" fmla="*/ 14 h 44"/>
                <a:gd name="T12" fmla="*/ 7 w 99"/>
                <a:gd name="T13" fmla="*/ 14 h 44"/>
                <a:gd name="T14" fmla="*/ 0 w 99"/>
                <a:gd name="T15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44">
                  <a:moveTo>
                    <a:pt x="0" y="7"/>
                  </a:moveTo>
                  <a:lnTo>
                    <a:pt x="35" y="0"/>
                  </a:lnTo>
                  <a:lnTo>
                    <a:pt x="87" y="0"/>
                  </a:lnTo>
                  <a:lnTo>
                    <a:pt x="99" y="44"/>
                  </a:lnTo>
                  <a:lnTo>
                    <a:pt x="74" y="29"/>
                  </a:lnTo>
                  <a:lnTo>
                    <a:pt x="35" y="14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8878" y="5469"/>
              <a:ext cx="89" cy="80"/>
            </a:xfrm>
            <a:custGeom>
              <a:avLst/>
              <a:gdLst>
                <a:gd name="T0" fmla="*/ 0 w 179"/>
                <a:gd name="T1" fmla="*/ 158 h 158"/>
                <a:gd name="T2" fmla="*/ 37 w 179"/>
                <a:gd name="T3" fmla="*/ 113 h 158"/>
                <a:gd name="T4" fmla="*/ 93 w 179"/>
                <a:gd name="T5" fmla="*/ 70 h 158"/>
                <a:gd name="T6" fmla="*/ 121 w 179"/>
                <a:gd name="T7" fmla="*/ 44 h 158"/>
                <a:gd name="T8" fmla="*/ 179 w 179"/>
                <a:gd name="T9" fmla="*/ 0 h 158"/>
                <a:gd name="T10" fmla="*/ 160 w 179"/>
                <a:gd name="T11" fmla="*/ 58 h 158"/>
                <a:gd name="T12" fmla="*/ 105 w 179"/>
                <a:gd name="T13" fmla="*/ 86 h 158"/>
                <a:gd name="T14" fmla="*/ 51 w 179"/>
                <a:gd name="T15" fmla="*/ 136 h 158"/>
                <a:gd name="T16" fmla="*/ 16 w 179"/>
                <a:gd name="T17" fmla="*/ 153 h 158"/>
                <a:gd name="T18" fmla="*/ 0 w 179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58">
                  <a:moveTo>
                    <a:pt x="0" y="158"/>
                  </a:moveTo>
                  <a:lnTo>
                    <a:pt x="37" y="113"/>
                  </a:lnTo>
                  <a:lnTo>
                    <a:pt x="93" y="70"/>
                  </a:lnTo>
                  <a:lnTo>
                    <a:pt x="121" y="44"/>
                  </a:lnTo>
                  <a:lnTo>
                    <a:pt x="179" y="0"/>
                  </a:lnTo>
                  <a:lnTo>
                    <a:pt x="160" y="58"/>
                  </a:lnTo>
                  <a:lnTo>
                    <a:pt x="105" y="86"/>
                  </a:lnTo>
                  <a:lnTo>
                    <a:pt x="51" y="136"/>
                  </a:lnTo>
                  <a:lnTo>
                    <a:pt x="16" y="153"/>
                  </a:lnTo>
                  <a:lnTo>
                    <a:pt x="0" y="1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8484" y="5144"/>
              <a:ext cx="269" cy="282"/>
            </a:xfrm>
            <a:custGeom>
              <a:avLst/>
              <a:gdLst>
                <a:gd name="T0" fmla="*/ 287 w 537"/>
                <a:gd name="T1" fmla="*/ 545 h 565"/>
                <a:gd name="T2" fmla="*/ 196 w 537"/>
                <a:gd name="T3" fmla="*/ 536 h 565"/>
                <a:gd name="T4" fmla="*/ 138 w 537"/>
                <a:gd name="T5" fmla="*/ 565 h 565"/>
                <a:gd name="T6" fmla="*/ 97 w 537"/>
                <a:gd name="T7" fmla="*/ 565 h 565"/>
                <a:gd name="T8" fmla="*/ 57 w 537"/>
                <a:gd name="T9" fmla="*/ 543 h 565"/>
                <a:gd name="T10" fmla="*/ 43 w 537"/>
                <a:gd name="T11" fmla="*/ 514 h 565"/>
                <a:gd name="T12" fmla="*/ 57 w 537"/>
                <a:gd name="T13" fmla="*/ 471 h 565"/>
                <a:gd name="T14" fmla="*/ 43 w 537"/>
                <a:gd name="T15" fmla="*/ 459 h 565"/>
                <a:gd name="T16" fmla="*/ 0 w 537"/>
                <a:gd name="T17" fmla="*/ 437 h 565"/>
                <a:gd name="T18" fmla="*/ 0 w 537"/>
                <a:gd name="T19" fmla="*/ 391 h 565"/>
                <a:gd name="T20" fmla="*/ 19 w 537"/>
                <a:gd name="T21" fmla="*/ 343 h 565"/>
                <a:gd name="T22" fmla="*/ 19 w 537"/>
                <a:gd name="T23" fmla="*/ 286 h 565"/>
                <a:gd name="T24" fmla="*/ 47 w 537"/>
                <a:gd name="T25" fmla="*/ 225 h 565"/>
                <a:gd name="T26" fmla="*/ 94 w 537"/>
                <a:gd name="T27" fmla="*/ 251 h 565"/>
                <a:gd name="T28" fmla="*/ 121 w 537"/>
                <a:gd name="T29" fmla="*/ 269 h 565"/>
                <a:gd name="T30" fmla="*/ 172 w 537"/>
                <a:gd name="T31" fmla="*/ 261 h 565"/>
                <a:gd name="T32" fmla="*/ 249 w 537"/>
                <a:gd name="T33" fmla="*/ 204 h 565"/>
                <a:gd name="T34" fmla="*/ 282 w 537"/>
                <a:gd name="T35" fmla="*/ 182 h 565"/>
                <a:gd name="T36" fmla="*/ 314 w 537"/>
                <a:gd name="T37" fmla="*/ 142 h 565"/>
                <a:gd name="T38" fmla="*/ 348 w 537"/>
                <a:gd name="T39" fmla="*/ 82 h 565"/>
                <a:gd name="T40" fmla="*/ 383 w 537"/>
                <a:gd name="T41" fmla="*/ 27 h 565"/>
                <a:gd name="T42" fmla="*/ 421 w 537"/>
                <a:gd name="T43" fmla="*/ 8 h 565"/>
                <a:gd name="T44" fmla="*/ 456 w 537"/>
                <a:gd name="T45" fmla="*/ 0 h 565"/>
                <a:gd name="T46" fmla="*/ 475 w 537"/>
                <a:gd name="T47" fmla="*/ 2 h 565"/>
                <a:gd name="T48" fmla="*/ 482 w 537"/>
                <a:gd name="T49" fmla="*/ 68 h 565"/>
                <a:gd name="T50" fmla="*/ 510 w 537"/>
                <a:gd name="T51" fmla="*/ 99 h 565"/>
                <a:gd name="T52" fmla="*/ 537 w 537"/>
                <a:gd name="T53" fmla="*/ 142 h 565"/>
                <a:gd name="T54" fmla="*/ 537 w 537"/>
                <a:gd name="T55" fmla="*/ 190 h 565"/>
                <a:gd name="T56" fmla="*/ 475 w 537"/>
                <a:gd name="T57" fmla="*/ 239 h 565"/>
                <a:gd name="T58" fmla="*/ 470 w 537"/>
                <a:gd name="T59" fmla="*/ 313 h 565"/>
                <a:gd name="T60" fmla="*/ 426 w 537"/>
                <a:gd name="T61" fmla="*/ 357 h 565"/>
                <a:gd name="T62" fmla="*/ 405 w 537"/>
                <a:gd name="T63" fmla="*/ 377 h 565"/>
                <a:gd name="T64" fmla="*/ 391 w 537"/>
                <a:gd name="T65" fmla="*/ 451 h 565"/>
                <a:gd name="T66" fmla="*/ 391 w 537"/>
                <a:gd name="T67" fmla="*/ 485 h 565"/>
                <a:gd name="T68" fmla="*/ 362 w 537"/>
                <a:gd name="T69" fmla="*/ 543 h 565"/>
                <a:gd name="T70" fmla="*/ 282 w 537"/>
                <a:gd name="T71" fmla="*/ 543 h 565"/>
                <a:gd name="T72" fmla="*/ 287 w 537"/>
                <a:gd name="T73" fmla="*/ 54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7" h="565">
                  <a:moveTo>
                    <a:pt x="287" y="545"/>
                  </a:moveTo>
                  <a:lnTo>
                    <a:pt x="196" y="536"/>
                  </a:lnTo>
                  <a:lnTo>
                    <a:pt x="138" y="565"/>
                  </a:lnTo>
                  <a:lnTo>
                    <a:pt x="97" y="565"/>
                  </a:lnTo>
                  <a:lnTo>
                    <a:pt x="57" y="543"/>
                  </a:lnTo>
                  <a:lnTo>
                    <a:pt x="43" y="514"/>
                  </a:lnTo>
                  <a:lnTo>
                    <a:pt x="57" y="471"/>
                  </a:lnTo>
                  <a:lnTo>
                    <a:pt x="43" y="459"/>
                  </a:lnTo>
                  <a:lnTo>
                    <a:pt x="0" y="437"/>
                  </a:lnTo>
                  <a:lnTo>
                    <a:pt x="0" y="391"/>
                  </a:lnTo>
                  <a:lnTo>
                    <a:pt x="19" y="343"/>
                  </a:lnTo>
                  <a:lnTo>
                    <a:pt x="19" y="286"/>
                  </a:lnTo>
                  <a:lnTo>
                    <a:pt x="47" y="225"/>
                  </a:lnTo>
                  <a:lnTo>
                    <a:pt x="94" y="251"/>
                  </a:lnTo>
                  <a:lnTo>
                    <a:pt x="121" y="269"/>
                  </a:lnTo>
                  <a:lnTo>
                    <a:pt x="172" y="261"/>
                  </a:lnTo>
                  <a:lnTo>
                    <a:pt x="249" y="204"/>
                  </a:lnTo>
                  <a:lnTo>
                    <a:pt x="282" y="182"/>
                  </a:lnTo>
                  <a:lnTo>
                    <a:pt x="314" y="142"/>
                  </a:lnTo>
                  <a:lnTo>
                    <a:pt x="348" y="82"/>
                  </a:lnTo>
                  <a:lnTo>
                    <a:pt x="383" y="27"/>
                  </a:lnTo>
                  <a:lnTo>
                    <a:pt x="421" y="8"/>
                  </a:lnTo>
                  <a:lnTo>
                    <a:pt x="456" y="0"/>
                  </a:lnTo>
                  <a:lnTo>
                    <a:pt x="475" y="2"/>
                  </a:lnTo>
                  <a:lnTo>
                    <a:pt x="482" y="68"/>
                  </a:lnTo>
                  <a:lnTo>
                    <a:pt x="510" y="99"/>
                  </a:lnTo>
                  <a:lnTo>
                    <a:pt x="537" y="142"/>
                  </a:lnTo>
                  <a:lnTo>
                    <a:pt x="537" y="190"/>
                  </a:lnTo>
                  <a:lnTo>
                    <a:pt x="475" y="239"/>
                  </a:lnTo>
                  <a:lnTo>
                    <a:pt x="470" y="313"/>
                  </a:lnTo>
                  <a:lnTo>
                    <a:pt x="426" y="357"/>
                  </a:lnTo>
                  <a:lnTo>
                    <a:pt x="405" y="377"/>
                  </a:lnTo>
                  <a:lnTo>
                    <a:pt x="391" y="451"/>
                  </a:lnTo>
                  <a:lnTo>
                    <a:pt x="391" y="485"/>
                  </a:lnTo>
                  <a:lnTo>
                    <a:pt x="362" y="543"/>
                  </a:lnTo>
                  <a:lnTo>
                    <a:pt x="282" y="543"/>
                  </a:lnTo>
                  <a:lnTo>
                    <a:pt x="287" y="54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8760" y="4902"/>
              <a:ext cx="38" cy="56"/>
            </a:xfrm>
            <a:custGeom>
              <a:avLst/>
              <a:gdLst>
                <a:gd name="T0" fmla="*/ 0 w 76"/>
                <a:gd name="T1" fmla="*/ 111 h 111"/>
                <a:gd name="T2" fmla="*/ 32 w 76"/>
                <a:gd name="T3" fmla="*/ 61 h 111"/>
                <a:gd name="T4" fmla="*/ 76 w 76"/>
                <a:gd name="T5" fmla="*/ 0 h 111"/>
                <a:gd name="T6" fmla="*/ 57 w 76"/>
                <a:gd name="T7" fmla="*/ 61 h 111"/>
                <a:gd name="T8" fmla="*/ 24 w 76"/>
                <a:gd name="T9" fmla="*/ 97 h 111"/>
                <a:gd name="T10" fmla="*/ 17 w 76"/>
                <a:gd name="T11" fmla="*/ 107 h 111"/>
                <a:gd name="T12" fmla="*/ 0 w 76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11">
                  <a:moveTo>
                    <a:pt x="0" y="111"/>
                  </a:moveTo>
                  <a:lnTo>
                    <a:pt x="32" y="61"/>
                  </a:lnTo>
                  <a:lnTo>
                    <a:pt x="76" y="0"/>
                  </a:lnTo>
                  <a:lnTo>
                    <a:pt x="57" y="61"/>
                  </a:lnTo>
                  <a:lnTo>
                    <a:pt x="24" y="97"/>
                  </a:lnTo>
                  <a:lnTo>
                    <a:pt x="17" y="107"/>
                  </a:lnTo>
                  <a:lnTo>
                    <a:pt x="0" y="1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8769" y="5193"/>
              <a:ext cx="173" cy="265"/>
            </a:xfrm>
            <a:custGeom>
              <a:avLst/>
              <a:gdLst>
                <a:gd name="T0" fmla="*/ 155 w 347"/>
                <a:gd name="T1" fmla="*/ 352 h 531"/>
                <a:gd name="T2" fmla="*/ 126 w 347"/>
                <a:gd name="T3" fmla="*/ 344 h 531"/>
                <a:gd name="T4" fmla="*/ 83 w 347"/>
                <a:gd name="T5" fmla="*/ 393 h 531"/>
                <a:gd name="T6" fmla="*/ 75 w 347"/>
                <a:gd name="T7" fmla="*/ 466 h 531"/>
                <a:gd name="T8" fmla="*/ 75 w 347"/>
                <a:gd name="T9" fmla="*/ 526 h 531"/>
                <a:gd name="T10" fmla="*/ 28 w 347"/>
                <a:gd name="T11" fmla="*/ 531 h 531"/>
                <a:gd name="T12" fmla="*/ 0 w 347"/>
                <a:gd name="T13" fmla="*/ 457 h 531"/>
                <a:gd name="T14" fmla="*/ 15 w 347"/>
                <a:gd name="T15" fmla="*/ 372 h 531"/>
                <a:gd name="T16" fmla="*/ 15 w 347"/>
                <a:gd name="T17" fmla="*/ 306 h 531"/>
                <a:gd name="T18" fmla="*/ 21 w 347"/>
                <a:gd name="T19" fmla="*/ 229 h 531"/>
                <a:gd name="T20" fmla="*/ 55 w 347"/>
                <a:gd name="T21" fmla="*/ 148 h 531"/>
                <a:gd name="T22" fmla="*/ 104 w 347"/>
                <a:gd name="T23" fmla="*/ 82 h 531"/>
                <a:gd name="T24" fmla="*/ 147 w 347"/>
                <a:gd name="T25" fmla="*/ 55 h 531"/>
                <a:gd name="T26" fmla="*/ 209 w 347"/>
                <a:gd name="T27" fmla="*/ 55 h 531"/>
                <a:gd name="T28" fmla="*/ 312 w 347"/>
                <a:gd name="T29" fmla="*/ 27 h 531"/>
                <a:gd name="T30" fmla="*/ 347 w 347"/>
                <a:gd name="T31" fmla="*/ 0 h 531"/>
                <a:gd name="T32" fmla="*/ 270 w 347"/>
                <a:gd name="T33" fmla="*/ 113 h 531"/>
                <a:gd name="T34" fmla="*/ 198 w 347"/>
                <a:gd name="T35" fmla="*/ 140 h 531"/>
                <a:gd name="T36" fmla="*/ 166 w 347"/>
                <a:gd name="T37" fmla="*/ 171 h 531"/>
                <a:gd name="T38" fmla="*/ 249 w 347"/>
                <a:gd name="T39" fmla="*/ 187 h 531"/>
                <a:gd name="T40" fmla="*/ 288 w 347"/>
                <a:gd name="T41" fmla="*/ 159 h 531"/>
                <a:gd name="T42" fmla="*/ 241 w 347"/>
                <a:gd name="T43" fmla="*/ 244 h 531"/>
                <a:gd name="T44" fmla="*/ 229 w 347"/>
                <a:gd name="T45" fmla="*/ 278 h 531"/>
                <a:gd name="T46" fmla="*/ 235 w 347"/>
                <a:gd name="T47" fmla="*/ 328 h 531"/>
                <a:gd name="T48" fmla="*/ 182 w 347"/>
                <a:gd name="T49" fmla="*/ 360 h 531"/>
                <a:gd name="T50" fmla="*/ 160 w 347"/>
                <a:gd name="T51" fmla="*/ 360 h 531"/>
                <a:gd name="T52" fmla="*/ 155 w 347"/>
                <a:gd name="T53" fmla="*/ 352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7" h="531">
                  <a:moveTo>
                    <a:pt x="155" y="352"/>
                  </a:moveTo>
                  <a:lnTo>
                    <a:pt x="126" y="344"/>
                  </a:lnTo>
                  <a:lnTo>
                    <a:pt x="83" y="393"/>
                  </a:lnTo>
                  <a:lnTo>
                    <a:pt x="75" y="466"/>
                  </a:lnTo>
                  <a:lnTo>
                    <a:pt x="75" y="526"/>
                  </a:lnTo>
                  <a:lnTo>
                    <a:pt x="28" y="531"/>
                  </a:lnTo>
                  <a:lnTo>
                    <a:pt x="0" y="457"/>
                  </a:lnTo>
                  <a:lnTo>
                    <a:pt x="15" y="372"/>
                  </a:lnTo>
                  <a:lnTo>
                    <a:pt x="15" y="306"/>
                  </a:lnTo>
                  <a:lnTo>
                    <a:pt x="21" y="229"/>
                  </a:lnTo>
                  <a:lnTo>
                    <a:pt x="55" y="148"/>
                  </a:lnTo>
                  <a:lnTo>
                    <a:pt x="104" y="82"/>
                  </a:lnTo>
                  <a:lnTo>
                    <a:pt x="147" y="55"/>
                  </a:lnTo>
                  <a:lnTo>
                    <a:pt x="209" y="55"/>
                  </a:lnTo>
                  <a:lnTo>
                    <a:pt x="312" y="27"/>
                  </a:lnTo>
                  <a:lnTo>
                    <a:pt x="347" y="0"/>
                  </a:lnTo>
                  <a:lnTo>
                    <a:pt x="270" y="113"/>
                  </a:lnTo>
                  <a:lnTo>
                    <a:pt x="198" y="140"/>
                  </a:lnTo>
                  <a:lnTo>
                    <a:pt x="166" y="171"/>
                  </a:lnTo>
                  <a:lnTo>
                    <a:pt x="249" y="187"/>
                  </a:lnTo>
                  <a:lnTo>
                    <a:pt x="288" y="159"/>
                  </a:lnTo>
                  <a:lnTo>
                    <a:pt x="241" y="244"/>
                  </a:lnTo>
                  <a:lnTo>
                    <a:pt x="229" y="278"/>
                  </a:lnTo>
                  <a:lnTo>
                    <a:pt x="235" y="328"/>
                  </a:lnTo>
                  <a:lnTo>
                    <a:pt x="182" y="360"/>
                  </a:lnTo>
                  <a:lnTo>
                    <a:pt x="160" y="360"/>
                  </a:lnTo>
                  <a:lnTo>
                    <a:pt x="155" y="35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8971" y="5312"/>
              <a:ext cx="11" cy="20"/>
            </a:xfrm>
            <a:custGeom>
              <a:avLst/>
              <a:gdLst>
                <a:gd name="T0" fmla="*/ 23 w 23"/>
                <a:gd name="T1" fmla="*/ 0 h 41"/>
                <a:gd name="T2" fmla="*/ 0 w 23"/>
                <a:gd name="T3" fmla="*/ 33 h 41"/>
                <a:gd name="T4" fmla="*/ 0 w 23"/>
                <a:gd name="T5" fmla="*/ 41 h 41"/>
                <a:gd name="T6" fmla="*/ 23 w 23"/>
                <a:gd name="T7" fmla="*/ 33 h 41"/>
                <a:gd name="T8" fmla="*/ 23 w 23"/>
                <a:gd name="T9" fmla="*/ 10 h 41"/>
                <a:gd name="T10" fmla="*/ 23 w 23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1">
                  <a:moveTo>
                    <a:pt x="23" y="0"/>
                  </a:moveTo>
                  <a:lnTo>
                    <a:pt x="0" y="33"/>
                  </a:lnTo>
                  <a:lnTo>
                    <a:pt x="0" y="41"/>
                  </a:lnTo>
                  <a:lnTo>
                    <a:pt x="23" y="33"/>
                  </a:lnTo>
                  <a:lnTo>
                    <a:pt x="23" y="1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9053" y="5294"/>
              <a:ext cx="34" cy="21"/>
            </a:xfrm>
            <a:custGeom>
              <a:avLst/>
              <a:gdLst>
                <a:gd name="T0" fmla="*/ 35 w 68"/>
                <a:gd name="T1" fmla="*/ 22 h 43"/>
                <a:gd name="T2" fmla="*/ 27 w 68"/>
                <a:gd name="T3" fmla="*/ 8 h 43"/>
                <a:gd name="T4" fmla="*/ 14 w 68"/>
                <a:gd name="T5" fmla="*/ 13 h 43"/>
                <a:gd name="T6" fmla="*/ 0 w 68"/>
                <a:gd name="T7" fmla="*/ 36 h 43"/>
                <a:gd name="T8" fmla="*/ 35 w 68"/>
                <a:gd name="T9" fmla="*/ 43 h 43"/>
                <a:gd name="T10" fmla="*/ 68 w 68"/>
                <a:gd name="T11" fmla="*/ 28 h 43"/>
                <a:gd name="T12" fmla="*/ 68 w 68"/>
                <a:gd name="T13" fmla="*/ 8 h 43"/>
                <a:gd name="T14" fmla="*/ 55 w 68"/>
                <a:gd name="T15" fmla="*/ 0 h 43"/>
                <a:gd name="T16" fmla="*/ 41 w 68"/>
                <a:gd name="T17" fmla="*/ 0 h 43"/>
                <a:gd name="T18" fmla="*/ 27 w 68"/>
                <a:gd name="T19" fmla="*/ 0 h 43"/>
                <a:gd name="T20" fmla="*/ 35 w 68"/>
                <a:gd name="T21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3">
                  <a:moveTo>
                    <a:pt x="35" y="22"/>
                  </a:moveTo>
                  <a:lnTo>
                    <a:pt x="27" y="8"/>
                  </a:lnTo>
                  <a:lnTo>
                    <a:pt x="14" y="13"/>
                  </a:lnTo>
                  <a:lnTo>
                    <a:pt x="0" y="36"/>
                  </a:lnTo>
                  <a:lnTo>
                    <a:pt x="35" y="43"/>
                  </a:lnTo>
                  <a:lnTo>
                    <a:pt x="68" y="28"/>
                  </a:lnTo>
                  <a:lnTo>
                    <a:pt x="68" y="8"/>
                  </a:lnTo>
                  <a:lnTo>
                    <a:pt x="55" y="0"/>
                  </a:lnTo>
                  <a:lnTo>
                    <a:pt x="41" y="0"/>
                  </a:lnTo>
                  <a:lnTo>
                    <a:pt x="27" y="0"/>
                  </a:lnTo>
                  <a:lnTo>
                    <a:pt x="35" y="2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9027" y="5117"/>
              <a:ext cx="30" cy="86"/>
            </a:xfrm>
            <a:custGeom>
              <a:avLst/>
              <a:gdLst>
                <a:gd name="T0" fmla="*/ 12 w 59"/>
                <a:gd name="T1" fmla="*/ 152 h 171"/>
                <a:gd name="T2" fmla="*/ 51 w 59"/>
                <a:gd name="T3" fmla="*/ 130 h 171"/>
                <a:gd name="T4" fmla="*/ 59 w 59"/>
                <a:gd name="T5" fmla="*/ 85 h 171"/>
                <a:gd name="T6" fmla="*/ 59 w 59"/>
                <a:gd name="T7" fmla="*/ 39 h 171"/>
                <a:gd name="T8" fmla="*/ 51 w 59"/>
                <a:gd name="T9" fmla="*/ 0 h 171"/>
                <a:gd name="T10" fmla="*/ 43 w 59"/>
                <a:gd name="T11" fmla="*/ 63 h 171"/>
                <a:gd name="T12" fmla="*/ 20 w 59"/>
                <a:gd name="T13" fmla="*/ 113 h 171"/>
                <a:gd name="T14" fmla="*/ 0 w 59"/>
                <a:gd name="T15" fmla="*/ 144 h 171"/>
                <a:gd name="T16" fmla="*/ 8 w 59"/>
                <a:gd name="T17" fmla="*/ 171 h 171"/>
                <a:gd name="T18" fmla="*/ 12 w 59"/>
                <a:gd name="T19" fmla="*/ 15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171">
                  <a:moveTo>
                    <a:pt x="12" y="152"/>
                  </a:moveTo>
                  <a:lnTo>
                    <a:pt x="51" y="130"/>
                  </a:lnTo>
                  <a:lnTo>
                    <a:pt x="59" y="85"/>
                  </a:lnTo>
                  <a:lnTo>
                    <a:pt x="59" y="39"/>
                  </a:lnTo>
                  <a:lnTo>
                    <a:pt x="51" y="0"/>
                  </a:lnTo>
                  <a:lnTo>
                    <a:pt x="43" y="63"/>
                  </a:lnTo>
                  <a:lnTo>
                    <a:pt x="20" y="113"/>
                  </a:lnTo>
                  <a:lnTo>
                    <a:pt x="0" y="144"/>
                  </a:lnTo>
                  <a:lnTo>
                    <a:pt x="8" y="171"/>
                  </a:lnTo>
                  <a:lnTo>
                    <a:pt x="12" y="15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852" y="4929"/>
              <a:ext cx="151" cy="108"/>
            </a:xfrm>
            <a:custGeom>
              <a:avLst/>
              <a:gdLst>
                <a:gd name="T0" fmla="*/ 131 w 302"/>
                <a:gd name="T1" fmla="*/ 157 h 215"/>
                <a:gd name="T2" fmla="*/ 99 w 302"/>
                <a:gd name="T3" fmla="*/ 146 h 215"/>
                <a:gd name="T4" fmla="*/ 75 w 302"/>
                <a:gd name="T5" fmla="*/ 157 h 215"/>
                <a:gd name="T6" fmla="*/ 39 w 302"/>
                <a:gd name="T7" fmla="*/ 185 h 215"/>
                <a:gd name="T8" fmla="*/ 0 w 302"/>
                <a:gd name="T9" fmla="*/ 185 h 215"/>
                <a:gd name="T10" fmla="*/ 39 w 302"/>
                <a:gd name="T11" fmla="*/ 122 h 215"/>
                <a:gd name="T12" fmla="*/ 75 w 302"/>
                <a:gd name="T13" fmla="*/ 85 h 215"/>
                <a:gd name="T14" fmla="*/ 117 w 302"/>
                <a:gd name="T15" fmla="*/ 64 h 215"/>
                <a:gd name="T16" fmla="*/ 189 w 302"/>
                <a:gd name="T17" fmla="*/ 36 h 215"/>
                <a:gd name="T18" fmla="*/ 238 w 302"/>
                <a:gd name="T19" fmla="*/ 0 h 215"/>
                <a:gd name="T20" fmla="*/ 296 w 302"/>
                <a:gd name="T21" fmla="*/ 0 h 215"/>
                <a:gd name="T22" fmla="*/ 302 w 302"/>
                <a:gd name="T23" fmla="*/ 52 h 215"/>
                <a:gd name="T24" fmla="*/ 288 w 302"/>
                <a:gd name="T25" fmla="*/ 100 h 215"/>
                <a:gd name="T26" fmla="*/ 261 w 302"/>
                <a:gd name="T27" fmla="*/ 173 h 215"/>
                <a:gd name="T28" fmla="*/ 181 w 302"/>
                <a:gd name="T29" fmla="*/ 215 h 215"/>
                <a:gd name="T30" fmla="*/ 152 w 302"/>
                <a:gd name="T31" fmla="*/ 185 h 215"/>
                <a:gd name="T32" fmla="*/ 138 w 302"/>
                <a:gd name="T33" fmla="*/ 146 h 215"/>
                <a:gd name="T34" fmla="*/ 131 w 302"/>
                <a:gd name="T35" fmla="*/ 15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2" h="215">
                  <a:moveTo>
                    <a:pt x="131" y="157"/>
                  </a:moveTo>
                  <a:lnTo>
                    <a:pt x="99" y="146"/>
                  </a:lnTo>
                  <a:lnTo>
                    <a:pt x="75" y="157"/>
                  </a:lnTo>
                  <a:lnTo>
                    <a:pt x="39" y="185"/>
                  </a:lnTo>
                  <a:lnTo>
                    <a:pt x="0" y="185"/>
                  </a:lnTo>
                  <a:lnTo>
                    <a:pt x="39" y="122"/>
                  </a:lnTo>
                  <a:lnTo>
                    <a:pt x="75" y="85"/>
                  </a:lnTo>
                  <a:lnTo>
                    <a:pt x="117" y="64"/>
                  </a:lnTo>
                  <a:lnTo>
                    <a:pt x="189" y="36"/>
                  </a:lnTo>
                  <a:lnTo>
                    <a:pt x="238" y="0"/>
                  </a:lnTo>
                  <a:lnTo>
                    <a:pt x="296" y="0"/>
                  </a:lnTo>
                  <a:lnTo>
                    <a:pt x="302" y="52"/>
                  </a:lnTo>
                  <a:lnTo>
                    <a:pt x="288" y="100"/>
                  </a:lnTo>
                  <a:lnTo>
                    <a:pt x="261" y="173"/>
                  </a:lnTo>
                  <a:lnTo>
                    <a:pt x="181" y="215"/>
                  </a:lnTo>
                  <a:lnTo>
                    <a:pt x="152" y="185"/>
                  </a:lnTo>
                  <a:lnTo>
                    <a:pt x="138" y="146"/>
                  </a:lnTo>
                  <a:lnTo>
                    <a:pt x="131" y="15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782" y="4653"/>
              <a:ext cx="82" cy="165"/>
            </a:xfrm>
            <a:custGeom>
              <a:avLst/>
              <a:gdLst>
                <a:gd name="T0" fmla="*/ 91 w 162"/>
                <a:gd name="T1" fmla="*/ 270 h 329"/>
                <a:gd name="T2" fmla="*/ 91 w 162"/>
                <a:gd name="T3" fmla="*/ 235 h 329"/>
                <a:gd name="T4" fmla="*/ 113 w 162"/>
                <a:gd name="T5" fmla="*/ 189 h 329"/>
                <a:gd name="T6" fmla="*/ 132 w 162"/>
                <a:gd name="T7" fmla="*/ 155 h 329"/>
                <a:gd name="T8" fmla="*/ 138 w 162"/>
                <a:gd name="T9" fmla="*/ 91 h 329"/>
                <a:gd name="T10" fmla="*/ 162 w 162"/>
                <a:gd name="T11" fmla="*/ 45 h 329"/>
                <a:gd name="T12" fmla="*/ 119 w 162"/>
                <a:gd name="T13" fmla="*/ 4 h 329"/>
                <a:gd name="T14" fmla="*/ 62 w 162"/>
                <a:gd name="T15" fmla="*/ 0 h 329"/>
                <a:gd name="T16" fmla="*/ 47 w 162"/>
                <a:gd name="T17" fmla="*/ 39 h 329"/>
                <a:gd name="T18" fmla="*/ 47 w 162"/>
                <a:gd name="T19" fmla="*/ 97 h 329"/>
                <a:gd name="T20" fmla="*/ 31 w 162"/>
                <a:gd name="T21" fmla="*/ 163 h 329"/>
                <a:gd name="T22" fmla="*/ 0 w 162"/>
                <a:gd name="T23" fmla="*/ 270 h 329"/>
                <a:gd name="T24" fmla="*/ 12 w 162"/>
                <a:gd name="T25" fmla="*/ 315 h 329"/>
                <a:gd name="T26" fmla="*/ 47 w 162"/>
                <a:gd name="T27" fmla="*/ 329 h 329"/>
                <a:gd name="T28" fmla="*/ 86 w 162"/>
                <a:gd name="T29" fmla="*/ 304 h 329"/>
                <a:gd name="T30" fmla="*/ 91 w 162"/>
                <a:gd name="T31" fmla="*/ 27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" h="329">
                  <a:moveTo>
                    <a:pt x="91" y="270"/>
                  </a:moveTo>
                  <a:lnTo>
                    <a:pt x="91" y="235"/>
                  </a:lnTo>
                  <a:lnTo>
                    <a:pt x="113" y="189"/>
                  </a:lnTo>
                  <a:lnTo>
                    <a:pt x="132" y="155"/>
                  </a:lnTo>
                  <a:lnTo>
                    <a:pt x="138" y="91"/>
                  </a:lnTo>
                  <a:lnTo>
                    <a:pt x="162" y="45"/>
                  </a:lnTo>
                  <a:lnTo>
                    <a:pt x="119" y="4"/>
                  </a:lnTo>
                  <a:lnTo>
                    <a:pt x="62" y="0"/>
                  </a:lnTo>
                  <a:lnTo>
                    <a:pt x="47" y="39"/>
                  </a:lnTo>
                  <a:lnTo>
                    <a:pt x="47" y="97"/>
                  </a:lnTo>
                  <a:lnTo>
                    <a:pt x="31" y="163"/>
                  </a:lnTo>
                  <a:lnTo>
                    <a:pt x="0" y="270"/>
                  </a:lnTo>
                  <a:lnTo>
                    <a:pt x="12" y="315"/>
                  </a:lnTo>
                  <a:lnTo>
                    <a:pt x="47" y="329"/>
                  </a:lnTo>
                  <a:lnTo>
                    <a:pt x="86" y="304"/>
                  </a:lnTo>
                  <a:lnTo>
                    <a:pt x="91" y="27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868" y="4821"/>
              <a:ext cx="25" cy="25"/>
            </a:xfrm>
            <a:custGeom>
              <a:avLst/>
              <a:gdLst>
                <a:gd name="T0" fmla="*/ 51 w 51"/>
                <a:gd name="T1" fmla="*/ 24 h 51"/>
                <a:gd name="T2" fmla="*/ 37 w 51"/>
                <a:gd name="T3" fmla="*/ 0 h 51"/>
                <a:gd name="T4" fmla="*/ 0 w 51"/>
                <a:gd name="T5" fmla="*/ 0 h 51"/>
                <a:gd name="T6" fmla="*/ 0 w 51"/>
                <a:gd name="T7" fmla="*/ 30 h 51"/>
                <a:gd name="T8" fmla="*/ 31 w 51"/>
                <a:gd name="T9" fmla="*/ 51 h 51"/>
                <a:gd name="T10" fmla="*/ 43 w 51"/>
                <a:gd name="T11" fmla="*/ 43 h 51"/>
                <a:gd name="T12" fmla="*/ 51 w 51"/>
                <a:gd name="T13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24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31" y="51"/>
                  </a:lnTo>
                  <a:lnTo>
                    <a:pt x="43" y="43"/>
                  </a:lnTo>
                  <a:lnTo>
                    <a:pt x="51" y="2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8920" y="4821"/>
              <a:ext cx="26" cy="21"/>
            </a:xfrm>
            <a:custGeom>
              <a:avLst/>
              <a:gdLst>
                <a:gd name="T0" fmla="*/ 51 w 51"/>
                <a:gd name="T1" fmla="*/ 0 h 43"/>
                <a:gd name="T2" fmla="*/ 20 w 51"/>
                <a:gd name="T3" fmla="*/ 0 h 43"/>
                <a:gd name="T4" fmla="*/ 0 w 51"/>
                <a:gd name="T5" fmla="*/ 38 h 43"/>
                <a:gd name="T6" fmla="*/ 14 w 51"/>
                <a:gd name="T7" fmla="*/ 43 h 43"/>
                <a:gd name="T8" fmla="*/ 20 w 51"/>
                <a:gd name="T9" fmla="*/ 24 h 43"/>
                <a:gd name="T10" fmla="*/ 51 w 5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3">
                  <a:moveTo>
                    <a:pt x="51" y="0"/>
                  </a:moveTo>
                  <a:lnTo>
                    <a:pt x="20" y="0"/>
                  </a:lnTo>
                  <a:lnTo>
                    <a:pt x="0" y="38"/>
                  </a:lnTo>
                  <a:lnTo>
                    <a:pt x="14" y="43"/>
                  </a:lnTo>
                  <a:lnTo>
                    <a:pt x="20" y="24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9671" y="5636"/>
              <a:ext cx="147" cy="50"/>
            </a:xfrm>
            <a:custGeom>
              <a:avLst/>
              <a:gdLst>
                <a:gd name="T0" fmla="*/ 129 w 293"/>
                <a:gd name="T1" fmla="*/ 21 h 101"/>
                <a:gd name="T2" fmla="*/ 94 w 293"/>
                <a:gd name="T3" fmla="*/ 16 h 101"/>
                <a:gd name="T4" fmla="*/ 63 w 293"/>
                <a:gd name="T5" fmla="*/ 0 h 101"/>
                <a:gd name="T6" fmla="*/ 0 w 293"/>
                <a:gd name="T7" fmla="*/ 21 h 101"/>
                <a:gd name="T8" fmla="*/ 30 w 293"/>
                <a:gd name="T9" fmla="*/ 65 h 101"/>
                <a:gd name="T10" fmla="*/ 87 w 293"/>
                <a:gd name="T11" fmla="*/ 71 h 101"/>
                <a:gd name="T12" fmla="*/ 122 w 293"/>
                <a:gd name="T13" fmla="*/ 79 h 101"/>
                <a:gd name="T14" fmla="*/ 177 w 293"/>
                <a:gd name="T15" fmla="*/ 101 h 101"/>
                <a:gd name="T16" fmla="*/ 221 w 293"/>
                <a:gd name="T17" fmla="*/ 101 h 101"/>
                <a:gd name="T18" fmla="*/ 279 w 293"/>
                <a:gd name="T19" fmla="*/ 71 h 101"/>
                <a:gd name="T20" fmla="*/ 293 w 293"/>
                <a:gd name="T21" fmla="*/ 36 h 101"/>
                <a:gd name="T22" fmla="*/ 252 w 293"/>
                <a:gd name="T23" fmla="*/ 16 h 101"/>
                <a:gd name="T24" fmla="*/ 205 w 293"/>
                <a:gd name="T25" fmla="*/ 16 h 101"/>
                <a:gd name="T26" fmla="*/ 158 w 293"/>
                <a:gd name="T27" fmla="*/ 36 h 101"/>
                <a:gd name="T28" fmla="*/ 129 w 293"/>
                <a:gd name="T29" fmla="*/ 43 h 101"/>
                <a:gd name="T30" fmla="*/ 122 w 293"/>
                <a:gd name="T31" fmla="*/ 30 h 101"/>
                <a:gd name="T32" fmla="*/ 129 w 293"/>
                <a:gd name="T33" fmla="*/ 2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3" h="101">
                  <a:moveTo>
                    <a:pt x="129" y="21"/>
                  </a:moveTo>
                  <a:lnTo>
                    <a:pt x="94" y="16"/>
                  </a:lnTo>
                  <a:lnTo>
                    <a:pt x="63" y="0"/>
                  </a:lnTo>
                  <a:lnTo>
                    <a:pt x="0" y="21"/>
                  </a:lnTo>
                  <a:lnTo>
                    <a:pt x="30" y="65"/>
                  </a:lnTo>
                  <a:lnTo>
                    <a:pt x="87" y="71"/>
                  </a:lnTo>
                  <a:lnTo>
                    <a:pt x="122" y="79"/>
                  </a:lnTo>
                  <a:lnTo>
                    <a:pt x="177" y="101"/>
                  </a:lnTo>
                  <a:lnTo>
                    <a:pt x="221" y="101"/>
                  </a:lnTo>
                  <a:lnTo>
                    <a:pt x="279" y="71"/>
                  </a:lnTo>
                  <a:lnTo>
                    <a:pt x="293" y="36"/>
                  </a:lnTo>
                  <a:lnTo>
                    <a:pt x="252" y="16"/>
                  </a:lnTo>
                  <a:lnTo>
                    <a:pt x="205" y="16"/>
                  </a:lnTo>
                  <a:lnTo>
                    <a:pt x="158" y="36"/>
                  </a:lnTo>
                  <a:lnTo>
                    <a:pt x="129" y="43"/>
                  </a:lnTo>
                  <a:lnTo>
                    <a:pt x="122" y="30"/>
                  </a:lnTo>
                  <a:lnTo>
                    <a:pt x="129" y="2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9609" y="5542"/>
              <a:ext cx="2" cy="0"/>
            </a:xfrm>
            <a:prstGeom prst="line">
              <a:avLst/>
            </a:prstGeom>
            <a:grpFill/>
            <a:ln w="1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763" y="5581"/>
              <a:ext cx="53" cy="73"/>
            </a:xfrm>
            <a:custGeom>
              <a:avLst/>
              <a:gdLst>
                <a:gd name="T0" fmla="*/ 61 w 105"/>
                <a:gd name="T1" fmla="*/ 125 h 145"/>
                <a:gd name="T2" fmla="*/ 61 w 105"/>
                <a:gd name="T3" fmla="*/ 102 h 145"/>
                <a:gd name="T4" fmla="*/ 38 w 105"/>
                <a:gd name="T5" fmla="*/ 78 h 145"/>
                <a:gd name="T6" fmla="*/ 30 w 105"/>
                <a:gd name="T7" fmla="*/ 34 h 145"/>
                <a:gd name="T8" fmla="*/ 0 w 105"/>
                <a:gd name="T9" fmla="*/ 0 h 145"/>
                <a:gd name="T10" fmla="*/ 61 w 105"/>
                <a:gd name="T11" fmla="*/ 12 h 145"/>
                <a:gd name="T12" fmla="*/ 96 w 105"/>
                <a:gd name="T13" fmla="*/ 51 h 145"/>
                <a:gd name="T14" fmla="*/ 105 w 105"/>
                <a:gd name="T15" fmla="*/ 94 h 145"/>
                <a:gd name="T16" fmla="*/ 105 w 105"/>
                <a:gd name="T17" fmla="*/ 125 h 145"/>
                <a:gd name="T18" fmla="*/ 96 w 105"/>
                <a:gd name="T19" fmla="*/ 145 h 145"/>
                <a:gd name="T20" fmla="*/ 91 w 105"/>
                <a:gd name="T21" fmla="*/ 145 h 145"/>
                <a:gd name="T22" fmla="*/ 61 w 105"/>
                <a:gd name="T23" fmla="*/ 1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45">
                  <a:moveTo>
                    <a:pt x="61" y="125"/>
                  </a:moveTo>
                  <a:lnTo>
                    <a:pt x="61" y="102"/>
                  </a:lnTo>
                  <a:lnTo>
                    <a:pt x="38" y="78"/>
                  </a:lnTo>
                  <a:lnTo>
                    <a:pt x="30" y="34"/>
                  </a:lnTo>
                  <a:lnTo>
                    <a:pt x="0" y="0"/>
                  </a:lnTo>
                  <a:lnTo>
                    <a:pt x="61" y="12"/>
                  </a:lnTo>
                  <a:lnTo>
                    <a:pt x="96" y="51"/>
                  </a:lnTo>
                  <a:lnTo>
                    <a:pt x="105" y="94"/>
                  </a:lnTo>
                  <a:lnTo>
                    <a:pt x="105" y="125"/>
                  </a:lnTo>
                  <a:lnTo>
                    <a:pt x="96" y="145"/>
                  </a:lnTo>
                  <a:lnTo>
                    <a:pt x="91" y="145"/>
                  </a:lnTo>
                  <a:lnTo>
                    <a:pt x="61" y="12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H="1">
              <a:off x="9885" y="5722"/>
              <a:ext cx="4" cy="0"/>
            </a:xfrm>
            <a:prstGeom prst="line">
              <a:avLst/>
            </a:prstGeom>
            <a:grpFill/>
            <a:ln w="1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10009" y="5826"/>
              <a:ext cx="15" cy="11"/>
            </a:xfrm>
            <a:custGeom>
              <a:avLst/>
              <a:gdLst>
                <a:gd name="T0" fmla="*/ 0 w 30"/>
                <a:gd name="T1" fmla="*/ 0 h 24"/>
                <a:gd name="T2" fmla="*/ 8 w 30"/>
                <a:gd name="T3" fmla="*/ 24 h 24"/>
                <a:gd name="T4" fmla="*/ 30 w 30"/>
                <a:gd name="T5" fmla="*/ 24 h 24"/>
                <a:gd name="T6" fmla="*/ 14 w 30"/>
                <a:gd name="T7" fmla="*/ 0 h 24"/>
                <a:gd name="T8" fmla="*/ 8 w 30"/>
                <a:gd name="T9" fmla="*/ 0 h 24"/>
                <a:gd name="T10" fmla="*/ 0 w 3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4">
                  <a:moveTo>
                    <a:pt x="0" y="0"/>
                  </a:moveTo>
                  <a:lnTo>
                    <a:pt x="8" y="24"/>
                  </a:lnTo>
                  <a:lnTo>
                    <a:pt x="30" y="2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10078" y="6262"/>
              <a:ext cx="43" cy="35"/>
            </a:xfrm>
            <a:custGeom>
              <a:avLst/>
              <a:gdLst>
                <a:gd name="T0" fmla="*/ 76 w 84"/>
                <a:gd name="T1" fmla="*/ 58 h 70"/>
                <a:gd name="T2" fmla="*/ 76 w 84"/>
                <a:gd name="T3" fmla="*/ 51 h 70"/>
                <a:gd name="T4" fmla="*/ 47 w 84"/>
                <a:gd name="T5" fmla="*/ 20 h 70"/>
                <a:gd name="T6" fmla="*/ 0 w 84"/>
                <a:gd name="T7" fmla="*/ 0 h 70"/>
                <a:gd name="T8" fmla="*/ 36 w 84"/>
                <a:gd name="T9" fmla="*/ 36 h 70"/>
                <a:gd name="T10" fmla="*/ 62 w 84"/>
                <a:gd name="T11" fmla="*/ 58 h 70"/>
                <a:gd name="T12" fmla="*/ 84 w 84"/>
                <a:gd name="T13" fmla="*/ 70 h 70"/>
                <a:gd name="T14" fmla="*/ 76 w 84"/>
                <a:gd name="T15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70">
                  <a:moveTo>
                    <a:pt x="76" y="58"/>
                  </a:moveTo>
                  <a:lnTo>
                    <a:pt x="76" y="51"/>
                  </a:lnTo>
                  <a:lnTo>
                    <a:pt x="47" y="20"/>
                  </a:lnTo>
                  <a:lnTo>
                    <a:pt x="0" y="0"/>
                  </a:lnTo>
                  <a:lnTo>
                    <a:pt x="36" y="36"/>
                  </a:lnTo>
                  <a:lnTo>
                    <a:pt x="62" y="58"/>
                  </a:lnTo>
                  <a:lnTo>
                    <a:pt x="84" y="70"/>
                  </a:lnTo>
                  <a:lnTo>
                    <a:pt x="76" y="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228" y="6143"/>
              <a:ext cx="0" cy="4"/>
            </a:xfrm>
            <a:custGeom>
              <a:avLst/>
              <a:gdLst>
                <a:gd name="T0" fmla="*/ 10 h 10"/>
                <a:gd name="T1" fmla="*/ 0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0177" y="6107"/>
              <a:ext cx="4" cy="3"/>
            </a:xfrm>
            <a:custGeom>
              <a:avLst/>
              <a:gdLst>
                <a:gd name="T0" fmla="*/ 8 w 8"/>
                <a:gd name="T1" fmla="*/ 0 h 6"/>
                <a:gd name="T2" fmla="*/ 0 w 8"/>
                <a:gd name="T3" fmla="*/ 6 h 6"/>
                <a:gd name="T4" fmla="*/ 8 w 8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451" y="6246"/>
              <a:ext cx="53" cy="34"/>
            </a:xfrm>
            <a:custGeom>
              <a:avLst/>
              <a:gdLst>
                <a:gd name="T0" fmla="*/ 86 w 105"/>
                <a:gd name="T1" fmla="*/ 61 h 68"/>
                <a:gd name="T2" fmla="*/ 100 w 105"/>
                <a:gd name="T3" fmla="*/ 47 h 68"/>
                <a:gd name="T4" fmla="*/ 65 w 105"/>
                <a:gd name="T5" fmla="*/ 0 h 68"/>
                <a:gd name="T6" fmla="*/ 0 w 105"/>
                <a:gd name="T7" fmla="*/ 0 h 68"/>
                <a:gd name="T8" fmla="*/ 8 w 105"/>
                <a:gd name="T9" fmla="*/ 47 h 68"/>
                <a:gd name="T10" fmla="*/ 72 w 105"/>
                <a:gd name="T11" fmla="*/ 61 h 68"/>
                <a:gd name="T12" fmla="*/ 105 w 105"/>
                <a:gd name="T13" fmla="*/ 68 h 68"/>
                <a:gd name="T14" fmla="*/ 105 w 105"/>
                <a:gd name="T15" fmla="*/ 52 h 68"/>
                <a:gd name="T16" fmla="*/ 86 w 105"/>
                <a:gd name="T1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8">
                  <a:moveTo>
                    <a:pt x="86" y="61"/>
                  </a:moveTo>
                  <a:lnTo>
                    <a:pt x="100" y="47"/>
                  </a:lnTo>
                  <a:lnTo>
                    <a:pt x="65" y="0"/>
                  </a:lnTo>
                  <a:lnTo>
                    <a:pt x="0" y="0"/>
                  </a:lnTo>
                  <a:lnTo>
                    <a:pt x="8" y="47"/>
                  </a:lnTo>
                  <a:lnTo>
                    <a:pt x="72" y="61"/>
                  </a:lnTo>
                  <a:lnTo>
                    <a:pt x="105" y="68"/>
                  </a:lnTo>
                  <a:lnTo>
                    <a:pt x="105" y="52"/>
                  </a:lnTo>
                  <a:lnTo>
                    <a:pt x="86" y="6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9315" y="6863"/>
              <a:ext cx="115" cy="129"/>
            </a:xfrm>
            <a:custGeom>
              <a:avLst/>
              <a:gdLst>
                <a:gd name="T0" fmla="*/ 199 w 230"/>
                <a:gd name="T1" fmla="*/ 31 h 259"/>
                <a:gd name="T2" fmla="*/ 164 w 230"/>
                <a:gd name="T3" fmla="*/ 8 h 259"/>
                <a:gd name="T4" fmla="*/ 72 w 230"/>
                <a:gd name="T5" fmla="*/ 0 h 259"/>
                <a:gd name="T6" fmla="*/ 0 w 230"/>
                <a:gd name="T7" fmla="*/ 0 h 259"/>
                <a:gd name="T8" fmla="*/ 22 w 230"/>
                <a:gd name="T9" fmla="*/ 66 h 259"/>
                <a:gd name="T10" fmla="*/ 22 w 230"/>
                <a:gd name="T11" fmla="*/ 110 h 259"/>
                <a:gd name="T12" fmla="*/ 44 w 230"/>
                <a:gd name="T13" fmla="*/ 174 h 259"/>
                <a:gd name="T14" fmla="*/ 44 w 230"/>
                <a:gd name="T15" fmla="*/ 238 h 259"/>
                <a:gd name="T16" fmla="*/ 108 w 230"/>
                <a:gd name="T17" fmla="*/ 259 h 259"/>
                <a:gd name="T18" fmla="*/ 145 w 230"/>
                <a:gd name="T19" fmla="*/ 230 h 259"/>
                <a:gd name="T20" fmla="*/ 194 w 230"/>
                <a:gd name="T21" fmla="*/ 174 h 259"/>
                <a:gd name="T22" fmla="*/ 230 w 230"/>
                <a:gd name="T23" fmla="*/ 128 h 259"/>
                <a:gd name="T24" fmla="*/ 230 w 230"/>
                <a:gd name="T25" fmla="*/ 70 h 259"/>
                <a:gd name="T26" fmla="*/ 214 w 230"/>
                <a:gd name="T27" fmla="*/ 42 h 259"/>
                <a:gd name="T28" fmla="*/ 201 w 230"/>
                <a:gd name="T29" fmla="*/ 42 h 259"/>
                <a:gd name="T30" fmla="*/ 199 w 230"/>
                <a:gd name="T31" fmla="*/ 3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" h="259">
                  <a:moveTo>
                    <a:pt x="199" y="31"/>
                  </a:moveTo>
                  <a:lnTo>
                    <a:pt x="164" y="8"/>
                  </a:lnTo>
                  <a:lnTo>
                    <a:pt x="72" y="0"/>
                  </a:lnTo>
                  <a:lnTo>
                    <a:pt x="0" y="0"/>
                  </a:lnTo>
                  <a:lnTo>
                    <a:pt x="22" y="66"/>
                  </a:lnTo>
                  <a:lnTo>
                    <a:pt x="22" y="110"/>
                  </a:lnTo>
                  <a:lnTo>
                    <a:pt x="44" y="174"/>
                  </a:lnTo>
                  <a:lnTo>
                    <a:pt x="44" y="238"/>
                  </a:lnTo>
                  <a:lnTo>
                    <a:pt x="108" y="259"/>
                  </a:lnTo>
                  <a:lnTo>
                    <a:pt x="145" y="230"/>
                  </a:lnTo>
                  <a:lnTo>
                    <a:pt x="194" y="174"/>
                  </a:lnTo>
                  <a:lnTo>
                    <a:pt x="230" y="128"/>
                  </a:lnTo>
                  <a:lnTo>
                    <a:pt x="230" y="70"/>
                  </a:lnTo>
                  <a:lnTo>
                    <a:pt x="214" y="42"/>
                  </a:lnTo>
                  <a:lnTo>
                    <a:pt x="201" y="42"/>
                  </a:lnTo>
                  <a:lnTo>
                    <a:pt x="199" y="3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9952" y="6961"/>
              <a:ext cx="300" cy="229"/>
            </a:xfrm>
            <a:custGeom>
              <a:avLst/>
              <a:gdLst>
                <a:gd name="T0" fmla="*/ 174 w 601"/>
                <a:gd name="T1" fmla="*/ 453 h 458"/>
                <a:gd name="T2" fmla="*/ 122 w 601"/>
                <a:gd name="T3" fmla="*/ 453 h 458"/>
                <a:gd name="T4" fmla="*/ 95 w 601"/>
                <a:gd name="T5" fmla="*/ 417 h 458"/>
                <a:gd name="T6" fmla="*/ 39 w 601"/>
                <a:gd name="T7" fmla="*/ 388 h 458"/>
                <a:gd name="T8" fmla="*/ 7 w 601"/>
                <a:gd name="T9" fmla="*/ 381 h 458"/>
                <a:gd name="T10" fmla="*/ 0 w 601"/>
                <a:gd name="T11" fmla="*/ 322 h 458"/>
                <a:gd name="T12" fmla="*/ 88 w 601"/>
                <a:gd name="T13" fmla="*/ 293 h 458"/>
                <a:gd name="T14" fmla="*/ 122 w 601"/>
                <a:gd name="T15" fmla="*/ 251 h 458"/>
                <a:gd name="T16" fmla="*/ 187 w 601"/>
                <a:gd name="T17" fmla="*/ 229 h 458"/>
                <a:gd name="T18" fmla="*/ 280 w 601"/>
                <a:gd name="T19" fmla="*/ 193 h 458"/>
                <a:gd name="T20" fmla="*/ 315 w 601"/>
                <a:gd name="T21" fmla="*/ 152 h 458"/>
                <a:gd name="T22" fmla="*/ 379 w 601"/>
                <a:gd name="T23" fmla="*/ 107 h 458"/>
                <a:gd name="T24" fmla="*/ 486 w 601"/>
                <a:gd name="T25" fmla="*/ 34 h 458"/>
                <a:gd name="T26" fmla="*/ 513 w 601"/>
                <a:gd name="T27" fmla="*/ 0 h 458"/>
                <a:gd name="T28" fmla="*/ 556 w 601"/>
                <a:gd name="T29" fmla="*/ 0 h 458"/>
                <a:gd name="T30" fmla="*/ 535 w 601"/>
                <a:gd name="T31" fmla="*/ 63 h 458"/>
                <a:gd name="T32" fmla="*/ 562 w 601"/>
                <a:gd name="T33" fmla="*/ 92 h 458"/>
                <a:gd name="T34" fmla="*/ 601 w 601"/>
                <a:gd name="T35" fmla="*/ 99 h 458"/>
                <a:gd name="T36" fmla="*/ 556 w 601"/>
                <a:gd name="T37" fmla="*/ 182 h 458"/>
                <a:gd name="T38" fmla="*/ 498 w 601"/>
                <a:gd name="T39" fmla="*/ 205 h 458"/>
                <a:gd name="T40" fmla="*/ 458 w 601"/>
                <a:gd name="T41" fmla="*/ 251 h 458"/>
                <a:gd name="T42" fmla="*/ 414 w 601"/>
                <a:gd name="T43" fmla="*/ 264 h 458"/>
                <a:gd name="T44" fmla="*/ 379 w 601"/>
                <a:gd name="T45" fmla="*/ 257 h 458"/>
                <a:gd name="T46" fmla="*/ 350 w 601"/>
                <a:gd name="T47" fmla="*/ 293 h 458"/>
                <a:gd name="T48" fmla="*/ 315 w 601"/>
                <a:gd name="T49" fmla="*/ 344 h 458"/>
                <a:gd name="T50" fmla="*/ 289 w 601"/>
                <a:gd name="T51" fmla="*/ 395 h 458"/>
                <a:gd name="T52" fmla="*/ 253 w 601"/>
                <a:gd name="T53" fmla="*/ 438 h 458"/>
                <a:gd name="T54" fmla="*/ 219 w 601"/>
                <a:gd name="T55" fmla="*/ 453 h 458"/>
                <a:gd name="T56" fmla="*/ 194 w 601"/>
                <a:gd name="T57" fmla="*/ 458 h 458"/>
                <a:gd name="T58" fmla="*/ 174 w 601"/>
                <a:gd name="T59" fmla="*/ 453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1" h="458">
                  <a:moveTo>
                    <a:pt x="174" y="453"/>
                  </a:moveTo>
                  <a:lnTo>
                    <a:pt x="122" y="453"/>
                  </a:lnTo>
                  <a:lnTo>
                    <a:pt x="95" y="417"/>
                  </a:lnTo>
                  <a:lnTo>
                    <a:pt x="39" y="388"/>
                  </a:lnTo>
                  <a:lnTo>
                    <a:pt x="7" y="381"/>
                  </a:lnTo>
                  <a:lnTo>
                    <a:pt x="0" y="322"/>
                  </a:lnTo>
                  <a:lnTo>
                    <a:pt x="88" y="293"/>
                  </a:lnTo>
                  <a:lnTo>
                    <a:pt x="122" y="251"/>
                  </a:lnTo>
                  <a:lnTo>
                    <a:pt x="187" y="229"/>
                  </a:lnTo>
                  <a:lnTo>
                    <a:pt x="280" y="193"/>
                  </a:lnTo>
                  <a:lnTo>
                    <a:pt x="315" y="152"/>
                  </a:lnTo>
                  <a:lnTo>
                    <a:pt x="379" y="107"/>
                  </a:lnTo>
                  <a:lnTo>
                    <a:pt x="486" y="34"/>
                  </a:lnTo>
                  <a:lnTo>
                    <a:pt x="513" y="0"/>
                  </a:lnTo>
                  <a:lnTo>
                    <a:pt x="556" y="0"/>
                  </a:lnTo>
                  <a:lnTo>
                    <a:pt x="535" y="63"/>
                  </a:lnTo>
                  <a:lnTo>
                    <a:pt x="562" y="92"/>
                  </a:lnTo>
                  <a:lnTo>
                    <a:pt x="601" y="99"/>
                  </a:lnTo>
                  <a:lnTo>
                    <a:pt x="556" y="182"/>
                  </a:lnTo>
                  <a:lnTo>
                    <a:pt x="498" y="205"/>
                  </a:lnTo>
                  <a:lnTo>
                    <a:pt x="458" y="251"/>
                  </a:lnTo>
                  <a:lnTo>
                    <a:pt x="414" y="264"/>
                  </a:lnTo>
                  <a:lnTo>
                    <a:pt x="379" y="257"/>
                  </a:lnTo>
                  <a:lnTo>
                    <a:pt x="350" y="293"/>
                  </a:lnTo>
                  <a:lnTo>
                    <a:pt x="315" y="344"/>
                  </a:lnTo>
                  <a:lnTo>
                    <a:pt x="289" y="395"/>
                  </a:lnTo>
                  <a:lnTo>
                    <a:pt x="253" y="438"/>
                  </a:lnTo>
                  <a:lnTo>
                    <a:pt x="219" y="453"/>
                  </a:lnTo>
                  <a:lnTo>
                    <a:pt x="194" y="458"/>
                  </a:lnTo>
                  <a:lnTo>
                    <a:pt x="174" y="45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263" y="6758"/>
              <a:ext cx="127" cy="245"/>
            </a:xfrm>
            <a:custGeom>
              <a:avLst/>
              <a:gdLst>
                <a:gd name="T0" fmla="*/ 0 w 252"/>
                <a:gd name="T1" fmla="*/ 485 h 490"/>
                <a:gd name="T2" fmla="*/ 0 w 252"/>
                <a:gd name="T3" fmla="*/ 426 h 490"/>
                <a:gd name="T4" fmla="*/ 0 w 252"/>
                <a:gd name="T5" fmla="*/ 377 h 490"/>
                <a:gd name="T6" fmla="*/ 8 w 252"/>
                <a:gd name="T7" fmla="*/ 339 h 490"/>
                <a:gd name="T8" fmla="*/ 64 w 252"/>
                <a:gd name="T9" fmla="*/ 281 h 490"/>
                <a:gd name="T10" fmla="*/ 70 w 252"/>
                <a:gd name="T11" fmla="*/ 230 h 490"/>
                <a:gd name="T12" fmla="*/ 70 w 252"/>
                <a:gd name="T13" fmla="*/ 167 h 490"/>
                <a:gd name="T14" fmla="*/ 70 w 252"/>
                <a:gd name="T15" fmla="*/ 82 h 490"/>
                <a:gd name="T16" fmla="*/ 43 w 252"/>
                <a:gd name="T17" fmla="*/ 0 h 490"/>
                <a:gd name="T18" fmla="*/ 78 w 252"/>
                <a:gd name="T19" fmla="*/ 91 h 490"/>
                <a:gd name="T20" fmla="*/ 118 w 252"/>
                <a:gd name="T21" fmla="*/ 204 h 490"/>
                <a:gd name="T22" fmla="*/ 158 w 252"/>
                <a:gd name="T23" fmla="*/ 259 h 490"/>
                <a:gd name="T24" fmla="*/ 211 w 252"/>
                <a:gd name="T25" fmla="*/ 277 h 490"/>
                <a:gd name="T26" fmla="*/ 239 w 252"/>
                <a:gd name="T27" fmla="*/ 230 h 490"/>
                <a:gd name="T28" fmla="*/ 252 w 252"/>
                <a:gd name="T29" fmla="*/ 311 h 490"/>
                <a:gd name="T30" fmla="*/ 233 w 252"/>
                <a:gd name="T31" fmla="*/ 339 h 490"/>
                <a:gd name="T32" fmla="*/ 177 w 252"/>
                <a:gd name="T33" fmla="*/ 391 h 490"/>
                <a:gd name="T34" fmla="*/ 128 w 252"/>
                <a:gd name="T35" fmla="*/ 441 h 490"/>
                <a:gd name="T36" fmla="*/ 97 w 252"/>
                <a:gd name="T37" fmla="*/ 479 h 490"/>
                <a:gd name="T38" fmla="*/ 43 w 252"/>
                <a:gd name="T39" fmla="*/ 490 h 490"/>
                <a:gd name="T40" fmla="*/ 13 w 252"/>
                <a:gd name="T41" fmla="*/ 490 h 490"/>
                <a:gd name="T42" fmla="*/ 0 w 252"/>
                <a:gd name="T43" fmla="*/ 48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2" h="490">
                  <a:moveTo>
                    <a:pt x="0" y="485"/>
                  </a:moveTo>
                  <a:lnTo>
                    <a:pt x="0" y="426"/>
                  </a:lnTo>
                  <a:lnTo>
                    <a:pt x="0" y="377"/>
                  </a:lnTo>
                  <a:lnTo>
                    <a:pt x="8" y="339"/>
                  </a:lnTo>
                  <a:lnTo>
                    <a:pt x="64" y="281"/>
                  </a:lnTo>
                  <a:lnTo>
                    <a:pt x="70" y="230"/>
                  </a:lnTo>
                  <a:lnTo>
                    <a:pt x="70" y="167"/>
                  </a:lnTo>
                  <a:lnTo>
                    <a:pt x="70" y="82"/>
                  </a:lnTo>
                  <a:lnTo>
                    <a:pt x="43" y="0"/>
                  </a:lnTo>
                  <a:lnTo>
                    <a:pt x="78" y="91"/>
                  </a:lnTo>
                  <a:lnTo>
                    <a:pt x="118" y="204"/>
                  </a:lnTo>
                  <a:lnTo>
                    <a:pt x="158" y="259"/>
                  </a:lnTo>
                  <a:lnTo>
                    <a:pt x="211" y="277"/>
                  </a:lnTo>
                  <a:lnTo>
                    <a:pt x="239" y="230"/>
                  </a:lnTo>
                  <a:lnTo>
                    <a:pt x="252" y="311"/>
                  </a:lnTo>
                  <a:lnTo>
                    <a:pt x="233" y="339"/>
                  </a:lnTo>
                  <a:lnTo>
                    <a:pt x="177" y="391"/>
                  </a:lnTo>
                  <a:lnTo>
                    <a:pt x="128" y="441"/>
                  </a:lnTo>
                  <a:lnTo>
                    <a:pt x="97" y="479"/>
                  </a:lnTo>
                  <a:lnTo>
                    <a:pt x="43" y="490"/>
                  </a:lnTo>
                  <a:lnTo>
                    <a:pt x="13" y="490"/>
                  </a:lnTo>
                  <a:lnTo>
                    <a:pt x="0" y="48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3377" y="7247"/>
              <a:ext cx="33" cy="51"/>
            </a:xfrm>
            <a:custGeom>
              <a:avLst/>
              <a:gdLst>
                <a:gd name="T0" fmla="*/ 61 w 66"/>
                <a:gd name="T1" fmla="*/ 27 h 102"/>
                <a:gd name="T2" fmla="*/ 66 w 66"/>
                <a:gd name="T3" fmla="*/ 0 h 102"/>
                <a:gd name="T4" fmla="*/ 40 w 66"/>
                <a:gd name="T5" fmla="*/ 10 h 102"/>
                <a:gd name="T6" fmla="*/ 0 w 66"/>
                <a:gd name="T7" fmla="*/ 72 h 102"/>
                <a:gd name="T8" fmla="*/ 26 w 66"/>
                <a:gd name="T9" fmla="*/ 102 h 102"/>
                <a:gd name="T10" fmla="*/ 37 w 66"/>
                <a:gd name="T11" fmla="*/ 88 h 102"/>
                <a:gd name="T12" fmla="*/ 40 w 66"/>
                <a:gd name="T13" fmla="*/ 64 h 102"/>
                <a:gd name="T14" fmla="*/ 61 w 66"/>
                <a:gd name="T15" fmla="*/ 2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02">
                  <a:moveTo>
                    <a:pt x="61" y="27"/>
                  </a:moveTo>
                  <a:lnTo>
                    <a:pt x="66" y="0"/>
                  </a:lnTo>
                  <a:lnTo>
                    <a:pt x="40" y="10"/>
                  </a:lnTo>
                  <a:lnTo>
                    <a:pt x="0" y="72"/>
                  </a:lnTo>
                  <a:lnTo>
                    <a:pt x="26" y="102"/>
                  </a:lnTo>
                  <a:lnTo>
                    <a:pt x="37" y="88"/>
                  </a:lnTo>
                  <a:lnTo>
                    <a:pt x="40" y="64"/>
                  </a:lnTo>
                  <a:lnTo>
                    <a:pt x="61" y="2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3403" y="7256"/>
              <a:ext cx="32" cy="35"/>
            </a:xfrm>
            <a:custGeom>
              <a:avLst/>
              <a:gdLst>
                <a:gd name="T0" fmla="*/ 39 w 64"/>
                <a:gd name="T1" fmla="*/ 0 h 71"/>
                <a:gd name="T2" fmla="*/ 24 w 64"/>
                <a:gd name="T3" fmla="*/ 11 h 71"/>
                <a:gd name="T4" fmla="*/ 4 w 64"/>
                <a:gd name="T5" fmla="*/ 49 h 71"/>
                <a:gd name="T6" fmla="*/ 0 w 64"/>
                <a:gd name="T7" fmla="*/ 71 h 71"/>
                <a:gd name="T8" fmla="*/ 29 w 64"/>
                <a:gd name="T9" fmla="*/ 66 h 71"/>
                <a:gd name="T10" fmla="*/ 34 w 64"/>
                <a:gd name="T11" fmla="*/ 38 h 71"/>
                <a:gd name="T12" fmla="*/ 61 w 64"/>
                <a:gd name="T13" fmla="*/ 30 h 71"/>
                <a:gd name="T14" fmla="*/ 64 w 64"/>
                <a:gd name="T15" fmla="*/ 17 h 71"/>
                <a:gd name="T16" fmla="*/ 39 w 64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1">
                  <a:moveTo>
                    <a:pt x="39" y="0"/>
                  </a:moveTo>
                  <a:lnTo>
                    <a:pt x="24" y="11"/>
                  </a:lnTo>
                  <a:lnTo>
                    <a:pt x="4" y="49"/>
                  </a:lnTo>
                  <a:lnTo>
                    <a:pt x="0" y="71"/>
                  </a:lnTo>
                  <a:lnTo>
                    <a:pt x="29" y="66"/>
                  </a:lnTo>
                  <a:lnTo>
                    <a:pt x="34" y="38"/>
                  </a:lnTo>
                  <a:lnTo>
                    <a:pt x="61" y="30"/>
                  </a:lnTo>
                  <a:lnTo>
                    <a:pt x="64" y="17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3041" y="7166"/>
              <a:ext cx="17" cy="33"/>
            </a:xfrm>
            <a:custGeom>
              <a:avLst/>
              <a:gdLst>
                <a:gd name="T0" fmla="*/ 19 w 34"/>
                <a:gd name="T1" fmla="*/ 0 h 68"/>
                <a:gd name="T2" fmla="*/ 5 w 34"/>
                <a:gd name="T3" fmla="*/ 4 h 68"/>
                <a:gd name="T4" fmla="*/ 0 w 34"/>
                <a:gd name="T5" fmla="*/ 68 h 68"/>
                <a:gd name="T6" fmla="*/ 26 w 34"/>
                <a:gd name="T7" fmla="*/ 46 h 68"/>
                <a:gd name="T8" fmla="*/ 24 w 34"/>
                <a:gd name="T9" fmla="*/ 22 h 68"/>
                <a:gd name="T10" fmla="*/ 34 w 34"/>
                <a:gd name="T11" fmla="*/ 5 h 68"/>
                <a:gd name="T12" fmla="*/ 19 w 34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8">
                  <a:moveTo>
                    <a:pt x="19" y="0"/>
                  </a:moveTo>
                  <a:lnTo>
                    <a:pt x="5" y="4"/>
                  </a:lnTo>
                  <a:lnTo>
                    <a:pt x="0" y="68"/>
                  </a:lnTo>
                  <a:lnTo>
                    <a:pt x="26" y="46"/>
                  </a:lnTo>
                  <a:lnTo>
                    <a:pt x="24" y="22"/>
                  </a:lnTo>
                  <a:lnTo>
                    <a:pt x="34" y="5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3073" y="7289"/>
              <a:ext cx="18" cy="21"/>
            </a:xfrm>
            <a:custGeom>
              <a:avLst/>
              <a:gdLst>
                <a:gd name="T0" fmla="*/ 27 w 35"/>
                <a:gd name="T1" fmla="*/ 17 h 42"/>
                <a:gd name="T2" fmla="*/ 5 w 35"/>
                <a:gd name="T3" fmla="*/ 0 h 42"/>
                <a:gd name="T4" fmla="*/ 0 w 35"/>
                <a:gd name="T5" fmla="*/ 27 h 42"/>
                <a:gd name="T6" fmla="*/ 19 w 35"/>
                <a:gd name="T7" fmla="*/ 42 h 42"/>
                <a:gd name="T8" fmla="*/ 35 w 35"/>
                <a:gd name="T9" fmla="*/ 23 h 42"/>
                <a:gd name="T10" fmla="*/ 27 w 35"/>
                <a:gd name="T11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2">
                  <a:moveTo>
                    <a:pt x="27" y="17"/>
                  </a:moveTo>
                  <a:lnTo>
                    <a:pt x="5" y="0"/>
                  </a:lnTo>
                  <a:lnTo>
                    <a:pt x="0" y="27"/>
                  </a:lnTo>
                  <a:lnTo>
                    <a:pt x="19" y="42"/>
                  </a:lnTo>
                  <a:lnTo>
                    <a:pt x="35" y="23"/>
                  </a:lnTo>
                  <a:lnTo>
                    <a:pt x="27" y="1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3116" y="7355"/>
              <a:ext cx="37" cy="18"/>
            </a:xfrm>
            <a:custGeom>
              <a:avLst/>
              <a:gdLst>
                <a:gd name="T0" fmla="*/ 47 w 74"/>
                <a:gd name="T1" fmla="*/ 9 h 36"/>
                <a:gd name="T2" fmla="*/ 8 w 74"/>
                <a:gd name="T3" fmla="*/ 0 h 36"/>
                <a:gd name="T4" fmla="*/ 0 w 74"/>
                <a:gd name="T5" fmla="*/ 11 h 36"/>
                <a:gd name="T6" fmla="*/ 18 w 74"/>
                <a:gd name="T7" fmla="*/ 36 h 36"/>
                <a:gd name="T8" fmla="*/ 56 w 74"/>
                <a:gd name="T9" fmla="*/ 33 h 36"/>
                <a:gd name="T10" fmla="*/ 72 w 74"/>
                <a:gd name="T11" fmla="*/ 33 h 36"/>
                <a:gd name="T12" fmla="*/ 74 w 74"/>
                <a:gd name="T13" fmla="*/ 17 h 36"/>
                <a:gd name="T14" fmla="*/ 47 w 74"/>
                <a:gd name="T15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36">
                  <a:moveTo>
                    <a:pt x="47" y="9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8" y="36"/>
                  </a:lnTo>
                  <a:lnTo>
                    <a:pt x="56" y="33"/>
                  </a:lnTo>
                  <a:lnTo>
                    <a:pt x="72" y="33"/>
                  </a:lnTo>
                  <a:lnTo>
                    <a:pt x="74" y="17"/>
                  </a:lnTo>
                  <a:lnTo>
                    <a:pt x="47" y="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3980" y="5639"/>
              <a:ext cx="12" cy="8"/>
            </a:xfrm>
            <a:custGeom>
              <a:avLst/>
              <a:gdLst>
                <a:gd name="T0" fmla="*/ 10 w 26"/>
                <a:gd name="T1" fmla="*/ 1 h 15"/>
                <a:gd name="T2" fmla="*/ 5 w 26"/>
                <a:gd name="T3" fmla="*/ 0 h 15"/>
                <a:gd name="T4" fmla="*/ 0 w 26"/>
                <a:gd name="T5" fmla="*/ 14 h 15"/>
                <a:gd name="T6" fmla="*/ 11 w 26"/>
                <a:gd name="T7" fmla="*/ 15 h 15"/>
                <a:gd name="T8" fmla="*/ 26 w 26"/>
                <a:gd name="T9" fmla="*/ 9 h 15"/>
                <a:gd name="T10" fmla="*/ 10 w 26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10" y="1"/>
                  </a:moveTo>
                  <a:lnTo>
                    <a:pt x="5" y="0"/>
                  </a:lnTo>
                  <a:lnTo>
                    <a:pt x="0" y="14"/>
                  </a:lnTo>
                  <a:lnTo>
                    <a:pt x="11" y="15"/>
                  </a:lnTo>
                  <a:lnTo>
                    <a:pt x="26" y="9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4017" y="5615"/>
              <a:ext cx="28" cy="25"/>
            </a:xfrm>
            <a:custGeom>
              <a:avLst/>
              <a:gdLst>
                <a:gd name="T0" fmla="*/ 23 w 56"/>
                <a:gd name="T1" fmla="*/ 0 h 48"/>
                <a:gd name="T2" fmla="*/ 0 w 56"/>
                <a:gd name="T3" fmla="*/ 22 h 48"/>
                <a:gd name="T4" fmla="*/ 2 w 56"/>
                <a:gd name="T5" fmla="*/ 44 h 48"/>
                <a:gd name="T6" fmla="*/ 35 w 56"/>
                <a:gd name="T7" fmla="*/ 48 h 48"/>
                <a:gd name="T8" fmla="*/ 42 w 56"/>
                <a:gd name="T9" fmla="*/ 33 h 48"/>
                <a:gd name="T10" fmla="*/ 56 w 56"/>
                <a:gd name="T11" fmla="*/ 25 h 48"/>
                <a:gd name="T12" fmla="*/ 43 w 56"/>
                <a:gd name="T13" fmla="*/ 7 h 48"/>
                <a:gd name="T14" fmla="*/ 23 w 56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8">
                  <a:moveTo>
                    <a:pt x="23" y="0"/>
                  </a:moveTo>
                  <a:lnTo>
                    <a:pt x="0" y="22"/>
                  </a:lnTo>
                  <a:lnTo>
                    <a:pt x="2" y="44"/>
                  </a:lnTo>
                  <a:lnTo>
                    <a:pt x="35" y="48"/>
                  </a:lnTo>
                  <a:lnTo>
                    <a:pt x="42" y="33"/>
                  </a:lnTo>
                  <a:lnTo>
                    <a:pt x="56" y="25"/>
                  </a:lnTo>
                  <a:lnTo>
                    <a:pt x="43" y="7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3617" y="5198"/>
              <a:ext cx="37" cy="28"/>
            </a:xfrm>
            <a:custGeom>
              <a:avLst/>
              <a:gdLst>
                <a:gd name="T0" fmla="*/ 43 w 73"/>
                <a:gd name="T1" fmla="*/ 0 h 56"/>
                <a:gd name="T2" fmla="*/ 0 w 73"/>
                <a:gd name="T3" fmla="*/ 22 h 56"/>
                <a:gd name="T4" fmla="*/ 1 w 73"/>
                <a:gd name="T5" fmla="*/ 47 h 56"/>
                <a:gd name="T6" fmla="*/ 38 w 73"/>
                <a:gd name="T7" fmla="*/ 39 h 56"/>
                <a:gd name="T8" fmla="*/ 48 w 73"/>
                <a:gd name="T9" fmla="*/ 55 h 56"/>
                <a:gd name="T10" fmla="*/ 73 w 73"/>
                <a:gd name="T11" fmla="*/ 56 h 56"/>
                <a:gd name="T12" fmla="*/ 70 w 73"/>
                <a:gd name="T13" fmla="*/ 19 h 56"/>
                <a:gd name="T14" fmla="*/ 43 w 73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6">
                  <a:moveTo>
                    <a:pt x="43" y="0"/>
                  </a:moveTo>
                  <a:lnTo>
                    <a:pt x="0" y="22"/>
                  </a:lnTo>
                  <a:lnTo>
                    <a:pt x="1" y="47"/>
                  </a:lnTo>
                  <a:lnTo>
                    <a:pt x="38" y="39"/>
                  </a:lnTo>
                  <a:lnTo>
                    <a:pt x="48" y="55"/>
                  </a:lnTo>
                  <a:lnTo>
                    <a:pt x="73" y="56"/>
                  </a:lnTo>
                  <a:lnTo>
                    <a:pt x="70" y="19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2949" y="5115"/>
              <a:ext cx="445" cy="565"/>
            </a:xfrm>
            <a:custGeom>
              <a:avLst/>
              <a:gdLst>
                <a:gd name="T0" fmla="*/ 159 w 889"/>
                <a:gd name="T1" fmla="*/ 574 h 1128"/>
                <a:gd name="T2" fmla="*/ 0 w 889"/>
                <a:gd name="T3" fmla="*/ 697 h 1128"/>
                <a:gd name="T4" fmla="*/ 107 w 889"/>
                <a:gd name="T5" fmla="*/ 753 h 1128"/>
                <a:gd name="T6" fmla="*/ 102 w 889"/>
                <a:gd name="T7" fmla="*/ 796 h 1128"/>
                <a:gd name="T8" fmla="*/ 249 w 889"/>
                <a:gd name="T9" fmla="*/ 805 h 1128"/>
                <a:gd name="T10" fmla="*/ 295 w 889"/>
                <a:gd name="T11" fmla="*/ 813 h 1128"/>
                <a:gd name="T12" fmla="*/ 364 w 889"/>
                <a:gd name="T13" fmla="*/ 945 h 1128"/>
                <a:gd name="T14" fmla="*/ 498 w 889"/>
                <a:gd name="T15" fmla="*/ 965 h 1128"/>
                <a:gd name="T16" fmla="*/ 589 w 889"/>
                <a:gd name="T17" fmla="*/ 1007 h 1128"/>
                <a:gd name="T18" fmla="*/ 571 w 889"/>
                <a:gd name="T19" fmla="*/ 1125 h 1128"/>
                <a:gd name="T20" fmla="*/ 598 w 889"/>
                <a:gd name="T21" fmla="*/ 1128 h 1128"/>
                <a:gd name="T22" fmla="*/ 697 w 889"/>
                <a:gd name="T23" fmla="*/ 931 h 1128"/>
                <a:gd name="T24" fmla="*/ 653 w 889"/>
                <a:gd name="T25" fmla="*/ 882 h 1128"/>
                <a:gd name="T26" fmla="*/ 659 w 889"/>
                <a:gd name="T27" fmla="*/ 839 h 1128"/>
                <a:gd name="T28" fmla="*/ 718 w 889"/>
                <a:gd name="T29" fmla="*/ 796 h 1128"/>
                <a:gd name="T30" fmla="*/ 680 w 889"/>
                <a:gd name="T31" fmla="*/ 775 h 1128"/>
                <a:gd name="T32" fmla="*/ 684 w 889"/>
                <a:gd name="T33" fmla="*/ 750 h 1128"/>
                <a:gd name="T34" fmla="*/ 715 w 889"/>
                <a:gd name="T35" fmla="*/ 753 h 1128"/>
                <a:gd name="T36" fmla="*/ 763 w 889"/>
                <a:gd name="T37" fmla="*/ 789 h 1128"/>
                <a:gd name="T38" fmla="*/ 817 w 889"/>
                <a:gd name="T39" fmla="*/ 785 h 1128"/>
                <a:gd name="T40" fmla="*/ 850 w 889"/>
                <a:gd name="T41" fmla="*/ 843 h 1128"/>
                <a:gd name="T42" fmla="*/ 889 w 889"/>
                <a:gd name="T43" fmla="*/ 849 h 1128"/>
                <a:gd name="T44" fmla="*/ 873 w 889"/>
                <a:gd name="T45" fmla="*/ 805 h 1128"/>
                <a:gd name="T46" fmla="*/ 879 w 889"/>
                <a:gd name="T47" fmla="*/ 766 h 1128"/>
                <a:gd name="T48" fmla="*/ 833 w 889"/>
                <a:gd name="T49" fmla="*/ 678 h 1128"/>
                <a:gd name="T50" fmla="*/ 858 w 889"/>
                <a:gd name="T51" fmla="*/ 612 h 1128"/>
                <a:gd name="T52" fmla="*/ 839 w 889"/>
                <a:gd name="T53" fmla="*/ 584 h 1128"/>
                <a:gd name="T54" fmla="*/ 865 w 889"/>
                <a:gd name="T55" fmla="*/ 479 h 1128"/>
                <a:gd name="T56" fmla="*/ 744 w 889"/>
                <a:gd name="T57" fmla="*/ 475 h 1128"/>
                <a:gd name="T58" fmla="*/ 554 w 889"/>
                <a:gd name="T59" fmla="*/ 366 h 1128"/>
                <a:gd name="T60" fmla="*/ 514 w 889"/>
                <a:gd name="T61" fmla="*/ 276 h 1128"/>
                <a:gd name="T62" fmla="*/ 469 w 889"/>
                <a:gd name="T63" fmla="*/ 282 h 1128"/>
                <a:gd name="T64" fmla="*/ 526 w 889"/>
                <a:gd name="T65" fmla="*/ 196 h 1128"/>
                <a:gd name="T66" fmla="*/ 511 w 889"/>
                <a:gd name="T67" fmla="*/ 124 h 1128"/>
                <a:gd name="T68" fmla="*/ 555 w 889"/>
                <a:gd name="T69" fmla="*/ 107 h 1128"/>
                <a:gd name="T70" fmla="*/ 611 w 889"/>
                <a:gd name="T71" fmla="*/ 19 h 1128"/>
                <a:gd name="T72" fmla="*/ 570 w 889"/>
                <a:gd name="T73" fmla="*/ 0 h 1128"/>
                <a:gd name="T74" fmla="*/ 538 w 889"/>
                <a:gd name="T75" fmla="*/ 25 h 1128"/>
                <a:gd name="T76" fmla="*/ 311 w 889"/>
                <a:gd name="T77" fmla="*/ 93 h 1128"/>
                <a:gd name="T78" fmla="*/ 298 w 889"/>
                <a:gd name="T79" fmla="*/ 138 h 1128"/>
                <a:gd name="T80" fmla="*/ 239 w 889"/>
                <a:gd name="T81" fmla="*/ 246 h 1128"/>
                <a:gd name="T82" fmla="*/ 185 w 889"/>
                <a:gd name="T83" fmla="*/ 267 h 1128"/>
                <a:gd name="T84" fmla="*/ 163 w 889"/>
                <a:gd name="T85" fmla="*/ 328 h 1128"/>
                <a:gd name="T86" fmla="*/ 175 w 889"/>
                <a:gd name="T87" fmla="*/ 480 h 1128"/>
                <a:gd name="T88" fmla="*/ 143 w 889"/>
                <a:gd name="T89" fmla="*/ 504 h 1128"/>
                <a:gd name="T90" fmla="*/ 159 w 889"/>
                <a:gd name="T91" fmla="*/ 574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9" h="1128">
                  <a:moveTo>
                    <a:pt x="159" y="574"/>
                  </a:moveTo>
                  <a:lnTo>
                    <a:pt x="0" y="697"/>
                  </a:lnTo>
                  <a:lnTo>
                    <a:pt x="107" y="753"/>
                  </a:lnTo>
                  <a:lnTo>
                    <a:pt x="102" y="796"/>
                  </a:lnTo>
                  <a:lnTo>
                    <a:pt x="249" y="805"/>
                  </a:lnTo>
                  <a:lnTo>
                    <a:pt x="295" y="813"/>
                  </a:lnTo>
                  <a:lnTo>
                    <a:pt x="364" y="945"/>
                  </a:lnTo>
                  <a:lnTo>
                    <a:pt x="498" y="965"/>
                  </a:lnTo>
                  <a:lnTo>
                    <a:pt x="589" y="1007"/>
                  </a:lnTo>
                  <a:lnTo>
                    <a:pt x="571" y="1125"/>
                  </a:lnTo>
                  <a:lnTo>
                    <a:pt x="598" y="1128"/>
                  </a:lnTo>
                  <a:lnTo>
                    <a:pt x="697" y="931"/>
                  </a:lnTo>
                  <a:lnTo>
                    <a:pt x="653" y="882"/>
                  </a:lnTo>
                  <a:lnTo>
                    <a:pt x="659" y="839"/>
                  </a:lnTo>
                  <a:lnTo>
                    <a:pt x="718" y="796"/>
                  </a:lnTo>
                  <a:lnTo>
                    <a:pt x="680" y="775"/>
                  </a:lnTo>
                  <a:lnTo>
                    <a:pt x="684" y="750"/>
                  </a:lnTo>
                  <a:lnTo>
                    <a:pt x="715" y="753"/>
                  </a:lnTo>
                  <a:lnTo>
                    <a:pt x="763" y="789"/>
                  </a:lnTo>
                  <a:lnTo>
                    <a:pt x="817" y="785"/>
                  </a:lnTo>
                  <a:lnTo>
                    <a:pt x="850" y="843"/>
                  </a:lnTo>
                  <a:lnTo>
                    <a:pt x="889" y="849"/>
                  </a:lnTo>
                  <a:lnTo>
                    <a:pt x="873" y="805"/>
                  </a:lnTo>
                  <a:lnTo>
                    <a:pt x="879" y="766"/>
                  </a:lnTo>
                  <a:lnTo>
                    <a:pt x="833" y="678"/>
                  </a:lnTo>
                  <a:lnTo>
                    <a:pt x="858" y="612"/>
                  </a:lnTo>
                  <a:lnTo>
                    <a:pt x="839" y="584"/>
                  </a:lnTo>
                  <a:lnTo>
                    <a:pt x="865" y="479"/>
                  </a:lnTo>
                  <a:lnTo>
                    <a:pt x="744" y="475"/>
                  </a:lnTo>
                  <a:lnTo>
                    <a:pt x="554" y="366"/>
                  </a:lnTo>
                  <a:lnTo>
                    <a:pt x="514" y="276"/>
                  </a:lnTo>
                  <a:lnTo>
                    <a:pt x="469" y="282"/>
                  </a:lnTo>
                  <a:lnTo>
                    <a:pt x="526" y="196"/>
                  </a:lnTo>
                  <a:lnTo>
                    <a:pt x="511" y="124"/>
                  </a:lnTo>
                  <a:lnTo>
                    <a:pt x="555" y="107"/>
                  </a:lnTo>
                  <a:lnTo>
                    <a:pt x="611" y="19"/>
                  </a:lnTo>
                  <a:lnTo>
                    <a:pt x="570" y="0"/>
                  </a:lnTo>
                  <a:lnTo>
                    <a:pt x="538" y="25"/>
                  </a:lnTo>
                  <a:lnTo>
                    <a:pt x="311" y="93"/>
                  </a:lnTo>
                  <a:lnTo>
                    <a:pt x="298" y="138"/>
                  </a:lnTo>
                  <a:lnTo>
                    <a:pt x="239" y="246"/>
                  </a:lnTo>
                  <a:lnTo>
                    <a:pt x="185" y="267"/>
                  </a:lnTo>
                  <a:lnTo>
                    <a:pt x="163" y="328"/>
                  </a:lnTo>
                  <a:lnTo>
                    <a:pt x="175" y="480"/>
                  </a:lnTo>
                  <a:lnTo>
                    <a:pt x="143" y="504"/>
                  </a:lnTo>
                  <a:lnTo>
                    <a:pt x="159" y="57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2888" y="5464"/>
              <a:ext cx="187" cy="209"/>
            </a:xfrm>
            <a:custGeom>
              <a:avLst/>
              <a:gdLst>
                <a:gd name="T0" fmla="*/ 128 w 373"/>
                <a:gd name="T1" fmla="*/ 0 h 417"/>
                <a:gd name="T2" fmla="*/ 64 w 373"/>
                <a:gd name="T3" fmla="*/ 45 h 417"/>
                <a:gd name="T4" fmla="*/ 0 w 373"/>
                <a:gd name="T5" fmla="*/ 199 h 417"/>
                <a:gd name="T6" fmla="*/ 1 w 373"/>
                <a:gd name="T7" fmla="*/ 266 h 417"/>
                <a:gd name="T8" fmla="*/ 29 w 373"/>
                <a:gd name="T9" fmla="*/ 271 h 417"/>
                <a:gd name="T10" fmla="*/ 65 w 373"/>
                <a:gd name="T11" fmla="*/ 219 h 417"/>
                <a:gd name="T12" fmla="*/ 76 w 373"/>
                <a:gd name="T13" fmla="*/ 240 h 417"/>
                <a:gd name="T14" fmla="*/ 46 w 373"/>
                <a:gd name="T15" fmla="*/ 340 h 417"/>
                <a:gd name="T16" fmla="*/ 102 w 373"/>
                <a:gd name="T17" fmla="*/ 417 h 417"/>
                <a:gd name="T18" fmla="*/ 227 w 373"/>
                <a:gd name="T19" fmla="*/ 329 h 417"/>
                <a:gd name="T20" fmla="*/ 238 w 373"/>
                <a:gd name="T21" fmla="*/ 276 h 417"/>
                <a:gd name="T22" fmla="*/ 321 w 373"/>
                <a:gd name="T23" fmla="*/ 248 h 417"/>
                <a:gd name="T24" fmla="*/ 373 w 373"/>
                <a:gd name="T25" fmla="*/ 108 h 417"/>
                <a:gd name="T26" fmla="*/ 225 w 373"/>
                <a:gd name="T27" fmla="*/ 99 h 417"/>
                <a:gd name="T28" fmla="*/ 230 w 373"/>
                <a:gd name="T29" fmla="*/ 56 h 417"/>
                <a:gd name="T30" fmla="*/ 128 w 373"/>
                <a:gd name="T3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3" h="417">
                  <a:moveTo>
                    <a:pt x="128" y="0"/>
                  </a:moveTo>
                  <a:lnTo>
                    <a:pt x="64" y="45"/>
                  </a:lnTo>
                  <a:lnTo>
                    <a:pt x="0" y="199"/>
                  </a:lnTo>
                  <a:lnTo>
                    <a:pt x="1" y="266"/>
                  </a:lnTo>
                  <a:lnTo>
                    <a:pt x="29" y="271"/>
                  </a:lnTo>
                  <a:lnTo>
                    <a:pt x="65" y="219"/>
                  </a:lnTo>
                  <a:lnTo>
                    <a:pt x="76" y="240"/>
                  </a:lnTo>
                  <a:lnTo>
                    <a:pt x="46" y="340"/>
                  </a:lnTo>
                  <a:lnTo>
                    <a:pt x="102" y="417"/>
                  </a:lnTo>
                  <a:lnTo>
                    <a:pt x="227" y="329"/>
                  </a:lnTo>
                  <a:lnTo>
                    <a:pt x="238" y="276"/>
                  </a:lnTo>
                  <a:lnTo>
                    <a:pt x="321" y="248"/>
                  </a:lnTo>
                  <a:lnTo>
                    <a:pt x="373" y="108"/>
                  </a:lnTo>
                  <a:lnTo>
                    <a:pt x="225" y="99"/>
                  </a:lnTo>
                  <a:lnTo>
                    <a:pt x="230" y="56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185" y="5143"/>
              <a:ext cx="506" cy="406"/>
            </a:xfrm>
            <a:custGeom>
              <a:avLst/>
              <a:gdLst>
                <a:gd name="T0" fmla="*/ 81 w 1012"/>
                <a:gd name="T1" fmla="*/ 52 h 813"/>
                <a:gd name="T2" fmla="*/ 97 w 1012"/>
                <a:gd name="T3" fmla="*/ 133 h 813"/>
                <a:gd name="T4" fmla="*/ 143 w 1012"/>
                <a:gd name="T5" fmla="*/ 180 h 813"/>
                <a:gd name="T6" fmla="*/ 153 w 1012"/>
                <a:gd name="T7" fmla="*/ 143 h 813"/>
                <a:gd name="T8" fmla="*/ 134 w 1012"/>
                <a:gd name="T9" fmla="*/ 85 h 813"/>
                <a:gd name="T10" fmla="*/ 180 w 1012"/>
                <a:gd name="T11" fmla="*/ 64 h 813"/>
                <a:gd name="T12" fmla="*/ 206 w 1012"/>
                <a:gd name="T13" fmla="*/ 0 h 813"/>
                <a:gd name="T14" fmla="*/ 330 w 1012"/>
                <a:gd name="T15" fmla="*/ 48 h 813"/>
                <a:gd name="T16" fmla="*/ 368 w 1012"/>
                <a:gd name="T17" fmla="*/ 108 h 813"/>
                <a:gd name="T18" fmla="*/ 772 w 1012"/>
                <a:gd name="T19" fmla="*/ 143 h 813"/>
                <a:gd name="T20" fmla="*/ 774 w 1012"/>
                <a:gd name="T21" fmla="*/ 172 h 813"/>
                <a:gd name="T22" fmla="*/ 882 w 1012"/>
                <a:gd name="T23" fmla="*/ 238 h 813"/>
                <a:gd name="T24" fmla="*/ 873 w 1012"/>
                <a:gd name="T25" fmla="*/ 293 h 813"/>
                <a:gd name="T26" fmla="*/ 1012 w 1012"/>
                <a:gd name="T27" fmla="*/ 373 h 813"/>
                <a:gd name="T28" fmla="*/ 900 w 1012"/>
                <a:gd name="T29" fmla="*/ 395 h 813"/>
                <a:gd name="T30" fmla="*/ 932 w 1012"/>
                <a:gd name="T31" fmla="*/ 442 h 813"/>
                <a:gd name="T32" fmla="*/ 900 w 1012"/>
                <a:gd name="T33" fmla="*/ 477 h 813"/>
                <a:gd name="T34" fmla="*/ 871 w 1012"/>
                <a:gd name="T35" fmla="*/ 474 h 813"/>
                <a:gd name="T36" fmla="*/ 884 w 1012"/>
                <a:gd name="T37" fmla="*/ 568 h 813"/>
                <a:gd name="T38" fmla="*/ 842 w 1012"/>
                <a:gd name="T39" fmla="*/ 646 h 813"/>
                <a:gd name="T40" fmla="*/ 753 w 1012"/>
                <a:gd name="T41" fmla="*/ 631 h 813"/>
                <a:gd name="T42" fmla="*/ 719 w 1012"/>
                <a:gd name="T43" fmla="*/ 651 h 813"/>
                <a:gd name="T44" fmla="*/ 590 w 1012"/>
                <a:gd name="T45" fmla="*/ 574 h 813"/>
                <a:gd name="T46" fmla="*/ 561 w 1012"/>
                <a:gd name="T47" fmla="*/ 599 h 813"/>
                <a:gd name="T48" fmla="*/ 652 w 1012"/>
                <a:gd name="T49" fmla="*/ 720 h 813"/>
                <a:gd name="T50" fmla="*/ 528 w 1012"/>
                <a:gd name="T51" fmla="*/ 813 h 813"/>
                <a:gd name="T52" fmla="*/ 418 w 1012"/>
                <a:gd name="T53" fmla="*/ 794 h 813"/>
                <a:gd name="T54" fmla="*/ 403 w 1012"/>
                <a:gd name="T55" fmla="*/ 752 h 813"/>
                <a:gd name="T56" fmla="*/ 410 w 1012"/>
                <a:gd name="T57" fmla="*/ 712 h 813"/>
                <a:gd name="T58" fmla="*/ 365 w 1012"/>
                <a:gd name="T59" fmla="*/ 626 h 813"/>
                <a:gd name="T60" fmla="*/ 384 w 1012"/>
                <a:gd name="T61" fmla="*/ 557 h 813"/>
                <a:gd name="T62" fmla="*/ 368 w 1012"/>
                <a:gd name="T63" fmla="*/ 529 h 813"/>
                <a:gd name="T64" fmla="*/ 394 w 1012"/>
                <a:gd name="T65" fmla="*/ 424 h 813"/>
                <a:gd name="T66" fmla="*/ 258 w 1012"/>
                <a:gd name="T67" fmla="*/ 417 h 813"/>
                <a:gd name="T68" fmla="*/ 68 w 1012"/>
                <a:gd name="T69" fmla="*/ 307 h 813"/>
                <a:gd name="T70" fmla="*/ 43 w 1012"/>
                <a:gd name="T71" fmla="*/ 221 h 813"/>
                <a:gd name="T72" fmla="*/ 0 w 1012"/>
                <a:gd name="T73" fmla="*/ 229 h 813"/>
                <a:gd name="T74" fmla="*/ 55 w 1012"/>
                <a:gd name="T75" fmla="*/ 141 h 813"/>
                <a:gd name="T76" fmla="*/ 40 w 1012"/>
                <a:gd name="T77" fmla="*/ 69 h 813"/>
                <a:gd name="T78" fmla="*/ 81 w 1012"/>
                <a:gd name="T79" fmla="*/ 52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2" h="813">
                  <a:moveTo>
                    <a:pt x="81" y="52"/>
                  </a:moveTo>
                  <a:lnTo>
                    <a:pt x="97" y="133"/>
                  </a:lnTo>
                  <a:lnTo>
                    <a:pt x="143" y="180"/>
                  </a:lnTo>
                  <a:lnTo>
                    <a:pt x="153" y="143"/>
                  </a:lnTo>
                  <a:lnTo>
                    <a:pt x="134" y="85"/>
                  </a:lnTo>
                  <a:lnTo>
                    <a:pt x="180" y="64"/>
                  </a:lnTo>
                  <a:lnTo>
                    <a:pt x="206" y="0"/>
                  </a:lnTo>
                  <a:lnTo>
                    <a:pt x="330" y="48"/>
                  </a:lnTo>
                  <a:lnTo>
                    <a:pt x="368" y="108"/>
                  </a:lnTo>
                  <a:lnTo>
                    <a:pt x="772" y="143"/>
                  </a:lnTo>
                  <a:lnTo>
                    <a:pt x="774" y="172"/>
                  </a:lnTo>
                  <a:lnTo>
                    <a:pt x="882" y="238"/>
                  </a:lnTo>
                  <a:lnTo>
                    <a:pt x="873" y="293"/>
                  </a:lnTo>
                  <a:lnTo>
                    <a:pt x="1012" y="373"/>
                  </a:lnTo>
                  <a:lnTo>
                    <a:pt x="900" y="395"/>
                  </a:lnTo>
                  <a:lnTo>
                    <a:pt x="932" y="442"/>
                  </a:lnTo>
                  <a:lnTo>
                    <a:pt x="900" y="477"/>
                  </a:lnTo>
                  <a:lnTo>
                    <a:pt x="871" y="474"/>
                  </a:lnTo>
                  <a:lnTo>
                    <a:pt x="884" y="568"/>
                  </a:lnTo>
                  <a:lnTo>
                    <a:pt x="842" y="646"/>
                  </a:lnTo>
                  <a:lnTo>
                    <a:pt x="753" y="631"/>
                  </a:lnTo>
                  <a:lnTo>
                    <a:pt x="719" y="651"/>
                  </a:lnTo>
                  <a:lnTo>
                    <a:pt x="590" y="574"/>
                  </a:lnTo>
                  <a:lnTo>
                    <a:pt x="561" y="599"/>
                  </a:lnTo>
                  <a:lnTo>
                    <a:pt x="652" y="720"/>
                  </a:lnTo>
                  <a:lnTo>
                    <a:pt x="528" y="813"/>
                  </a:lnTo>
                  <a:lnTo>
                    <a:pt x="418" y="794"/>
                  </a:lnTo>
                  <a:lnTo>
                    <a:pt x="403" y="752"/>
                  </a:lnTo>
                  <a:lnTo>
                    <a:pt x="410" y="712"/>
                  </a:lnTo>
                  <a:lnTo>
                    <a:pt x="365" y="626"/>
                  </a:lnTo>
                  <a:lnTo>
                    <a:pt x="384" y="557"/>
                  </a:lnTo>
                  <a:lnTo>
                    <a:pt x="368" y="529"/>
                  </a:lnTo>
                  <a:lnTo>
                    <a:pt x="394" y="424"/>
                  </a:lnTo>
                  <a:lnTo>
                    <a:pt x="258" y="417"/>
                  </a:lnTo>
                  <a:lnTo>
                    <a:pt x="68" y="307"/>
                  </a:lnTo>
                  <a:lnTo>
                    <a:pt x="43" y="221"/>
                  </a:lnTo>
                  <a:lnTo>
                    <a:pt x="0" y="229"/>
                  </a:lnTo>
                  <a:lnTo>
                    <a:pt x="55" y="141"/>
                  </a:lnTo>
                  <a:lnTo>
                    <a:pt x="40" y="69"/>
                  </a:lnTo>
                  <a:lnTo>
                    <a:pt x="81" y="5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2865" y="5518"/>
              <a:ext cx="426" cy="650"/>
            </a:xfrm>
            <a:custGeom>
              <a:avLst/>
              <a:gdLst>
                <a:gd name="T0" fmla="*/ 92 w 852"/>
                <a:gd name="T1" fmla="*/ 232 h 1299"/>
                <a:gd name="T2" fmla="*/ 0 w 852"/>
                <a:gd name="T3" fmla="*/ 292 h 1299"/>
                <a:gd name="T4" fmla="*/ 9 w 852"/>
                <a:gd name="T5" fmla="*/ 411 h 1299"/>
                <a:gd name="T6" fmla="*/ 94 w 852"/>
                <a:gd name="T7" fmla="*/ 479 h 1299"/>
                <a:gd name="T8" fmla="*/ 110 w 852"/>
                <a:gd name="T9" fmla="*/ 559 h 1299"/>
                <a:gd name="T10" fmla="*/ 161 w 852"/>
                <a:gd name="T11" fmla="*/ 581 h 1299"/>
                <a:gd name="T12" fmla="*/ 175 w 852"/>
                <a:gd name="T13" fmla="*/ 736 h 1299"/>
                <a:gd name="T14" fmla="*/ 292 w 852"/>
                <a:gd name="T15" fmla="*/ 868 h 1299"/>
                <a:gd name="T16" fmla="*/ 293 w 852"/>
                <a:gd name="T17" fmla="*/ 965 h 1299"/>
                <a:gd name="T18" fmla="*/ 434 w 852"/>
                <a:gd name="T19" fmla="*/ 1133 h 1299"/>
                <a:gd name="T20" fmla="*/ 625 w 852"/>
                <a:gd name="T21" fmla="*/ 1197 h 1299"/>
                <a:gd name="T22" fmla="*/ 672 w 852"/>
                <a:gd name="T23" fmla="*/ 1299 h 1299"/>
                <a:gd name="T24" fmla="*/ 793 w 852"/>
                <a:gd name="T25" fmla="*/ 1185 h 1299"/>
                <a:gd name="T26" fmla="*/ 796 w 852"/>
                <a:gd name="T27" fmla="*/ 1100 h 1299"/>
                <a:gd name="T28" fmla="*/ 852 w 852"/>
                <a:gd name="T29" fmla="*/ 987 h 1299"/>
                <a:gd name="T30" fmla="*/ 782 w 852"/>
                <a:gd name="T31" fmla="*/ 829 h 1299"/>
                <a:gd name="T32" fmla="*/ 718 w 852"/>
                <a:gd name="T33" fmla="*/ 792 h 1299"/>
                <a:gd name="T34" fmla="*/ 729 w 852"/>
                <a:gd name="T35" fmla="*/ 727 h 1299"/>
                <a:gd name="T36" fmla="*/ 694 w 852"/>
                <a:gd name="T37" fmla="*/ 692 h 1299"/>
                <a:gd name="T38" fmla="*/ 619 w 852"/>
                <a:gd name="T39" fmla="*/ 723 h 1299"/>
                <a:gd name="T40" fmla="*/ 571 w 852"/>
                <a:gd name="T41" fmla="*/ 661 h 1299"/>
                <a:gd name="T42" fmla="*/ 510 w 852"/>
                <a:gd name="T43" fmla="*/ 706 h 1299"/>
                <a:gd name="T44" fmla="*/ 486 w 852"/>
                <a:gd name="T45" fmla="*/ 593 h 1299"/>
                <a:gd name="T46" fmla="*/ 544 w 852"/>
                <a:gd name="T47" fmla="*/ 494 h 1299"/>
                <a:gd name="T48" fmla="*/ 553 w 852"/>
                <a:gd name="T49" fmla="*/ 439 h 1299"/>
                <a:gd name="T50" fmla="*/ 767 w 852"/>
                <a:gd name="T51" fmla="*/ 323 h 1299"/>
                <a:gd name="T52" fmla="*/ 740 w 852"/>
                <a:gd name="T53" fmla="*/ 320 h 1299"/>
                <a:gd name="T54" fmla="*/ 758 w 852"/>
                <a:gd name="T55" fmla="*/ 202 h 1299"/>
                <a:gd name="T56" fmla="*/ 670 w 852"/>
                <a:gd name="T57" fmla="*/ 160 h 1299"/>
                <a:gd name="T58" fmla="*/ 533 w 852"/>
                <a:gd name="T59" fmla="*/ 140 h 1299"/>
                <a:gd name="T60" fmla="*/ 459 w 852"/>
                <a:gd name="T61" fmla="*/ 6 h 1299"/>
                <a:gd name="T62" fmla="*/ 418 w 852"/>
                <a:gd name="T63" fmla="*/ 0 h 1299"/>
                <a:gd name="T64" fmla="*/ 367 w 852"/>
                <a:gd name="T65" fmla="*/ 140 h 1299"/>
                <a:gd name="T66" fmla="*/ 279 w 852"/>
                <a:gd name="T67" fmla="*/ 169 h 1299"/>
                <a:gd name="T68" fmla="*/ 273 w 852"/>
                <a:gd name="T69" fmla="*/ 229 h 1299"/>
                <a:gd name="T70" fmla="*/ 145 w 852"/>
                <a:gd name="T71" fmla="*/ 311 h 1299"/>
                <a:gd name="T72" fmla="*/ 92 w 852"/>
                <a:gd name="T73" fmla="*/ 232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2" h="1299">
                  <a:moveTo>
                    <a:pt x="92" y="232"/>
                  </a:moveTo>
                  <a:lnTo>
                    <a:pt x="0" y="292"/>
                  </a:lnTo>
                  <a:lnTo>
                    <a:pt x="9" y="411"/>
                  </a:lnTo>
                  <a:lnTo>
                    <a:pt x="94" y="479"/>
                  </a:lnTo>
                  <a:lnTo>
                    <a:pt x="110" y="559"/>
                  </a:lnTo>
                  <a:lnTo>
                    <a:pt x="161" y="581"/>
                  </a:lnTo>
                  <a:lnTo>
                    <a:pt x="175" y="736"/>
                  </a:lnTo>
                  <a:lnTo>
                    <a:pt x="292" y="868"/>
                  </a:lnTo>
                  <a:lnTo>
                    <a:pt x="293" y="965"/>
                  </a:lnTo>
                  <a:lnTo>
                    <a:pt x="434" y="1133"/>
                  </a:lnTo>
                  <a:lnTo>
                    <a:pt x="625" y="1197"/>
                  </a:lnTo>
                  <a:lnTo>
                    <a:pt x="672" y="1299"/>
                  </a:lnTo>
                  <a:lnTo>
                    <a:pt x="793" y="1185"/>
                  </a:lnTo>
                  <a:lnTo>
                    <a:pt x="796" y="1100"/>
                  </a:lnTo>
                  <a:lnTo>
                    <a:pt x="852" y="987"/>
                  </a:lnTo>
                  <a:lnTo>
                    <a:pt x="782" y="829"/>
                  </a:lnTo>
                  <a:lnTo>
                    <a:pt x="718" y="792"/>
                  </a:lnTo>
                  <a:lnTo>
                    <a:pt x="729" y="727"/>
                  </a:lnTo>
                  <a:lnTo>
                    <a:pt x="694" y="692"/>
                  </a:lnTo>
                  <a:lnTo>
                    <a:pt x="619" y="723"/>
                  </a:lnTo>
                  <a:lnTo>
                    <a:pt x="571" y="661"/>
                  </a:lnTo>
                  <a:lnTo>
                    <a:pt x="510" y="706"/>
                  </a:lnTo>
                  <a:lnTo>
                    <a:pt x="486" y="593"/>
                  </a:lnTo>
                  <a:lnTo>
                    <a:pt x="544" y="494"/>
                  </a:lnTo>
                  <a:lnTo>
                    <a:pt x="553" y="439"/>
                  </a:lnTo>
                  <a:lnTo>
                    <a:pt x="767" y="323"/>
                  </a:lnTo>
                  <a:lnTo>
                    <a:pt x="740" y="320"/>
                  </a:lnTo>
                  <a:lnTo>
                    <a:pt x="758" y="202"/>
                  </a:lnTo>
                  <a:lnTo>
                    <a:pt x="670" y="160"/>
                  </a:lnTo>
                  <a:lnTo>
                    <a:pt x="533" y="140"/>
                  </a:lnTo>
                  <a:lnTo>
                    <a:pt x="459" y="6"/>
                  </a:lnTo>
                  <a:lnTo>
                    <a:pt x="418" y="0"/>
                  </a:lnTo>
                  <a:lnTo>
                    <a:pt x="367" y="140"/>
                  </a:lnTo>
                  <a:lnTo>
                    <a:pt x="279" y="169"/>
                  </a:lnTo>
                  <a:lnTo>
                    <a:pt x="273" y="229"/>
                  </a:lnTo>
                  <a:lnTo>
                    <a:pt x="145" y="311"/>
                  </a:lnTo>
                  <a:lnTo>
                    <a:pt x="92" y="23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3073" y="6138"/>
              <a:ext cx="243" cy="1215"/>
            </a:xfrm>
            <a:custGeom>
              <a:avLst/>
              <a:gdLst>
                <a:gd name="T0" fmla="*/ 291 w 485"/>
                <a:gd name="T1" fmla="*/ 135 h 2431"/>
                <a:gd name="T2" fmla="*/ 271 w 485"/>
                <a:gd name="T3" fmla="*/ 594 h 2431"/>
                <a:gd name="T4" fmla="*/ 165 w 485"/>
                <a:gd name="T5" fmla="*/ 838 h 2431"/>
                <a:gd name="T6" fmla="*/ 131 w 485"/>
                <a:gd name="T7" fmla="*/ 1224 h 2431"/>
                <a:gd name="T8" fmla="*/ 94 w 485"/>
                <a:gd name="T9" fmla="*/ 1434 h 2431"/>
                <a:gd name="T10" fmla="*/ 131 w 485"/>
                <a:gd name="T11" fmla="*/ 1649 h 2431"/>
                <a:gd name="T12" fmla="*/ 94 w 485"/>
                <a:gd name="T13" fmla="*/ 1743 h 2431"/>
                <a:gd name="T14" fmla="*/ 104 w 485"/>
                <a:gd name="T15" fmla="*/ 1886 h 2431"/>
                <a:gd name="T16" fmla="*/ 0 w 485"/>
                <a:gd name="T17" fmla="*/ 1952 h 2431"/>
                <a:gd name="T18" fmla="*/ 42 w 485"/>
                <a:gd name="T19" fmla="*/ 2026 h 2431"/>
                <a:gd name="T20" fmla="*/ 59 w 485"/>
                <a:gd name="T21" fmla="*/ 2096 h 2431"/>
                <a:gd name="T22" fmla="*/ 69 w 485"/>
                <a:gd name="T23" fmla="*/ 2286 h 2431"/>
                <a:gd name="T24" fmla="*/ 107 w 485"/>
                <a:gd name="T25" fmla="*/ 2387 h 2431"/>
                <a:gd name="T26" fmla="*/ 155 w 485"/>
                <a:gd name="T27" fmla="*/ 2382 h 2431"/>
                <a:gd name="T28" fmla="*/ 179 w 485"/>
                <a:gd name="T29" fmla="*/ 2371 h 2431"/>
                <a:gd name="T30" fmla="*/ 196 w 485"/>
                <a:gd name="T31" fmla="*/ 2431 h 2431"/>
                <a:gd name="T32" fmla="*/ 284 w 485"/>
                <a:gd name="T33" fmla="*/ 2358 h 2431"/>
                <a:gd name="T34" fmla="*/ 224 w 485"/>
                <a:gd name="T35" fmla="*/ 2363 h 2431"/>
                <a:gd name="T36" fmla="*/ 163 w 485"/>
                <a:gd name="T37" fmla="*/ 2299 h 2431"/>
                <a:gd name="T38" fmla="*/ 94 w 485"/>
                <a:gd name="T39" fmla="*/ 2195 h 2431"/>
                <a:gd name="T40" fmla="*/ 158 w 485"/>
                <a:gd name="T41" fmla="*/ 2071 h 2431"/>
                <a:gd name="T42" fmla="*/ 123 w 485"/>
                <a:gd name="T43" fmla="*/ 2021 h 2431"/>
                <a:gd name="T44" fmla="*/ 166 w 485"/>
                <a:gd name="T45" fmla="*/ 1935 h 2431"/>
                <a:gd name="T46" fmla="*/ 208 w 485"/>
                <a:gd name="T47" fmla="*/ 1859 h 2431"/>
                <a:gd name="T48" fmla="*/ 225 w 485"/>
                <a:gd name="T49" fmla="*/ 1321 h 2431"/>
                <a:gd name="T50" fmla="*/ 319 w 485"/>
                <a:gd name="T51" fmla="*/ 1255 h 2431"/>
                <a:gd name="T52" fmla="*/ 300 w 485"/>
                <a:gd name="T53" fmla="*/ 1103 h 2431"/>
                <a:gd name="T54" fmla="*/ 391 w 485"/>
                <a:gd name="T55" fmla="*/ 627 h 2431"/>
                <a:gd name="T56" fmla="*/ 431 w 485"/>
                <a:gd name="T57" fmla="*/ 474 h 2431"/>
                <a:gd name="T58" fmla="*/ 485 w 485"/>
                <a:gd name="T59" fmla="*/ 469 h 2431"/>
                <a:gd name="T60" fmla="*/ 436 w 485"/>
                <a:gd name="T61" fmla="*/ 354 h 2431"/>
                <a:gd name="T62" fmla="*/ 321 w 485"/>
                <a:gd name="T63" fmla="*/ 0 h 2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5" h="2431">
                  <a:moveTo>
                    <a:pt x="256" y="59"/>
                  </a:moveTo>
                  <a:lnTo>
                    <a:pt x="291" y="135"/>
                  </a:lnTo>
                  <a:lnTo>
                    <a:pt x="236" y="560"/>
                  </a:lnTo>
                  <a:lnTo>
                    <a:pt x="271" y="594"/>
                  </a:lnTo>
                  <a:lnTo>
                    <a:pt x="209" y="654"/>
                  </a:lnTo>
                  <a:lnTo>
                    <a:pt x="165" y="838"/>
                  </a:lnTo>
                  <a:lnTo>
                    <a:pt x="204" y="937"/>
                  </a:lnTo>
                  <a:lnTo>
                    <a:pt x="131" y="1224"/>
                  </a:lnTo>
                  <a:lnTo>
                    <a:pt x="67" y="1338"/>
                  </a:lnTo>
                  <a:lnTo>
                    <a:pt x="94" y="1434"/>
                  </a:lnTo>
                  <a:lnTo>
                    <a:pt x="90" y="1572"/>
                  </a:lnTo>
                  <a:lnTo>
                    <a:pt x="131" y="1649"/>
                  </a:lnTo>
                  <a:lnTo>
                    <a:pt x="139" y="1698"/>
                  </a:lnTo>
                  <a:lnTo>
                    <a:pt x="94" y="1743"/>
                  </a:lnTo>
                  <a:lnTo>
                    <a:pt x="131" y="1834"/>
                  </a:lnTo>
                  <a:lnTo>
                    <a:pt x="104" y="1886"/>
                  </a:lnTo>
                  <a:lnTo>
                    <a:pt x="5" y="1921"/>
                  </a:lnTo>
                  <a:lnTo>
                    <a:pt x="0" y="1952"/>
                  </a:lnTo>
                  <a:lnTo>
                    <a:pt x="50" y="1971"/>
                  </a:lnTo>
                  <a:lnTo>
                    <a:pt x="42" y="2026"/>
                  </a:lnTo>
                  <a:lnTo>
                    <a:pt x="83" y="2046"/>
                  </a:lnTo>
                  <a:lnTo>
                    <a:pt x="59" y="2096"/>
                  </a:lnTo>
                  <a:lnTo>
                    <a:pt x="42" y="2198"/>
                  </a:lnTo>
                  <a:lnTo>
                    <a:pt x="69" y="2286"/>
                  </a:lnTo>
                  <a:lnTo>
                    <a:pt x="91" y="2310"/>
                  </a:lnTo>
                  <a:lnTo>
                    <a:pt x="107" y="2387"/>
                  </a:lnTo>
                  <a:lnTo>
                    <a:pt x="136" y="2391"/>
                  </a:lnTo>
                  <a:lnTo>
                    <a:pt x="155" y="2382"/>
                  </a:lnTo>
                  <a:lnTo>
                    <a:pt x="165" y="2357"/>
                  </a:lnTo>
                  <a:lnTo>
                    <a:pt x="179" y="2371"/>
                  </a:lnTo>
                  <a:lnTo>
                    <a:pt x="160" y="2412"/>
                  </a:lnTo>
                  <a:lnTo>
                    <a:pt x="196" y="2431"/>
                  </a:lnTo>
                  <a:lnTo>
                    <a:pt x="259" y="2396"/>
                  </a:lnTo>
                  <a:lnTo>
                    <a:pt x="284" y="2358"/>
                  </a:lnTo>
                  <a:lnTo>
                    <a:pt x="241" y="2351"/>
                  </a:lnTo>
                  <a:lnTo>
                    <a:pt x="224" y="2363"/>
                  </a:lnTo>
                  <a:lnTo>
                    <a:pt x="169" y="2338"/>
                  </a:lnTo>
                  <a:lnTo>
                    <a:pt x="163" y="2299"/>
                  </a:lnTo>
                  <a:lnTo>
                    <a:pt x="94" y="2277"/>
                  </a:lnTo>
                  <a:lnTo>
                    <a:pt x="94" y="2195"/>
                  </a:lnTo>
                  <a:lnTo>
                    <a:pt x="147" y="2140"/>
                  </a:lnTo>
                  <a:lnTo>
                    <a:pt x="158" y="2071"/>
                  </a:lnTo>
                  <a:lnTo>
                    <a:pt x="121" y="2035"/>
                  </a:lnTo>
                  <a:lnTo>
                    <a:pt x="123" y="2021"/>
                  </a:lnTo>
                  <a:lnTo>
                    <a:pt x="157" y="1986"/>
                  </a:lnTo>
                  <a:lnTo>
                    <a:pt x="166" y="1935"/>
                  </a:lnTo>
                  <a:lnTo>
                    <a:pt x="184" y="1913"/>
                  </a:lnTo>
                  <a:lnTo>
                    <a:pt x="208" y="1859"/>
                  </a:lnTo>
                  <a:lnTo>
                    <a:pt x="200" y="1820"/>
                  </a:lnTo>
                  <a:lnTo>
                    <a:pt x="225" y="1321"/>
                  </a:lnTo>
                  <a:lnTo>
                    <a:pt x="313" y="1293"/>
                  </a:lnTo>
                  <a:lnTo>
                    <a:pt x="319" y="1255"/>
                  </a:lnTo>
                  <a:lnTo>
                    <a:pt x="267" y="1232"/>
                  </a:lnTo>
                  <a:lnTo>
                    <a:pt x="300" y="1103"/>
                  </a:lnTo>
                  <a:lnTo>
                    <a:pt x="265" y="908"/>
                  </a:lnTo>
                  <a:lnTo>
                    <a:pt x="391" y="627"/>
                  </a:lnTo>
                  <a:lnTo>
                    <a:pt x="396" y="519"/>
                  </a:lnTo>
                  <a:lnTo>
                    <a:pt x="431" y="474"/>
                  </a:lnTo>
                  <a:lnTo>
                    <a:pt x="468" y="491"/>
                  </a:lnTo>
                  <a:lnTo>
                    <a:pt x="485" y="469"/>
                  </a:lnTo>
                  <a:lnTo>
                    <a:pt x="482" y="397"/>
                  </a:lnTo>
                  <a:lnTo>
                    <a:pt x="436" y="354"/>
                  </a:lnTo>
                  <a:lnTo>
                    <a:pt x="380" y="11"/>
                  </a:lnTo>
                  <a:lnTo>
                    <a:pt x="321" y="0"/>
                  </a:lnTo>
                  <a:lnTo>
                    <a:pt x="256" y="5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3071" y="7057"/>
              <a:ext cx="18" cy="17"/>
            </a:xfrm>
            <a:custGeom>
              <a:avLst/>
              <a:gdLst>
                <a:gd name="T0" fmla="*/ 10 w 37"/>
                <a:gd name="T1" fmla="*/ 0 h 33"/>
                <a:gd name="T2" fmla="*/ 0 w 37"/>
                <a:gd name="T3" fmla="*/ 14 h 33"/>
                <a:gd name="T4" fmla="*/ 10 w 37"/>
                <a:gd name="T5" fmla="*/ 33 h 33"/>
                <a:gd name="T6" fmla="*/ 37 w 37"/>
                <a:gd name="T7" fmla="*/ 20 h 33"/>
                <a:gd name="T8" fmla="*/ 23 w 37"/>
                <a:gd name="T9" fmla="*/ 5 h 33"/>
                <a:gd name="T10" fmla="*/ 10 w 37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3">
                  <a:moveTo>
                    <a:pt x="10" y="0"/>
                  </a:moveTo>
                  <a:lnTo>
                    <a:pt x="0" y="14"/>
                  </a:lnTo>
                  <a:lnTo>
                    <a:pt x="10" y="33"/>
                  </a:lnTo>
                  <a:lnTo>
                    <a:pt x="37" y="20"/>
                  </a:lnTo>
                  <a:lnTo>
                    <a:pt x="23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3087" y="6951"/>
              <a:ext cx="21" cy="56"/>
            </a:xfrm>
            <a:custGeom>
              <a:avLst/>
              <a:gdLst>
                <a:gd name="T0" fmla="*/ 26 w 43"/>
                <a:gd name="T1" fmla="*/ 0 h 112"/>
                <a:gd name="T2" fmla="*/ 5 w 43"/>
                <a:gd name="T3" fmla="*/ 18 h 112"/>
                <a:gd name="T4" fmla="*/ 7 w 43"/>
                <a:gd name="T5" fmla="*/ 50 h 112"/>
                <a:gd name="T6" fmla="*/ 0 w 43"/>
                <a:gd name="T7" fmla="*/ 94 h 112"/>
                <a:gd name="T8" fmla="*/ 24 w 43"/>
                <a:gd name="T9" fmla="*/ 112 h 112"/>
                <a:gd name="T10" fmla="*/ 40 w 43"/>
                <a:gd name="T11" fmla="*/ 98 h 112"/>
                <a:gd name="T12" fmla="*/ 31 w 43"/>
                <a:gd name="T13" fmla="*/ 69 h 112"/>
                <a:gd name="T14" fmla="*/ 43 w 43"/>
                <a:gd name="T15" fmla="*/ 23 h 112"/>
                <a:gd name="T16" fmla="*/ 26 w 43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2">
                  <a:moveTo>
                    <a:pt x="26" y="0"/>
                  </a:moveTo>
                  <a:lnTo>
                    <a:pt x="5" y="18"/>
                  </a:lnTo>
                  <a:lnTo>
                    <a:pt x="7" y="50"/>
                  </a:lnTo>
                  <a:lnTo>
                    <a:pt x="0" y="94"/>
                  </a:lnTo>
                  <a:lnTo>
                    <a:pt x="24" y="112"/>
                  </a:lnTo>
                  <a:lnTo>
                    <a:pt x="40" y="98"/>
                  </a:lnTo>
                  <a:lnTo>
                    <a:pt x="31" y="69"/>
                  </a:lnTo>
                  <a:lnTo>
                    <a:pt x="43" y="23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3159" y="7349"/>
              <a:ext cx="93" cy="102"/>
            </a:xfrm>
            <a:custGeom>
              <a:avLst/>
              <a:gdLst>
                <a:gd name="T0" fmla="*/ 140 w 185"/>
                <a:gd name="T1" fmla="*/ 0 h 202"/>
                <a:gd name="T2" fmla="*/ 91 w 185"/>
                <a:gd name="T3" fmla="*/ 28 h 202"/>
                <a:gd name="T4" fmla="*/ 95 w 185"/>
                <a:gd name="T5" fmla="*/ 83 h 202"/>
                <a:gd name="T6" fmla="*/ 20 w 185"/>
                <a:gd name="T7" fmla="*/ 100 h 202"/>
                <a:gd name="T8" fmla="*/ 0 w 185"/>
                <a:gd name="T9" fmla="*/ 138 h 202"/>
                <a:gd name="T10" fmla="*/ 83 w 185"/>
                <a:gd name="T11" fmla="*/ 138 h 202"/>
                <a:gd name="T12" fmla="*/ 106 w 185"/>
                <a:gd name="T13" fmla="*/ 183 h 202"/>
                <a:gd name="T14" fmla="*/ 145 w 185"/>
                <a:gd name="T15" fmla="*/ 202 h 202"/>
                <a:gd name="T16" fmla="*/ 185 w 185"/>
                <a:gd name="T17" fmla="*/ 171 h 202"/>
                <a:gd name="T18" fmla="*/ 162 w 185"/>
                <a:gd name="T19" fmla="*/ 110 h 202"/>
                <a:gd name="T20" fmla="*/ 140 w 185"/>
                <a:gd name="T2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02">
                  <a:moveTo>
                    <a:pt x="140" y="0"/>
                  </a:moveTo>
                  <a:lnTo>
                    <a:pt x="91" y="28"/>
                  </a:lnTo>
                  <a:lnTo>
                    <a:pt x="95" y="83"/>
                  </a:lnTo>
                  <a:lnTo>
                    <a:pt x="20" y="100"/>
                  </a:lnTo>
                  <a:lnTo>
                    <a:pt x="0" y="138"/>
                  </a:lnTo>
                  <a:lnTo>
                    <a:pt x="83" y="138"/>
                  </a:lnTo>
                  <a:lnTo>
                    <a:pt x="106" y="183"/>
                  </a:lnTo>
                  <a:lnTo>
                    <a:pt x="145" y="202"/>
                  </a:lnTo>
                  <a:lnTo>
                    <a:pt x="185" y="171"/>
                  </a:lnTo>
                  <a:lnTo>
                    <a:pt x="162" y="110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3229" y="7350"/>
              <a:ext cx="87" cy="95"/>
            </a:xfrm>
            <a:custGeom>
              <a:avLst/>
              <a:gdLst>
                <a:gd name="T0" fmla="*/ 0 w 174"/>
                <a:gd name="T1" fmla="*/ 0 h 190"/>
                <a:gd name="T2" fmla="*/ 21 w 174"/>
                <a:gd name="T3" fmla="*/ 107 h 190"/>
                <a:gd name="T4" fmla="*/ 45 w 174"/>
                <a:gd name="T5" fmla="*/ 170 h 190"/>
                <a:gd name="T6" fmla="*/ 104 w 174"/>
                <a:gd name="T7" fmla="*/ 190 h 190"/>
                <a:gd name="T8" fmla="*/ 174 w 174"/>
                <a:gd name="T9" fmla="*/ 174 h 190"/>
                <a:gd name="T10" fmla="*/ 140 w 174"/>
                <a:gd name="T11" fmla="*/ 126 h 190"/>
                <a:gd name="T12" fmla="*/ 115 w 174"/>
                <a:gd name="T13" fmla="*/ 123 h 190"/>
                <a:gd name="T14" fmla="*/ 75 w 174"/>
                <a:gd name="T15" fmla="*/ 104 h 190"/>
                <a:gd name="T16" fmla="*/ 34 w 174"/>
                <a:gd name="T17" fmla="*/ 11 h 190"/>
                <a:gd name="T18" fmla="*/ 0 w 174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0">
                  <a:moveTo>
                    <a:pt x="0" y="0"/>
                  </a:moveTo>
                  <a:lnTo>
                    <a:pt x="21" y="107"/>
                  </a:lnTo>
                  <a:lnTo>
                    <a:pt x="45" y="170"/>
                  </a:lnTo>
                  <a:lnTo>
                    <a:pt x="104" y="190"/>
                  </a:lnTo>
                  <a:lnTo>
                    <a:pt x="174" y="174"/>
                  </a:lnTo>
                  <a:lnTo>
                    <a:pt x="140" y="126"/>
                  </a:lnTo>
                  <a:lnTo>
                    <a:pt x="115" y="123"/>
                  </a:lnTo>
                  <a:lnTo>
                    <a:pt x="75" y="104"/>
                  </a:lnTo>
                  <a:lnTo>
                    <a:pt x="34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120" y="6300"/>
              <a:ext cx="623" cy="1020"/>
            </a:xfrm>
            <a:custGeom>
              <a:avLst/>
              <a:gdLst>
                <a:gd name="T0" fmla="*/ 393 w 1245"/>
                <a:gd name="T1" fmla="*/ 139 h 2038"/>
                <a:gd name="T2" fmla="*/ 337 w 1245"/>
                <a:gd name="T3" fmla="*/ 149 h 2038"/>
                <a:gd name="T4" fmla="*/ 300 w 1245"/>
                <a:gd name="T5" fmla="*/ 291 h 2038"/>
                <a:gd name="T6" fmla="*/ 208 w 1245"/>
                <a:gd name="T7" fmla="*/ 778 h 2038"/>
                <a:gd name="T8" fmla="*/ 225 w 1245"/>
                <a:gd name="T9" fmla="*/ 930 h 2038"/>
                <a:gd name="T10" fmla="*/ 131 w 1245"/>
                <a:gd name="T11" fmla="*/ 996 h 2038"/>
                <a:gd name="T12" fmla="*/ 114 w 1245"/>
                <a:gd name="T13" fmla="*/ 1534 h 2038"/>
                <a:gd name="T14" fmla="*/ 69 w 1245"/>
                <a:gd name="T15" fmla="*/ 1619 h 2038"/>
                <a:gd name="T16" fmla="*/ 29 w 1245"/>
                <a:gd name="T17" fmla="*/ 1691 h 2038"/>
                <a:gd name="T18" fmla="*/ 64 w 1245"/>
                <a:gd name="T19" fmla="*/ 1746 h 2038"/>
                <a:gd name="T20" fmla="*/ 0 w 1245"/>
                <a:gd name="T21" fmla="*/ 1870 h 2038"/>
                <a:gd name="T22" fmla="*/ 72 w 1245"/>
                <a:gd name="T23" fmla="*/ 1988 h 2038"/>
                <a:gd name="T24" fmla="*/ 130 w 1245"/>
                <a:gd name="T25" fmla="*/ 2038 h 2038"/>
                <a:gd name="T26" fmla="*/ 190 w 1245"/>
                <a:gd name="T27" fmla="*/ 2035 h 2038"/>
                <a:gd name="T28" fmla="*/ 193 w 1245"/>
                <a:gd name="T29" fmla="*/ 1971 h 2038"/>
                <a:gd name="T30" fmla="*/ 358 w 1245"/>
                <a:gd name="T31" fmla="*/ 1806 h 2038"/>
                <a:gd name="T32" fmla="*/ 294 w 1245"/>
                <a:gd name="T33" fmla="*/ 1698 h 2038"/>
                <a:gd name="T34" fmla="*/ 391 w 1245"/>
                <a:gd name="T35" fmla="*/ 1592 h 2038"/>
                <a:gd name="T36" fmla="*/ 514 w 1245"/>
                <a:gd name="T37" fmla="*/ 1437 h 2038"/>
                <a:gd name="T38" fmla="*/ 471 w 1245"/>
                <a:gd name="T39" fmla="*/ 1398 h 2038"/>
                <a:gd name="T40" fmla="*/ 604 w 1245"/>
                <a:gd name="T41" fmla="*/ 1322 h 2038"/>
                <a:gd name="T42" fmla="*/ 620 w 1245"/>
                <a:gd name="T43" fmla="*/ 1225 h 2038"/>
                <a:gd name="T44" fmla="*/ 912 w 1245"/>
                <a:gd name="T45" fmla="*/ 1144 h 2038"/>
                <a:gd name="T46" fmla="*/ 870 w 1245"/>
                <a:gd name="T47" fmla="*/ 882 h 2038"/>
                <a:gd name="T48" fmla="*/ 985 w 1245"/>
                <a:gd name="T49" fmla="*/ 586 h 2038"/>
                <a:gd name="T50" fmla="*/ 1245 w 1245"/>
                <a:gd name="T51" fmla="*/ 356 h 2038"/>
                <a:gd name="T52" fmla="*/ 1151 w 1245"/>
                <a:gd name="T53" fmla="*/ 409 h 2038"/>
                <a:gd name="T54" fmla="*/ 912 w 1245"/>
                <a:gd name="T55" fmla="*/ 452 h 2038"/>
                <a:gd name="T56" fmla="*/ 987 w 1245"/>
                <a:gd name="T57" fmla="*/ 315 h 2038"/>
                <a:gd name="T58" fmla="*/ 849 w 1245"/>
                <a:gd name="T59" fmla="*/ 227 h 2038"/>
                <a:gd name="T60" fmla="*/ 749 w 1245"/>
                <a:gd name="T61" fmla="*/ 156 h 2038"/>
                <a:gd name="T62" fmla="*/ 631 w 1245"/>
                <a:gd name="T63" fmla="*/ 33 h 2038"/>
                <a:gd name="T64" fmla="*/ 583 w 1245"/>
                <a:gd name="T65" fmla="*/ 73 h 2038"/>
                <a:gd name="T66" fmla="*/ 471 w 1245"/>
                <a:gd name="T67" fmla="*/ 0 h 2038"/>
                <a:gd name="T68" fmla="*/ 387 w 1245"/>
                <a:gd name="T69" fmla="*/ 73 h 2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5" h="2038">
                  <a:moveTo>
                    <a:pt x="387" y="73"/>
                  </a:moveTo>
                  <a:lnTo>
                    <a:pt x="393" y="139"/>
                  </a:lnTo>
                  <a:lnTo>
                    <a:pt x="374" y="166"/>
                  </a:lnTo>
                  <a:lnTo>
                    <a:pt x="337" y="149"/>
                  </a:lnTo>
                  <a:lnTo>
                    <a:pt x="302" y="188"/>
                  </a:lnTo>
                  <a:lnTo>
                    <a:pt x="300" y="291"/>
                  </a:lnTo>
                  <a:lnTo>
                    <a:pt x="171" y="583"/>
                  </a:lnTo>
                  <a:lnTo>
                    <a:pt x="208" y="778"/>
                  </a:lnTo>
                  <a:lnTo>
                    <a:pt x="174" y="907"/>
                  </a:lnTo>
                  <a:lnTo>
                    <a:pt x="225" y="930"/>
                  </a:lnTo>
                  <a:lnTo>
                    <a:pt x="219" y="968"/>
                  </a:lnTo>
                  <a:lnTo>
                    <a:pt x="131" y="996"/>
                  </a:lnTo>
                  <a:lnTo>
                    <a:pt x="106" y="1495"/>
                  </a:lnTo>
                  <a:lnTo>
                    <a:pt x="114" y="1534"/>
                  </a:lnTo>
                  <a:lnTo>
                    <a:pt x="93" y="1588"/>
                  </a:lnTo>
                  <a:lnTo>
                    <a:pt x="69" y="1619"/>
                  </a:lnTo>
                  <a:lnTo>
                    <a:pt x="63" y="1669"/>
                  </a:lnTo>
                  <a:lnTo>
                    <a:pt x="29" y="1691"/>
                  </a:lnTo>
                  <a:lnTo>
                    <a:pt x="27" y="1710"/>
                  </a:lnTo>
                  <a:lnTo>
                    <a:pt x="64" y="1746"/>
                  </a:lnTo>
                  <a:lnTo>
                    <a:pt x="56" y="1809"/>
                  </a:lnTo>
                  <a:lnTo>
                    <a:pt x="0" y="1870"/>
                  </a:lnTo>
                  <a:lnTo>
                    <a:pt x="4" y="1950"/>
                  </a:lnTo>
                  <a:lnTo>
                    <a:pt x="72" y="1988"/>
                  </a:lnTo>
                  <a:lnTo>
                    <a:pt x="79" y="2013"/>
                  </a:lnTo>
                  <a:lnTo>
                    <a:pt x="130" y="2038"/>
                  </a:lnTo>
                  <a:lnTo>
                    <a:pt x="144" y="2027"/>
                  </a:lnTo>
                  <a:lnTo>
                    <a:pt x="190" y="2035"/>
                  </a:lnTo>
                  <a:lnTo>
                    <a:pt x="205" y="2011"/>
                  </a:lnTo>
                  <a:lnTo>
                    <a:pt x="193" y="1971"/>
                  </a:lnTo>
                  <a:lnTo>
                    <a:pt x="198" y="1935"/>
                  </a:lnTo>
                  <a:lnTo>
                    <a:pt x="358" y="1806"/>
                  </a:lnTo>
                  <a:lnTo>
                    <a:pt x="345" y="1720"/>
                  </a:lnTo>
                  <a:lnTo>
                    <a:pt x="294" y="1698"/>
                  </a:lnTo>
                  <a:lnTo>
                    <a:pt x="308" y="1621"/>
                  </a:lnTo>
                  <a:lnTo>
                    <a:pt x="391" y="1592"/>
                  </a:lnTo>
                  <a:lnTo>
                    <a:pt x="428" y="1461"/>
                  </a:lnTo>
                  <a:lnTo>
                    <a:pt x="514" y="1437"/>
                  </a:lnTo>
                  <a:lnTo>
                    <a:pt x="506" y="1406"/>
                  </a:lnTo>
                  <a:lnTo>
                    <a:pt x="471" y="1398"/>
                  </a:lnTo>
                  <a:lnTo>
                    <a:pt x="498" y="1360"/>
                  </a:lnTo>
                  <a:lnTo>
                    <a:pt x="604" y="1322"/>
                  </a:lnTo>
                  <a:lnTo>
                    <a:pt x="626" y="1252"/>
                  </a:lnTo>
                  <a:lnTo>
                    <a:pt x="620" y="1225"/>
                  </a:lnTo>
                  <a:lnTo>
                    <a:pt x="811" y="1203"/>
                  </a:lnTo>
                  <a:lnTo>
                    <a:pt x="912" y="1144"/>
                  </a:lnTo>
                  <a:lnTo>
                    <a:pt x="932" y="1013"/>
                  </a:lnTo>
                  <a:lnTo>
                    <a:pt x="870" y="882"/>
                  </a:lnTo>
                  <a:lnTo>
                    <a:pt x="885" y="721"/>
                  </a:lnTo>
                  <a:lnTo>
                    <a:pt x="985" y="586"/>
                  </a:lnTo>
                  <a:lnTo>
                    <a:pt x="1240" y="464"/>
                  </a:lnTo>
                  <a:lnTo>
                    <a:pt x="1245" y="356"/>
                  </a:lnTo>
                  <a:lnTo>
                    <a:pt x="1207" y="348"/>
                  </a:lnTo>
                  <a:lnTo>
                    <a:pt x="1151" y="409"/>
                  </a:lnTo>
                  <a:lnTo>
                    <a:pt x="1033" y="472"/>
                  </a:lnTo>
                  <a:lnTo>
                    <a:pt x="912" y="452"/>
                  </a:lnTo>
                  <a:lnTo>
                    <a:pt x="896" y="409"/>
                  </a:lnTo>
                  <a:lnTo>
                    <a:pt x="987" y="315"/>
                  </a:lnTo>
                  <a:lnTo>
                    <a:pt x="902" y="233"/>
                  </a:lnTo>
                  <a:lnTo>
                    <a:pt x="849" y="227"/>
                  </a:lnTo>
                  <a:lnTo>
                    <a:pt x="830" y="167"/>
                  </a:lnTo>
                  <a:lnTo>
                    <a:pt x="749" y="156"/>
                  </a:lnTo>
                  <a:lnTo>
                    <a:pt x="698" y="42"/>
                  </a:lnTo>
                  <a:lnTo>
                    <a:pt x="631" y="33"/>
                  </a:lnTo>
                  <a:lnTo>
                    <a:pt x="597" y="75"/>
                  </a:lnTo>
                  <a:lnTo>
                    <a:pt x="583" y="73"/>
                  </a:lnTo>
                  <a:lnTo>
                    <a:pt x="525" y="7"/>
                  </a:lnTo>
                  <a:lnTo>
                    <a:pt x="471" y="0"/>
                  </a:lnTo>
                  <a:lnTo>
                    <a:pt x="417" y="64"/>
                  </a:lnTo>
                  <a:lnTo>
                    <a:pt x="387" y="7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3555" y="6594"/>
              <a:ext cx="175" cy="187"/>
            </a:xfrm>
            <a:custGeom>
              <a:avLst/>
              <a:gdLst>
                <a:gd name="T0" fmla="*/ 115 w 350"/>
                <a:gd name="T1" fmla="*/ 0 h 376"/>
                <a:gd name="T2" fmla="*/ 166 w 350"/>
                <a:gd name="T3" fmla="*/ 35 h 376"/>
                <a:gd name="T4" fmla="*/ 174 w 350"/>
                <a:gd name="T5" fmla="*/ 93 h 376"/>
                <a:gd name="T6" fmla="*/ 227 w 350"/>
                <a:gd name="T7" fmla="*/ 101 h 376"/>
                <a:gd name="T8" fmla="*/ 297 w 350"/>
                <a:gd name="T9" fmla="*/ 167 h 376"/>
                <a:gd name="T10" fmla="*/ 291 w 350"/>
                <a:gd name="T11" fmla="*/ 203 h 376"/>
                <a:gd name="T12" fmla="*/ 350 w 350"/>
                <a:gd name="T13" fmla="*/ 280 h 376"/>
                <a:gd name="T14" fmla="*/ 249 w 350"/>
                <a:gd name="T15" fmla="*/ 376 h 376"/>
                <a:gd name="T16" fmla="*/ 86 w 350"/>
                <a:gd name="T17" fmla="*/ 347 h 376"/>
                <a:gd name="T18" fmla="*/ 0 w 350"/>
                <a:gd name="T19" fmla="*/ 296 h 376"/>
                <a:gd name="T20" fmla="*/ 15 w 350"/>
                <a:gd name="T21" fmla="*/ 135 h 376"/>
                <a:gd name="T22" fmla="*/ 115 w 350"/>
                <a:gd name="T2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" h="376">
                  <a:moveTo>
                    <a:pt x="115" y="0"/>
                  </a:moveTo>
                  <a:lnTo>
                    <a:pt x="166" y="35"/>
                  </a:lnTo>
                  <a:lnTo>
                    <a:pt x="174" y="93"/>
                  </a:lnTo>
                  <a:lnTo>
                    <a:pt x="227" y="101"/>
                  </a:lnTo>
                  <a:lnTo>
                    <a:pt x="297" y="167"/>
                  </a:lnTo>
                  <a:lnTo>
                    <a:pt x="291" y="203"/>
                  </a:lnTo>
                  <a:lnTo>
                    <a:pt x="350" y="280"/>
                  </a:lnTo>
                  <a:lnTo>
                    <a:pt x="249" y="376"/>
                  </a:lnTo>
                  <a:lnTo>
                    <a:pt x="86" y="347"/>
                  </a:lnTo>
                  <a:lnTo>
                    <a:pt x="0" y="296"/>
                  </a:lnTo>
                  <a:lnTo>
                    <a:pt x="15" y="135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3232" y="5905"/>
              <a:ext cx="421" cy="432"/>
            </a:xfrm>
            <a:custGeom>
              <a:avLst/>
              <a:gdLst>
                <a:gd name="T0" fmla="*/ 0 w 843"/>
                <a:gd name="T1" fmla="*/ 466 h 864"/>
                <a:gd name="T2" fmla="*/ 59 w 843"/>
                <a:gd name="T3" fmla="*/ 475 h 864"/>
                <a:gd name="T4" fmla="*/ 119 w 843"/>
                <a:gd name="T5" fmla="*/ 816 h 864"/>
                <a:gd name="T6" fmla="*/ 163 w 843"/>
                <a:gd name="T7" fmla="*/ 863 h 864"/>
                <a:gd name="T8" fmla="*/ 201 w 843"/>
                <a:gd name="T9" fmla="*/ 850 h 864"/>
                <a:gd name="T10" fmla="*/ 247 w 843"/>
                <a:gd name="T11" fmla="*/ 789 h 864"/>
                <a:gd name="T12" fmla="*/ 301 w 843"/>
                <a:gd name="T13" fmla="*/ 797 h 864"/>
                <a:gd name="T14" fmla="*/ 356 w 843"/>
                <a:gd name="T15" fmla="*/ 863 h 864"/>
                <a:gd name="T16" fmla="*/ 375 w 843"/>
                <a:gd name="T17" fmla="*/ 864 h 864"/>
                <a:gd name="T18" fmla="*/ 407 w 843"/>
                <a:gd name="T19" fmla="*/ 824 h 864"/>
                <a:gd name="T20" fmla="*/ 477 w 843"/>
                <a:gd name="T21" fmla="*/ 833 h 864"/>
                <a:gd name="T22" fmla="*/ 519 w 843"/>
                <a:gd name="T23" fmla="*/ 734 h 864"/>
                <a:gd name="T24" fmla="*/ 627 w 843"/>
                <a:gd name="T25" fmla="*/ 695 h 864"/>
                <a:gd name="T26" fmla="*/ 772 w 843"/>
                <a:gd name="T27" fmla="*/ 693 h 864"/>
                <a:gd name="T28" fmla="*/ 766 w 843"/>
                <a:gd name="T29" fmla="*/ 734 h 864"/>
                <a:gd name="T30" fmla="*/ 806 w 843"/>
                <a:gd name="T31" fmla="*/ 753 h 864"/>
                <a:gd name="T32" fmla="*/ 811 w 843"/>
                <a:gd name="T33" fmla="*/ 714 h 864"/>
                <a:gd name="T34" fmla="*/ 843 w 843"/>
                <a:gd name="T35" fmla="*/ 676 h 864"/>
                <a:gd name="T36" fmla="*/ 803 w 843"/>
                <a:gd name="T37" fmla="*/ 518 h 864"/>
                <a:gd name="T38" fmla="*/ 704 w 843"/>
                <a:gd name="T39" fmla="*/ 488 h 864"/>
                <a:gd name="T40" fmla="*/ 686 w 843"/>
                <a:gd name="T41" fmla="*/ 419 h 864"/>
                <a:gd name="T42" fmla="*/ 659 w 843"/>
                <a:gd name="T43" fmla="*/ 401 h 864"/>
                <a:gd name="T44" fmla="*/ 664 w 843"/>
                <a:gd name="T45" fmla="*/ 373 h 864"/>
                <a:gd name="T46" fmla="*/ 696 w 843"/>
                <a:gd name="T47" fmla="*/ 348 h 864"/>
                <a:gd name="T48" fmla="*/ 509 w 843"/>
                <a:gd name="T49" fmla="*/ 197 h 864"/>
                <a:gd name="T50" fmla="*/ 415 w 843"/>
                <a:gd name="T51" fmla="*/ 182 h 864"/>
                <a:gd name="T52" fmla="*/ 357 w 843"/>
                <a:gd name="T53" fmla="*/ 108 h 864"/>
                <a:gd name="T54" fmla="*/ 402 w 843"/>
                <a:gd name="T55" fmla="*/ 86 h 864"/>
                <a:gd name="T56" fmla="*/ 415 w 843"/>
                <a:gd name="T57" fmla="*/ 6 h 864"/>
                <a:gd name="T58" fmla="*/ 373 w 843"/>
                <a:gd name="T59" fmla="*/ 0 h 864"/>
                <a:gd name="T60" fmla="*/ 201 w 843"/>
                <a:gd name="T61" fmla="*/ 26 h 864"/>
                <a:gd name="T62" fmla="*/ 193 w 843"/>
                <a:gd name="T63" fmla="*/ 15 h 864"/>
                <a:gd name="T64" fmla="*/ 134 w 843"/>
                <a:gd name="T65" fmla="*/ 15 h 864"/>
                <a:gd name="T66" fmla="*/ 112 w 843"/>
                <a:gd name="T67" fmla="*/ 69 h 864"/>
                <a:gd name="T68" fmla="*/ 46 w 843"/>
                <a:gd name="T69" fmla="*/ 55 h 864"/>
                <a:gd name="T70" fmla="*/ 116 w 843"/>
                <a:gd name="T71" fmla="*/ 218 h 864"/>
                <a:gd name="T72" fmla="*/ 59 w 843"/>
                <a:gd name="T73" fmla="*/ 334 h 864"/>
                <a:gd name="T74" fmla="*/ 54 w 843"/>
                <a:gd name="T75" fmla="*/ 412 h 864"/>
                <a:gd name="T76" fmla="*/ 0 w 843"/>
                <a:gd name="T77" fmla="*/ 46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3" h="864">
                  <a:moveTo>
                    <a:pt x="0" y="466"/>
                  </a:moveTo>
                  <a:lnTo>
                    <a:pt x="59" y="475"/>
                  </a:lnTo>
                  <a:lnTo>
                    <a:pt x="119" y="816"/>
                  </a:lnTo>
                  <a:lnTo>
                    <a:pt x="163" y="863"/>
                  </a:lnTo>
                  <a:lnTo>
                    <a:pt x="201" y="850"/>
                  </a:lnTo>
                  <a:lnTo>
                    <a:pt x="247" y="789"/>
                  </a:lnTo>
                  <a:lnTo>
                    <a:pt x="301" y="797"/>
                  </a:lnTo>
                  <a:lnTo>
                    <a:pt x="356" y="863"/>
                  </a:lnTo>
                  <a:lnTo>
                    <a:pt x="375" y="864"/>
                  </a:lnTo>
                  <a:lnTo>
                    <a:pt x="407" y="824"/>
                  </a:lnTo>
                  <a:lnTo>
                    <a:pt x="477" y="833"/>
                  </a:lnTo>
                  <a:lnTo>
                    <a:pt x="519" y="734"/>
                  </a:lnTo>
                  <a:lnTo>
                    <a:pt x="627" y="695"/>
                  </a:lnTo>
                  <a:lnTo>
                    <a:pt x="772" y="693"/>
                  </a:lnTo>
                  <a:lnTo>
                    <a:pt x="766" y="734"/>
                  </a:lnTo>
                  <a:lnTo>
                    <a:pt x="806" y="753"/>
                  </a:lnTo>
                  <a:lnTo>
                    <a:pt x="811" y="714"/>
                  </a:lnTo>
                  <a:lnTo>
                    <a:pt x="843" y="676"/>
                  </a:lnTo>
                  <a:lnTo>
                    <a:pt x="803" y="518"/>
                  </a:lnTo>
                  <a:lnTo>
                    <a:pt x="704" y="488"/>
                  </a:lnTo>
                  <a:lnTo>
                    <a:pt x="686" y="419"/>
                  </a:lnTo>
                  <a:lnTo>
                    <a:pt x="659" y="401"/>
                  </a:lnTo>
                  <a:lnTo>
                    <a:pt x="664" y="373"/>
                  </a:lnTo>
                  <a:lnTo>
                    <a:pt x="696" y="348"/>
                  </a:lnTo>
                  <a:lnTo>
                    <a:pt x="509" y="197"/>
                  </a:lnTo>
                  <a:lnTo>
                    <a:pt x="415" y="182"/>
                  </a:lnTo>
                  <a:lnTo>
                    <a:pt x="357" y="108"/>
                  </a:lnTo>
                  <a:lnTo>
                    <a:pt x="402" y="86"/>
                  </a:lnTo>
                  <a:lnTo>
                    <a:pt x="415" y="6"/>
                  </a:lnTo>
                  <a:lnTo>
                    <a:pt x="373" y="0"/>
                  </a:lnTo>
                  <a:lnTo>
                    <a:pt x="201" y="26"/>
                  </a:lnTo>
                  <a:lnTo>
                    <a:pt x="193" y="15"/>
                  </a:lnTo>
                  <a:lnTo>
                    <a:pt x="134" y="15"/>
                  </a:lnTo>
                  <a:lnTo>
                    <a:pt x="112" y="69"/>
                  </a:lnTo>
                  <a:lnTo>
                    <a:pt x="46" y="55"/>
                  </a:lnTo>
                  <a:lnTo>
                    <a:pt x="116" y="218"/>
                  </a:lnTo>
                  <a:lnTo>
                    <a:pt x="59" y="334"/>
                  </a:lnTo>
                  <a:lnTo>
                    <a:pt x="54" y="412"/>
                  </a:lnTo>
                  <a:lnTo>
                    <a:pt x="0" y="46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3469" y="6252"/>
              <a:ext cx="273" cy="285"/>
            </a:xfrm>
            <a:custGeom>
              <a:avLst/>
              <a:gdLst>
                <a:gd name="T0" fmla="*/ 332 w 546"/>
                <a:gd name="T1" fmla="*/ 58 h 569"/>
                <a:gd name="T2" fmla="*/ 314 w 546"/>
                <a:gd name="T3" fmla="*/ 163 h 569"/>
                <a:gd name="T4" fmla="*/ 349 w 546"/>
                <a:gd name="T5" fmla="*/ 204 h 569"/>
                <a:gd name="T6" fmla="*/ 392 w 546"/>
                <a:gd name="T7" fmla="*/ 196 h 569"/>
                <a:gd name="T8" fmla="*/ 506 w 546"/>
                <a:gd name="T9" fmla="*/ 267 h 569"/>
                <a:gd name="T10" fmla="*/ 495 w 546"/>
                <a:gd name="T11" fmla="*/ 334 h 569"/>
                <a:gd name="T12" fmla="*/ 546 w 546"/>
                <a:gd name="T13" fmla="*/ 370 h 569"/>
                <a:gd name="T14" fmla="*/ 535 w 546"/>
                <a:gd name="T15" fmla="*/ 452 h 569"/>
                <a:gd name="T16" fmla="*/ 509 w 546"/>
                <a:gd name="T17" fmla="*/ 447 h 569"/>
                <a:gd name="T18" fmla="*/ 453 w 546"/>
                <a:gd name="T19" fmla="*/ 505 h 569"/>
                <a:gd name="T20" fmla="*/ 335 w 546"/>
                <a:gd name="T21" fmla="*/ 569 h 569"/>
                <a:gd name="T22" fmla="*/ 212 w 546"/>
                <a:gd name="T23" fmla="*/ 548 h 569"/>
                <a:gd name="T24" fmla="*/ 198 w 546"/>
                <a:gd name="T25" fmla="*/ 507 h 569"/>
                <a:gd name="T26" fmla="*/ 287 w 546"/>
                <a:gd name="T27" fmla="*/ 414 h 569"/>
                <a:gd name="T28" fmla="*/ 212 w 546"/>
                <a:gd name="T29" fmla="*/ 334 h 569"/>
                <a:gd name="T30" fmla="*/ 151 w 546"/>
                <a:gd name="T31" fmla="*/ 325 h 569"/>
                <a:gd name="T32" fmla="*/ 132 w 546"/>
                <a:gd name="T33" fmla="*/ 265 h 569"/>
                <a:gd name="T34" fmla="*/ 52 w 546"/>
                <a:gd name="T35" fmla="*/ 256 h 569"/>
                <a:gd name="T36" fmla="*/ 0 w 546"/>
                <a:gd name="T37" fmla="*/ 138 h 569"/>
                <a:gd name="T38" fmla="*/ 45 w 546"/>
                <a:gd name="T39" fmla="*/ 39 h 569"/>
                <a:gd name="T40" fmla="*/ 153 w 546"/>
                <a:gd name="T41" fmla="*/ 0 h 569"/>
                <a:gd name="T42" fmla="*/ 297 w 546"/>
                <a:gd name="T43" fmla="*/ 0 h 569"/>
                <a:gd name="T44" fmla="*/ 292 w 546"/>
                <a:gd name="T45" fmla="*/ 39 h 569"/>
                <a:gd name="T46" fmla="*/ 332 w 546"/>
                <a:gd name="T47" fmla="*/ 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" h="569">
                  <a:moveTo>
                    <a:pt x="332" y="58"/>
                  </a:moveTo>
                  <a:lnTo>
                    <a:pt x="314" y="163"/>
                  </a:lnTo>
                  <a:lnTo>
                    <a:pt x="349" y="204"/>
                  </a:lnTo>
                  <a:lnTo>
                    <a:pt x="392" y="196"/>
                  </a:lnTo>
                  <a:lnTo>
                    <a:pt x="506" y="267"/>
                  </a:lnTo>
                  <a:lnTo>
                    <a:pt x="495" y="334"/>
                  </a:lnTo>
                  <a:lnTo>
                    <a:pt x="546" y="370"/>
                  </a:lnTo>
                  <a:lnTo>
                    <a:pt x="535" y="452"/>
                  </a:lnTo>
                  <a:lnTo>
                    <a:pt x="509" y="447"/>
                  </a:lnTo>
                  <a:lnTo>
                    <a:pt x="453" y="505"/>
                  </a:lnTo>
                  <a:lnTo>
                    <a:pt x="335" y="569"/>
                  </a:lnTo>
                  <a:lnTo>
                    <a:pt x="212" y="548"/>
                  </a:lnTo>
                  <a:lnTo>
                    <a:pt x="198" y="507"/>
                  </a:lnTo>
                  <a:lnTo>
                    <a:pt x="287" y="414"/>
                  </a:lnTo>
                  <a:lnTo>
                    <a:pt x="212" y="334"/>
                  </a:lnTo>
                  <a:lnTo>
                    <a:pt x="151" y="325"/>
                  </a:lnTo>
                  <a:lnTo>
                    <a:pt x="132" y="265"/>
                  </a:lnTo>
                  <a:lnTo>
                    <a:pt x="52" y="256"/>
                  </a:lnTo>
                  <a:lnTo>
                    <a:pt x="0" y="138"/>
                  </a:lnTo>
                  <a:lnTo>
                    <a:pt x="45" y="39"/>
                  </a:lnTo>
                  <a:lnTo>
                    <a:pt x="153" y="0"/>
                  </a:lnTo>
                  <a:lnTo>
                    <a:pt x="297" y="0"/>
                  </a:lnTo>
                  <a:lnTo>
                    <a:pt x="292" y="39"/>
                  </a:lnTo>
                  <a:lnTo>
                    <a:pt x="332" y="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3620" y="5330"/>
              <a:ext cx="182" cy="237"/>
            </a:xfrm>
            <a:custGeom>
              <a:avLst/>
              <a:gdLst>
                <a:gd name="T0" fmla="*/ 138 w 364"/>
                <a:gd name="T1" fmla="*/ 0 h 476"/>
                <a:gd name="T2" fmla="*/ 75 w 364"/>
                <a:gd name="T3" fmla="*/ 3 h 476"/>
                <a:gd name="T4" fmla="*/ 34 w 364"/>
                <a:gd name="T5" fmla="*/ 25 h 476"/>
                <a:gd name="T6" fmla="*/ 60 w 364"/>
                <a:gd name="T7" fmla="*/ 69 h 476"/>
                <a:gd name="T8" fmla="*/ 29 w 364"/>
                <a:gd name="T9" fmla="*/ 104 h 476"/>
                <a:gd name="T10" fmla="*/ 0 w 364"/>
                <a:gd name="T11" fmla="*/ 101 h 476"/>
                <a:gd name="T12" fmla="*/ 13 w 364"/>
                <a:gd name="T13" fmla="*/ 168 h 476"/>
                <a:gd name="T14" fmla="*/ 72 w 364"/>
                <a:gd name="T15" fmla="*/ 195 h 476"/>
                <a:gd name="T16" fmla="*/ 66 w 364"/>
                <a:gd name="T17" fmla="*/ 237 h 476"/>
                <a:gd name="T18" fmla="*/ 93 w 364"/>
                <a:gd name="T19" fmla="*/ 255 h 476"/>
                <a:gd name="T20" fmla="*/ 91 w 364"/>
                <a:gd name="T21" fmla="*/ 432 h 476"/>
                <a:gd name="T22" fmla="*/ 114 w 364"/>
                <a:gd name="T23" fmla="*/ 476 h 476"/>
                <a:gd name="T24" fmla="*/ 320 w 364"/>
                <a:gd name="T25" fmla="*/ 441 h 476"/>
                <a:gd name="T26" fmla="*/ 293 w 364"/>
                <a:gd name="T27" fmla="*/ 369 h 476"/>
                <a:gd name="T28" fmla="*/ 229 w 364"/>
                <a:gd name="T29" fmla="*/ 328 h 476"/>
                <a:gd name="T30" fmla="*/ 240 w 364"/>
                <a:gd name="T31" fmla="*/ 250 h 476"/>
                <a:gd name="T32" fmla="*/ 364 w 364"/>
                <a:gd name="T33" fmla="*/ 157 h 476"/>
                <a:gd name="T34" fmla="*/ 246 w 364"/>
                <a:gd name="T35" fmla="*/ 151 h 476"/>
                <a:gd name="T36" fmla="*/ 138 w 364"/>
                <a:gd name="T37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4" h="476">
                  <a:moveTo>
                    <a:pt x="138" y="0"/>
                  </a:moveTo>
                  <a:lnTo>
                    <a:pt x="75" y="3"/>
                  </a:lnTo>
                  <a:lnTo>
                    <a:pt x="34" y="25"/>
                  </a:lnTo>
                  <a:lnTo>
                    <a:pt x="60" y="69"/>
                  </a:lnTo>
                  <a:lnTo>
                    <a:pt x="29" y="104"/>
                  </a:lnTo>
                  <a:lnTo>
                    <a:pt x="0" y="101"/>
                  </a:lnTo>
                  <a:lnTo>
                    <a:pt x="13" y="168"/>
                  </a:lnTo>
                  <a:lnTo>
                    <a:pt x="72" y="195"/>
                  </a:lnTo>
                  <a:lnTo>
                    <a:pt x="66" y="237"/>
                  </a:lnTo>
                  <a:lnTo>
                    <a:pt x="93" y="255"/>
                  </a:lnTo>
                  <a:lnTo>
                    <a:pt x="91" y="432"/>
                  </a:lnTo>
                  <a:lnTo>
                    <a:pt x="114" y="476"/>
                  </a:lnTo>
                  <a:lnTo>
                    <a:pt x="320" y="441"/>
                  </a:lnTo>
                  <a:lnTo>
                    <a:pt x="293" y="369"/>
                  </a:lnTo>
                  <a:lnTo>
                    <a:pt x="229" y="328"/>
                  </a:lnTo>
                  <a:lnTo>
                    <a:pt x="240" y="250"/>
                  </a:lnTo>
                  <a:lnTo>
                    <a:pt x="364" y="157"/>
                  </a:lnTo>
                  <a:lnTo>
                    <a:pt x="246" y="151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3734" y="5408"/>
              <a:ext cx="157" cy="143"/>
            </a:xfrm>
            <a:custGeom>
              <a:avLst/>
              <a:gdLst>
                <a:gd name="T0" fmla="*/ 135 w 314"/>
                <a:gd name="T1" fmla="*/ 0 h 286"/>
                <a:gd name="T2" fmla="*/ 11 w 314"/>
                <a:gd name="T3" fmla="*/ 93 h 286"/>
                <a:gd name="T4" fmla="*/ 0 w 314"/>
                <a:gd name="T5" fmla="*/ 171 h 286"/>
                <a:gd name="T6" fmla="*/ 67 w 314"/>
                <a:gd name="T7" fmla="*/ 212 h 286"/>
                <a:gd name="T8" fmla="*/ 91 w 314"/>
                <a:gd name="T9" fmla="*/ 286 h 286"/>
                <a:gd name="T10" fmla="*/ 139 w 314"/>
                <a:gd name="T11" fmla="*/ 250 h 286"/>
                <a:gd name="T12" fmla="*/ 193 w 314"/>
                <a:gd name="T13" fmla="*/ 286 h 286"/>
                <a:gd name="T14" fmla="*/ 260 w 314"/>
                <a:gd name="T15" fmla="*/ 284 h 286"/>
                <a:gd name="T16" fmla="*/ 305 w 314"/>
                <a:gd name="T17" fmla="*/ 179 h 286"/>
                <a:gd name="T18" fmla="*/ 284 w 314"/>
                <a:gd name="T19" fmla="*/ 135 h 286"/>
                <a:gd name="T20" fmla="*/ 314 w 314"/>
                <a:gd name="T21" fmla="*/ 88 h 286"/>
                <a:gd name="T22" fmla="*/ 253 w 314"/>
                <a:gd name="T23" fmla="*/ 72 h 286"/>
                <a:gd name="T24" fmla="*/ 169 w 314"/>
                <a:gd name="T25" fmla="*/ 3 h 286"/>
                <a:gd name="T26" fmla="*/ 135 w 314"/>
                <a:gd name="T2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4" h="286">
                  <a:moveTo>
                    <a:pt x="135" y="0"/>
                  </a:moveTo>
                  <a:lnTo>
                    <a:pt x="11" y="93"/>
                  </a:lnTo>
                  <a:lnTo>
                    <a:pt x="0" y="171"/>
                  </a:lnTo>
                  <a:lnTo>
                    <a:pt x="67" y="212"/>
                  </a:lnTo>
                  <a:lnTo>
                    <a:pt x="91" y="286"/>
                  </a:lnTo>
                  <a:lnTo>
                    <a:pt x="139" y="250"/>
                  </a:lnTo>
                  <a:lnTo>
                    <a:pt x="193" y="286"/>
                  </a:lnTo>
                  <a:lnTo>
                    <a:pt x="260" y="284"/>
                  </a:lnTo>
                  <a:lnTo>
                    <a:pt x="305" y="179"/>
                  </a:lnTo>
                  <a:lnTo>
                    <a:pt x="284" y="135"/>
                  </a:lnTo>
                  <a:lnTo>
                    <a:pt x="314" y="88"/>
                  </a:lnTo>
                  <a:lnTo>
                    <a:pt x="253" y="72"/>
                  </a:lnTo>
                  <a:lnTo>
                    <a:pt x="169" y="3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3864" y="5451"/>
              <a:ext cx="86" cy="115"/>
            </a:xfrm>
            <a:custGeom>
              <a:avLst/>
              <a:gdLst>
                <a:gd name="T0" fmla="*/ 54 w 172"/>
                <a:gd name="T1" fmla="*/ 0 h 229"/>
                <a:gd name="T2" fmla="*/ 24 w 172"/>
                <a:gd name="T3" fmla="*/ 48 h 229"/>
                <a:gd name="T4" fmla="*/ 45 w 172"/>
                <a:gd name="T5" fmla="*/ 92 h 229"/>
                <a:gd name="T6" fmla="*/ 0 w 172"/>
                <a:gd name="T7" fmla="*/ 197 h 229"/>
                <a:gd name="T8" fmla="*/ 37 w 172"/>
                <a:gd name="T9" fmla="*/ 229 h 229"/>
                <a:gd name="T10" fmla="*/ 83 w 172"/>
                <a:gd name="T11" fmla="*/ 222 h 229"/>
                <a:gd name="T12" fmla="*/ 172 w 172"/>
                <a:gd name="T13" fmla="*/ 95 h 229"/>
                <a:gd name="T14" fmla="*/ 86 w 172"/>
                <a:gd name="T15" fmla="*/ 11 h 229"/>
                <a:gd name="T16" fmla="*/ 54 w 172"/>
                <a:gd name="T1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29">
                  <a:moveTo>
                    <a:pt x="54" y="0"/>
                  </a:moveTo>
                  <a:lnTo>
                    <a:pt x="24" y="48"/>
                  </a:lnTo>
                  <a:lnTo>
                    <a:pt x="45" y="92"/>
                  </a:lnTo>
                  <a:lnTo>
                    <a:pt x="0" y="197"/>
                  </a:lnTo>
                  <a:lnTo>
                    <a:pt x="37" y="229"/>
                  </a:lnTo>
                  <a:lnTo>
                    <a:pt x="83" y="222"/>
                  </a:lnTo>
                  <a:lnTo>
                    <a:pt x="172" y="95"/>
                  </a:lnTo>
                  <a:lnTo>
                    <a:pt x="86" y="11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3110" y="5414"/>
              <a:ext cx="1384" cy="1319"/>
            </a:xfrm>
            <a:custGeom>
              <a:avLst/>
              <a:gdLst>
                <a:gd name="T0" fmla="*/ 1715 w 2769"/>
                <a:gd name="T1" fmla="*/ 200 h 2640"/>
                <a:gd name="T2" fmla="*/ 1814 w 2769"/>
                <a:gd name="T3" fmla="*/ 353 h 2640"/>
                <a:gd name="T4" fmla="*/ 1727 w 2769"/>
                <a:gd name="T5" fmla="*/ 524 h 2640"/>
                <a:gd name="T6" fmla="*/ 1846 w 2769"/>
                <a:gd name="T7" fmla="*/ 496 h 2640"/>
                <a:gd name="T8" fmla="*/ 1757 w 2769"/>
                <a:gd name="T9" fmla="*/ 550 h 2640"/>
                <a:gd name="T10" fmla="*/ 1913 w 2769"/>
                <a:gd name="T11" fmla="*/ 532 h 2640"/>
                <a:gd name="T12" fmla="*/ 2094 w 2769"/>
                <a:gd name="T13" fmla="*/ 579 h 2640"/>
                <a:gd name="T14" fmla="*/ 2113 w 2769"/>
                <a:gd name="T15" fmla="*/ 633 h 2640"/>
                <a:gd name="T16" fmla="*/ 2135 w 2769"/>
                <a:gd name="T17" fmla="*/ 673 h 2640"/>
                <a:gd name="T18" fmla="*/ 2357 w 2769"/>
                <a:gd name="T19" fmla="*/ 736 h 2640"/>
                <a:gd name="T20" fmla="*/ 2470 w 2769"/>
                <a:gd name="T21" fmla="*/ 717 h 2640"/>
                <a:gd name="T22" fmla="*/ 2668 w 2769"/>
                <a:gd name="T23" fmla="*/ 896 h 2640"/>
                <a:gd name="T24" fmla="*/ 2764 w 2769"/>
                <a:gd name="T25" fmla="*/ 909 h 2640"/>
                <a:gd name="T26" fmla="*/ 2729 w 2769"/>
                <a:gd name="T27" fmla="*/ 1179 h 2640"/>
                <a:gd name="T28" fmla="*/ 2475 w 2769"/>
                <a:gd name="T29" fmla="*/ 1367 h 2640"/>
                <a:gd name="T30" fmla="*/ 2408 w 2769"/>
                <a:gd name="T31" fmla="*/ 1519 h 2640"/>
                <a:gd name="T32" fmla="*/ 2339 w 2769"/>
                <a:gd name="T33" fmla="*/ 1726 h 2640"/>
                <a:gd name="T34" fmla="*/ 2070 w 2769"/>
                <a:gd name="T35" fmla="*/ 2025 h 2640"/>
                <a:gd name="T36" fmla="*/ 1853 w 2769"/>
                <a:gd name="T37" fmla="*/ 2073 h 2640"/>
                <a:gd name="T38" fmla="*/ 1608 w 2769"/>
                <a:gd name="T39" fmla="*/ 2158 h 2640"/>
                <a:gd name="T40" fmla="*/ 1361 w 2769"/>
                <a:gd name="T41" fmla="*/ 2557 h 2640"/>
                <a:gd name="T42" fmla="*/ 1385 w 2769"/>
                <a:gd name="T43" fmla="*/ 2420 h 2640"/>
                <a:gd name="T44" fmla="*/ 1240 w 2769"/>
                <a:gd name="T45" fmla="*/ 2640 h 2640"/>
                <a:gd name="T46" fmla="*/ 1187 w 2769"/>
                <a:gd name="T47" fmla="*/ 2527 h 2640"/>
                <a:gd name="T48" fmla="*/ 1067 w 2769"/>
                <a:gd name="T49" fmla="*/ 2453 h 2640"/>
                <a:gd name="T50" fmla="*/ 1008 w 2769"/>
                <a:gd name="T51" fmla="*/ 2360 h 2640"/>
                <a:gd name="T52" fmla="*/ 1265 w 2769"/>
                <a:gd name="T53" fmla="*/ 2133 h 2640"/>
                <a:gd name="T54" fmla="*/ 1264 w 2769"/>
                <a:gd name="T55" fmla="*/ 2048 h 2640"/>
                <a:gd name="T56" fmla="*/ 1224 w 2769"/>
                <a:gd name="T57" fmla="*/ 1945 h 2640"/>
                <a:gd name="T58" fmla="*/ 1067 w 2769"/>
                <a:gd name="T59" fmla="*/ 1882 h 2640"/>
                <a:gd name="T60" fmla="*/ 1055 w 2769"/>
                <a:gd name="T61" fmla="*/ 1697 h 2640"/>
                <a:gd name="T62" fmla="*/ 1047 w 2769"/>
                <a:gd name="T63" fmla="*/ 1501 h 2640"/>
                <a:gd name="T64" fmla="*/ 930 w 2769"/>
                <a:gd name="T65" fmla="*/ 1403 h 2640"/>
                <a:gd name="T66" fmla="*/ 906 w 2769"/>
                <a:gd name="T67" fmla="*/ 1361 h 2640"/>
                <a:gd name="T68" fmla="*/ 748 w 2769"/>
                <a:gd name="T69" fmla="*/ 1179 h 2640"/>
                <a:gd name="T70" fmla="*/ 601 w 2769"/>
                <a:gd name="T71" fmla="*/ 1088 h 2640"/>
                <a:gd name="T72" fmla="*/ 659 w 2769"/>
                <a:gd name="T73" fmla="*/ 989 h 2640"/>
                <a:gd name="T74" fmla="*/ 445 w 2769"/>
                <a:gd name="T75" fmla="*/ 1009 h 2640"/>
                <a:gd name="T76" fmla="*/ 378 w 2769"/>
                <a:gd name="T77" fmla="*/ 998 h 2640"/>
                <a:gd name="T78" fmla="*/ 295 w 2769"/>
                <a:gd name="T79" fmla="*/ 1042 h 2640"/>
                <a:gd name="T80" fmla="*/ 239 w 2769"/>
                <a:gd name="T81" fmla="*/ 932 h 2640"/>
                <a:gd name="T82" fmla="*/ 129 w 2769"/>
                <a:gd name="T83" fmla="*/ 932 h 2640"/>
                <a:gd name="T84" fmla="*/ 24 w 2769"/>
                <a:gd name="T85" fmla="*/ 915 h 2640"/>
                <a:gd name="T86" fmla="*/ 54 w 2769"/>
                <a:gd name="T87" fmla="*/ 703 h 2640"/>
                <a:gd name="T88" fmla="*/ 274 w 2769"/>
                <a:gd name="T89" fmla="*/ 539 h 2640"/>
                <a:gd name="T90" fmla="*/ 325 w 2769"/>
                <a:gd name="T91" fmla="*/ 291 h 2640"/>
                <a:gd name="T92" fmla="*/ 395 w 2769"/>
                <a:gd name="T93" fmla="*/ 200 h 2640"/>
                <a:gd name="T94" fmla="*/ 357 w 2769"/>
                <a:gd name="T95" fmla="*/ 182 h 2640"/>
                <a:gd name="T96" fmla="*/ 392 w 2769"/>
                <a:gd name="T97" fmla="*/ 156 h 2640"/>
                <a:gd name="T98" fmla="*/ 494 w 2769"/>
                <a:gd name="T99" fmla="*/ 189 h 2640"/>
                <a:gd name="T100" fmla="*/ 678 w 2769"/>
                <a:gd name="T101" fmla="*/ 272 h 2640"/>
                <a:gd name="T102" fmla="*/ 711 w 2769"/>
                <a:gd name="T103" fmla="*/ 57 h 2640"/>
                <a:gd name="T104" fmla="*/ 873 w 2769"/>
                <a:gd name="T105" fmla="*/ 112 h 2640"/>
                <a:gd name="T106" fmla="*/ 992 w 2769"/>
                <a:gd name="T107" fmla="*/ 104 h 2640"/>
                <a:gd name="T108" fmla="*/ 1031 w 2769"/>
                <a:gd name="T109" fmla="*/ 0 h 2640"/>
                <a:gd name="T110" fmla="*/ 1087 w 2769"/>
                <a:gd name="T111" fmla="*/ 65 h 2640"/>
                <a:gd name="T112" fmla="*/ 1110 w 2769"/>
                <a:gd name="T113" fmla="*/ 261 h 2640"/>
                <a:gd name="T114" fmla="*/ 1334 w 2769"/>
                <a:gd name="T115" fmla="*/ 273 h 2640"/>
                <a:gd name="T116" fmla="*/ 1446 w 2769"/>
                <a:gd name="T117" fmla="*/ 275 h 2640"/>
                <a:gd name="T118" fmla="*/ 1548 w 2769"/>
                <a:gd name="T119" fmla="*/ 303 h 2640"/>
                <a:gd name="T120" fmla="*/ 1683 w 2769"/>
                <a:gd name="T121" fmla="*/ 170 h 2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9" h="2640">
                  <a:moveTo>
                    <a:pt x="1683" y="170"/>
                  </a:moveTo>
                  <a:lnTo>
                    <a:pt x="1715" y="200"/>
                  </a:lnTo>
                  <a:lnTo>
                    <a:pt x="1765" y="317"/>
                  </a:lnTo>
                  <a:lnTo>
                    <a:pt x="1814" y="353"/>
                  </a:lnTo>
                  <a:lnTo>
                    <a:pt x="1632" y="531"/>
                  </a:lnTo>
                  <a:lnTo>
                    <a:pt x="1727" y="524"/>
                  </a:lnTo>
                  <a:lnTo>
                    <a:pt x="1794" y="485"/>
                  </a:lnTo>
                  <a:lnTo>
                    <a:pt x="1846" y="496"/>
                  </a:lnTo>
                  <a:lnTo>
                    <a:pt x="1829" y="548"/>
                  </a:lnTo>
                  <a:lnTo>
                    <a:pt x="1757" y="550"/>
                  </a:lnTo>
                  <a:lnTo>
                    <a:pt x="1832" y="590"/>
                  </a:lnTo>
                  <a:lnTo>
                    <a:pt x="1913" y="532"/>
                  </a:lnTo>
                  <a:lnTo>
                    <a:pt x="2087" y="545"/>
                  </a:lnTo>
                  <a:lnTo>
                    <a:pt x="2094" y="579"/>
                  </a:lnTo>
                  <a:lnTo>
                    <a:pt x="2122" y="578"/>
                  </a:lnTo>
                  <a:lnTo>
                    <a:pt x="2113" y="633"/>
                  </a:lnTo>
                  <a:lnTo>
                    <a:pt x="2153" y="655"/>
                  </a:lnTo>
                  <a:lnTo>
                    <a:pt x="2135" y="673"/>
                  </a:lnTo>
                  <a:lnTo>
                    <a:pt x="2260" y="678"/>
                  </a:lnTo>
                  <a:lnTo>
                    <a:pt x="2357" y="736"/>
                  </a:lnTo>
                  <a:lnTo>
                    <a:pt x="2422" y="694"/>
                  </a:lnTo>
                  <a:lnTo>
                    <a:pt x="2470" y="717"/>
                  </a:lnTo>
                  <a:lnTo>
                    <a:pt x="2624" y="884"/>
                  </a:lnTo>
                  <a:lnTo>
                    <a:pt x="2668" y="896"/>
                  </a:lnTo>
                  <a:lnTo>
                    <a:pt x="2722" y="876"/>
                  </a:lnTo>
                  <a:lnTo>
                    <a:pt x="2764" y="909"/>
                  </a:lnTo>
                  <a:lnTo>
                    <a:pt x="2769" y="1097"/>
                  </a:lnTo>
                  <a:lnTo>
                    <a:pt x="2729" y="1179"/>
                  </a:lnTo>
                  <a:lnTo>
                    <a:pt x="2662" y="1196"/>
                  </a:lnTo>
                  <a:lnTo>
                    <a:pt x="2475" y="1367"/>
                  </a:lnTo>
                  <a:lnTo>
                    <a:pt x="2421" y="1394"/>
                  </a:lnTo>
                  <a:lnTo>
                    <a:pt x="2408" y="1519"/>
                  </a:lnTo>
                  <a:lnTo>
                    <a:pt x="2359" y="1618"/>
                  </a:lnTo>
                  <a:lnTo>
                    <a:pt x="2339" y="1726"/>
                  </a:lnTo>
                  <a:lnTo>
                    <a:pt x="2116" y="2007"/>
                  </a:lnTo>
                  <a:lnTo>
                    <a:pt x="2070" y="2025"/>
                  </a:lnTo>
                  <a:lnTo>
                    <a:pt x="1979" y="2015"/>
                  </a:lnTo>
                  <a:lnTo>
                    <a:pt x="1853" y="2073"/>
                  </a:lnTo>
                  <a:lnTo>
                    <a:pt x="1798" y="2065"/>
                  </a:lnTo>
                  <a:lnTo>
                    <a:pt x="1608" y="2158"/>
                  </a:lnTo>
                  <a:lnTo>
                    <a:pt x="1564" y="2337"/>
                  </a:lnTo>
                  <a:lnTo>
                    <a:pt x="1361" y="2557"/>
                  </a:lnTo>
                  <a:lnTo>
                    <a:pt x="1320" y="2558"/>
                  </a:lnTo>
                  <a:lnTo>
                    <a:pt x="1385" y="2420"/>
                  </a:lnTo>
                  <a:lnTo>
                    <a:pt x="1355" y="2428"/>
                  </a:lnTo>
                  <a:lnTo>
                    <a:pt x="1240" y="2640"/>
                  </a:lnTo>
                  <a:lnTo>
                    <a:pt x="1181" y="2563"/>
                  </a:lnTo>
                  <a:lnTo>
                    <a:pt x="1187" y="2527"/>
                  </a:lnTo>
                  <a:lnTo>
                    <a:pt x="1117" y="2461"/>
                  </a:lnTo>
                  <a:lnTo>
                    <a:pt x="1067" y="2453"/>
                  </a:lnTo>
                  <a:lnTo>
                    <a:pt x="1061" y="2395"/>
                  </a:lnTo>
                  <a:lnTo>
                    <a:pt x="1008" y="2360"/>
                  </a:lnTo>
                  <a:lnTo>
                    <a:pt x="1264" y="2232"/>
                  </a:lnTo>
                  <a:lnTo>
                    <a:pt x="1265" y="2133"/>
                  </a:lnTo>
                  <a:lnTo>
                    <a:pt x="1253" y="2130"/>
                  </a:lnTo>
                  <a:lnTo>
                    <a:pt x="1264" y="2048"/>
                  </a:lnTo>
                  <a:lnTo>
                    <a:pt x="1213" y="2012"/>
                  </a:lnTo>
                  <a:lnTo>
                    <a:pt x="1224" y="1945"/>
                  </a:lnTo>
                  <a:lnTo>
                    <a:pt x="1110" y="1874"/>
                  </a:lnTo>
                  <a:lnTo>
                    <a:pt x="1067" y="1882"/>
                  </a:lnTo>
                  <a:lnTo>
                    <a:pt x="1031" y="1849"/>
                  </a:lnTo>
                  <a:lnTo>
                    <a:pt x="1055" y="1697"/>
                  </a:lnTo>
                  <a:lnTo>
                    <a:pt x="1087" y="1659"/>
                  </a:lnTo>
                  <a:lnTo>
                    <a:pt x="1047" y="1501"/>
                  </a:lnTo>
                  <a:lnTo>
                    <a:pt x="948" y="1472"/>
                  </a:lnTo>
                  <a:lnTo>
                    <a:pt x="930" y="1403"/>
                  </a:lnTo>
                  <a:lnTo>
                    <a:pt x="905" y="1386"/>
                  </a:lnTo>
                  <a:lnTo>
                    <a:pt x="906" y="1361"/>
                  </a:lnTo>
                  <a:lnTo>
                    <a:pt x="946" y="1331"/>
                  </a:lnTo>
                  <a:lnTo>
                    <a:pt x="748" y="1179"/>
                  </a:lnTo>
                  <a:lnTo>
                    <a:pt x="659" y="1165"/>
                  </a:lnTo>
                  <a:lnTo>
                    <a:pt x="601" y="1088"/>
                  </a:lnTo>
                  <a:lnTo>
                    <a:pt x="646" y="1069"/>
                  </a:lnTo>
                  <a:lnTo>
                    <a:pt x="659" y="989"/>
                  </a:lnTo>
                  <a:lnTo>
                    <a:pt x="617" y="983"/>
                  </a:lnTo>
                  <a:lnTo>
                    <a:pt x="445" y="1009"/>
                  </a:lnTo>
                  <a:lnTo>
                    <a:pt x="437" y="995"/>
                  </a:lnTo>
                  <a:lnTo>
                    <a:pt x="378" y="998"/>
                  </a:lnTo>
                  <a:lnTo>
                    <a:pt x="356" y="1050"/>
                  </a:lnTo>
                  <a:lnTo>
                    <a:pt x="295" y="1042"/>
                  </a:lnTo>
                  <a:lnTo>
                    <a:pt x="226" y="1003"/>
                  </a:lnTo>
                  <a:lnTo>
                    <a:pt x="239" y="932"/>
                  </a:lnTo>
                  <a:lnTo>
                    <a:pt x="209" y="906"/>
                  </a:lnTo>
                  <a:lnTo>
                    <a:pt x="129" y="932"/>
                  </a:lnTo>
                  <a:lnTo>
                    <a:pt x="91" y="873"/>
                  </a:lnTo>
                  <a:lnTo>
                    <a:pt x="24" y="915"/>
                  </a:lnTo>
                  <a:lnTo>
                    <a:pt x="0" y="801"/>
                  </a:lnTo>
                  <a:lnTo>
                    <a:pt x="54" y="703"/>
                  </a:lnTo>
                  <a:lnTo>
                    <a:pt x="63" y="655"/>
                  </a:lnTo>
                  <a:lnTo>
                    <a:pt x="274" y="539"/>
                  </a:lnTo>
                  <a:lnTo>
                    <a:pt x="375" y="335"/>
                  </a:lnTo>
                  <a:lnTo>
                    <a:pt x="325" y="291"/>
                  </a:lnTo>
                  <a:lnTo>
                    <a:pt x="332" y="243"/>
                  </a:lnTo>
                  <a:lnTo>
                    <a:pt x="395" y="200"/>
                  </a:lnTo>
                  <a:lnTo>
                    <a:pt x="375" y="190"/>
                  </a:lnTo>
                  <a:lnTo>
                    <a:pt x="357" y="182"/>
                  </a:lnTo>
                  <a:lnTo>
                    <a:pt x="362" y="152"/>
                  </a:lnTo>
                  <a:lnTo>
                    <a:pt x="392" y="156"/>
                  </a:lnTo>
                  <a:lnTo>
                    <a:pt x="445" y="193"/>
                  </a:lnTo>
                  <a:lnTo>
                    <a:pt x="494" y="189"/>
                  </a:lnTo>
                  <a:lnTo>
                    <a:pt x="529" y="247"/>
                  </a:lnTo>
                  <a:lnTo>
                    <a:pt x="678" y="272"/>
                  </a:lnTo>
                  <a:lnTo>
                    <a:pt x="802" y="179"/>
                  </a:lnTo>
                  <a:lnTo>
                    <a:pt x="711" y="57"/>
                  </a:lnTo>
                  <a:lnTo>
                    <a:pt x="743" y="36"/>
                  </a:lnTo>
                  <a:lnTo>
                    <a:pt x="873" y="112"/>
                  </a:lnTo>
                  <a:lnTo>
                    <a:pt x="903" y="90"/>
                  </a:lnTo>
                  <a:lnTo>
                    <a:pt x="992" y="104"/>
                  </a:lnTo>
                  <a:lnTo>
                    <a:pt x="1032" y="27"/>
                  </a:lnTo>
                  <a:lnTo>
                    <a:pt x="1031" y="0"/>
                  </a:lnTo>
                  <a:lnTo>
                    <a:pt x="1091" y="30"/>
                  </a:lnTo>
                  <a:lnTo>
                    <a:pt x="1087" y="65"/>
                  </a:lnTo>
                  <a:lnTo>
                    <a:pt x="1112" y="87"/>
                  </a:lnTo>
                  <a:lnTo>
                    <a:pt x="1110" y="261"/>
                  </a:lnTo>
                  <a:lnTo>
                    <a:pt x="1133" y="308"/>
                  </a:lnTo>
                  <a:lnTo>
                    <a:pt x="1334" y="273"/>
                  </a:lnTo>
                  <a:lnTo>
                    <a:pt x="1387" y="239"/>
                  </a:lnTo>
                  <a:lnTo>
                    <a:pt x="1446" y="275"/>
                  </a:lnTo>
                  <a:lnTo>
                    <a:pt x="1514" y="272"/>
                  </a:lnTo>
                  <a:lnTo>
                    <a:pt x="1548" y="303"/>
                  </a:lnTo>
                  <a:lnTo>
                    <a:pt x="1591" y="298"/>
                  </a:lnTo>
                  <a:lnTo>
                    <a:pt x="1683" y="17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2854" y="4478"/>
              <a:ext cx="455" cy="192"/>
            </a:xfrm>
            <a:custGeom>
              <a:avLst/>
              <a:gdLst>
                <a:gd name="T0" fmla="*/ 0 w 910"/>
                <a:gd name="T1" fmla="*/ 92 h 383"/>
                <a:gd name="T2" fmla="*/ 33 w 910"/>
                <a:gd name="T3" fmla="*/ 44 h 383"/>
                <a:gd name="T4" fmla="*/ 246 w 910"/>
                <a:gd name="T5" fmla="*/ 0 h 383"/>
                <a:gd name="T6" fmla="*/ 528 w 910"/>
                <a:gd name="T7" fmla="*/ 102 h 383"/>
                <a:gd name="T8" fmla="*/ 625 w 910"/>
                <a:gd name="T9" fmla="*/ 194 h 383"/>
                <a:gd name="T10" fmla="*/ 825 w 910"/>
                <a:gd name="T11" fmla="*/ 243 h 383"/>
                <a:gd name="T12" fmla="*/ 828 w 910"/>
                <a:gd name="T13" fmla="*/ 285 h 383"/>
                <a:gd name="T14" fmla="*/ 910 w 910"/>
                <a:gd name="T15" fmla="*/ 340 h 383"/>
                <a:gd name="T16" fmla="*/ 857 w 910"/>
                <a:gd name="T17" fmla="*/ 383 h 383"/>
                <a:gd name="T18" fmla="*/ 586 w 910"/>
                <a:gd name="T19" fmla="*/ 362 h 383"/>
                <a:gd name="T20" fmla="*/ 589 w 910"/>
                <a:gd name="T21" fmla="*/ 285 h 383"/>
                <a:gd name="T22" fmla="*/ 496 w 910"/>
                <a:gd name="T23" fmla="*/ 190 h 383"/>
                <a:gd name="T24" fmla="*/ 437 w 910"/>
                <a:gd name="T25" fmla="*/ 186 h 383"/>
                <a:gd name="T26" fmla="*/ 231 w 910"/>
                <a:gd name="T27" fmla="*/ 94 h 383"/>
                <a:gd name="T28" fmla="*/ 199 w 910"/>
                <a:gd name="T29" fmla="*/ 59 h 383"/>
                <a:gd name="T30" fmla="*/ 81 w 910"/>
                <a:gd name="T31" fmla="*/ 103 h 383"/>
                <a:gd name="T32" fmla="*/ 0 w 910"/>
                <a:gd name="T33" fmla="*/ 9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0" h="383">
                  <a:moveTo>
                    <a:pt x="0" y="92"/>
                  </a:moveTo>
                  <a:lnTo>
                    <a:pt x="33" y="44"/>
                  </a:lnTo>
                  <a:lnTo>
                    <a:pt x="246" y="0"/>
                  </a:lnTo>
                  <a:lnTo>
                    <a:pt x="528" y="102"/>
                  </a:lnTo>
                  <a:lnTo>
                    <a:pt x="625" y="194"/>
                  </a:lnTo>
                  <a:lnTo>
                    <a:pt x="825" y="243"/>
                  </a:lnTo>
                  <a:lnTo>
                    <a:pt x="828" y="285"/>
                  </a:lnTo>
                  <a:lnTo>
                    <a:pt x="910" y="340"/>
                  </a:lnTo>
                  <a:lnTo>
                    <a:pt x="857" y="383"/>
                  </a:lnTo>
                  <a:lnTo>
                    <a:pt x="586" y="362"/>
                  </a:lnTo>
                  <a:lnTo>
                    <a:pt x="589" y="285"/>
                  </a:lnTo>
                  <a:lnTo>
                    <a:pt x="496" y="190"/>
                  </a:lnTo>
                  <a:lnTo>
                    <a:pt x="437" y="186"/>
                  </a:lnTo>
                  <a:lnTo>
                    <a:pt x="231" y="94"/>
                  </a:lnTo>
                  <a:lnTo>
                    <a:pt x="199" y="59"/>
                  </a:lnTo>
                  <a:lnTo>
                    <a:pt x="81" y="103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3580" y="4763"/>
              <a:ext cx="90" cy="31"/>
            </a:xfrm>
            <a:custGeom>
              <a:avLst/>
              <a:gdLst>
                <a:gd name="T0" fmla="*/ 0 w 180"/>
                <a:gd name="T1" fmla="*/ 43 h 62"/>
                <a:gd name="T2" fmla="*/ 14 w 180"/>
                <a:gd name="T3" fmla="*/ 10 h 62"/>
                <a:gd name="T4" fmla="*/ 126 w 180"/>
                <a:gd name="T5" fmla="*/ 8 h 62"/>
                <a:gd name="T6" fmla="*/ 170 w 180"/>
                <a:gd name="T7" fmla="*/ 0 h 62"/>
                <a:gd name="T8" fmla="*/ 180 w 180"/>
                <a:gd name="T9" fmla="*/ 25 h 62"/>
                <a:gd name="T10" fmla="*/ 105 w 180"/>
                <a:gd name="T11" fmla="*/ 62 h 62"/>
                <a:gd name="T12" fmla="*/ 67 w 180"/>
                <a:gd name="T13" fmla="*/ 46 h 62"/>
                <a:gd name="T14" fmla="*/ 0 w 180"/>
                <a:gd name="T15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62">
                  <a:moveTo>
                    <a:pt x="0" y="43"/>
                  </a:moveTo>
                  <a:lnTo>
                    <a:pt x="14" y="10"/>
                  </a:lnTo>
                  <a:lnTo>
                    <a:pt x="126" y="8"/>
                  </a:lnTo>
                  <a:lnTo>
                    <a:pt x="170" y="0"/>
                  </a:lnTo>
                  <a:lnTo>
                    <a:pt x="180" y="25"/>
                  </a:lnTo>
                  <a:lnTo>
                    <a:pt x="105" y="62"/>
                  </a:lnTo>
                  <a:lnTo>
                    <a:pt x="67" y="46"/>
                  </a:lnTo>
                  <a:lnTo>
                    <a:pt x="0" y="4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3095" y="4713"/>
              <a:ext cx="107" cy="49"/>
            </a:xfrm>
            <a:custGeom>
              <a:avLst/>
              <a:gdLst>
                <a:gd name="T0" fmla="*/ 0 w 216"/>
                <a:gd name="T1" fmla="*/ 0 h 99"/>
                <a:gd name="T2" fmla="*/ 93 w 216"/>
                <a:gd name="T3" fmla="*/ 88 h 99"/>
                <a:gd name="T4" fmla="*/ 131 w 216"/>
                <a:gd name="T5" fmla="*/ 99 h 99"/>
                <a:gd name="T6" fmla="*/ 209 w 216"/>
                <a:gd name="T7" fmla="*/ 86 h 99"/>
                <a:gd name="T8" fmla="*/ 216 w 216"/>
                <a:gd name="T9" fmla="*/ 55 h 99"/>
                <a:gd name="T10" fmla="*/ 136 w 216"/>
                <a:gd name="T11" fmla="*/ 47 h 99"/>
                <a:gd name="T12" fmla="*/ 98 w 216"/>
                <a:gd name="T13" fmla="*/ 36 h 99"/>
                <a:gd name="T14" fmla="*/ 66 w 216"/>
                <a:gd name="T15" fmla="*/ 5 h 99"/>
                <a:gd name="T16" fmla="*/ 0 w 216"/>
                <a:gd name="T1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99">
                  <a:moveTo>
                    <a:pt x="0" y="0"/>
                  </a:moveTo>
                  <a:lnTo>
                    <a:pt x="93" y="88"/>
                  </a:lnTo>
                  <a:lnTo>
                    <a:pt x="131" y="99"/>
                  </a:lnTo>
                  <a:lnTo>
                    <a:pt x="209" y="86"/>
                  </a:lnTo>
                  <a:lnTo>
                    <a:pt x="216" y="55"/>
                  </a:lnTo>
                  <a:lnTo>
                    <a:pt x="136" y="47"/>
                  </a:lnTo>
                  <a:lnTo>
                    <a:pt x="98" y="36"/>
                  </a:lnTo>
                  <a:lnTo>
                    <a:pt x="66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902" y="4543"/>
              <a:ext cx="35" cy="21"/>
            </a:xfrm>
            <a:custGeom>
              <a:avLst/>
              <a:gdLst>
                <a:gd name="T0" fmla="*/ 53 w 70"/>
                <a:gd name="T1" fmla="*/ 3 h 43"/>
                <a:gd name="T2" fmla="*/ 34 w 70"/>
                <a:gd name="T3" fmla="*/ 0 h 43"/>
                <a:gd name="T4" fmla="*/ 3 w 70"/>
                <a:gd name="T5" fmla="*/ 13 h 43"/>
                <a:gd name="T6" fmla="*/ 0 w 70"/>
                <a:gd name="T7" fmla="*/ 43 h 43"/>
                <a:gd name="T8" fmla="*/ 70 w 70"/>
                <a:gd name="T9" fmla="*/ 29 h 43"/>
                <a:gd name="T10" fmla="*/ 53 w 70"/>
                <a:gd name="T1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43">
                  <a:moveTo>
                    <a:pt x="53" y="3"/>
                  </a:moveTo>
                  <a:lnTo>
                    <a:pt x="34" y="0"/>
                  </a:lnTo>
                  <a:lnTo>
                    <a:pt x="3" y="13"/>
                  </a:lnTo>
                  <a:lnTo>
                    <a:pt x="0" y="43"/>
                  </a:lnTo>
                  <a:lnTo>
                    <a:pt x="70" y="29"/>
                  </a:lnTo>
                  <a:lnTo>
                    <a:pt x="53" y="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3150" y="4389"/>
              <a:ext cx="21" cy="27"/>
            </a:xfrm>
            <a:custGeom>
              <a:avLst/>
              <a:gdLst>
                <a:gd name="T0" fmla="*/ 37 w 41"/>
                <a:gd name="T1" fmla="*/ 0 h 55"/>
                <a:gd name="T2" fmla="*/ 0 w 41"/>
                <a:gd name="T3" fmla="*/ 0 h 55"/>
                <a:gd name="T4" fmla="*/ 8 w 41"/>
                <a:gd name="T5" fmla="*/ 55 h 55"/>
                <a:gd name="T6" fmla="*/ 41 w 41"/>
                <a:gd name="T7" fmla="*/ 28 h 55"/>
                <a:gd name="T8" fmla="*/ 33 w 41"/>
                <a:gd name="T9" fmla="*/ 19 h 55"/>
                <a:gd name="T10" fmla="*/ 37 w 41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5">
                  <a:moveTo>
                    <a:pt x="37" y="0"/>
                  </a:moveTo>
                  <a:lnTo>
                    <a:pt x="0" y="0"/>
                  </a:lnTo>
                  <a:lnTo>
                    <a:pt x="8" y="55"/>
                  </a:lnTo>
                  <a:lnTo>
                    <a:pt x="41" y="28"/>
                  </a:lnTo>
                  <a:lnTo>
                    <a:pt x="33" y="19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3163" y="4424"/>
              <a:ext cx="10" cy="16"/>
            </a:xfrm>
            <a:custGeom>
              <a:avLst/>
              <a:gdLst>
                <a:gd name="T0" fmla="*/ 15 w 19"/>
                <a:gd name="T1" fmla="*/ 0 h 32"/>
                <a:gd name="T2" fmla="*/ 11 w 19"/>
                <a:gd name="T3" fmla="*/ 11 h 32"/>
                <a:gd name="T4" fmla="*/ 0 w 19"/>
                <a:gd name="T5" fmla="*/ 32 h 32"/>
                <a:gd name="T6" fmla="*/ 19 w 19"/>
                <a:gd name="T7" fmla="*/ 21 h 32"/>
                <a:gd name="T8" fmla="*/ 15 w 1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15" y="0"/>
                  </a:moveTo>
                  <a:lnTo>
                    <a:pt x="11" y="11"/>
                  </a:lnTo>
                  <a:lnTo>
                    <a:pt x="0" y="32"/>
                  </a:lnTo>
                  <a:lnTo>
                    <a:pt x="19" y="2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657" y="1815"/>
              <a:ext cx="50" cy="22"/>
            </a:xfrm>
            <a:custGeom>
              <a:avLst/>
              <a:gdLst>
                <a:gd name="T0" fmla="*/ 62 w 101"/>
                <a:gd name="T1" fmla="*/ 16 h 44"/>
                <a:gd name="T2" fmla="*/ 10 w 101"/>
                <a:gd name="T3" fmla="*/ 0 h 44"/>
                <a:gd name="T4" fmla="*/ 0 w 101"/>
                <a:gd name="T5" fmla="*/ 10 h 44"/>
                <a:gd name="T6" fmla="*/ 13 w 101"/>
                <a:gd name="T7" fmla="*/ 40 h 44"/>
                <a:gd name="T8" fmla="*/ 62 w 101"/>
                <a:gd name="T9" fmla="*/ 44 h 44"/>
                <a:gd name="T10" fmla="*/ 101 w 101"/>
                <a:gd name="T11" fmla="*/ 19 h 44"/>
                <a:gd name="T12" fmla="*/ 62 w 101"/>
                <a:gd name="T13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44">
                  <a:moveTo>
                    <a:pt x="62" y="16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3" y="40"/>
                  </a:lnTo>
                  <a:lnTo>
                    <a:pt x="62" y="44"/>
                  </a:lnTo>
                  <a:lnTo>
                    <a:pt x="101" y="19"/>
                  </a:lnTo>
                  <a:lnTo>
                    <a:pt x="62" y="1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1522" y="2006"/>
              <a:ext cx="56" cy="26"/>
            </a:xfrm>
            <a:custGeom>
              <a:avLst/>
              <a:gdLst>
                <a:gd name="T0" fmla="*/ 56 w 110"/>
                <a:gd name="T1" fmla="*/ 1 h 52"/>
                <a:gd name="T2" fmla="*/ 0 w 110"/>
                <a:gd name="T3" fmla="*/ 28 h 52"/>
                <a:gd name="T4" fmla="*/ 22 w 110"/>
                <a:gd name="T5" fmla="*/ 42 h 52"/>
                <a:gd name="T6" fmla="*/ 104 w 110"/>
                <a:gd name="T7" fmla="*/ 52 h 52"/>
                <a:gd name="T8" fmla="*/ 110 w 110"/>
                <a:gd name="T9" fmla="*/ 17 h 52"/>
                <a:gd name="T10" fmla="*/ 77 w 110"/>
                <a:gd name="T11" fmla="*/ 0 h 52"/>
                <a:gd name="T12" fmla="*/ 56 w 110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52">
                  <a:moveTo>
                    <a:pt x="56" y="1"/>
                  </a:moveTo>
                  <a:lnTo>
                    <a:pt x="0" y="28"/>
                  </a:lnTo>
                  <a:lnTo>
                    <a:pt x="22" y="42"/>
                  </a:lnTo>
                  <a:lnTo>
                    <a:pt x="104" y="52"/>
                  </a:lnTo>
                  <a:lnTo>
                    <a:pt x="110" y="17"/>
                  </a:lnTo>
                  <a:lnTo>
                    <a:pt x="77" y="0"/>
                  </a:lnTo>
                  <a:lnTo>
                    <a:pt x="56" y="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3798" y="3243"/>
              <a:ext cx="222" cy="215"/>
            </a:xfrm>
            <a:custGeom>
              <a:avLst/>
              <a:gdLst>
                <a:gd name="T0" fmla="*/ 181 w 446"/>
                <a:gd name="T1" fmla="*/ 0 h 430"/>
                <a:gd name="T2" fmla="*/ 106 w 446"/>
                <a:gd name="T3" fmla="*/ 197 h 430"/>
                <a:gd name="T4" fmla="*/ 0 w 446"/>
                <a:gd name="T5" fmla="*/ 254 h 430"/>
                <a:gd name="T6" fmla="*/ 82 w 446"/>
                <a:gd name="T7" fmla="*/ 260 h 430"/>
                <a:gd name="T8" fmla="*/ 82 w 446"/>
                <a:gd name="T9" fmla="*/ 365 h 430"/>
                <a:gd name="T10" fmla="*/ 162 w 446"/>
                <a:gd name="T11" fmla="*/ 395 h 430"/>
                <a:gd name="T12" fmla="*/ 261 w 446"/>
                <a:gd name="T13" fmla="*/ 348 h 430"/>
                <a:gd name="T14" fmla="*/ 286 w 446"/>
                <a:gd name="T15" fmla="*/ 357 h 430"/>
                <a:gd name="T16" fmla="*/ 347 w 446"/>
                <a:gd name="T17" fmla="*/ 403 h 430"/>
                <a:gd name="T18" fmla="*/ 403 w 446"/>
                <a:gd name="T19" fmla="*/ 379 h 430"/>
                <a:gd name="T20" fmla="*/ 425 w 446"/>
                <a:gd name="T21" fmla="*/ 430 h 430"/>
                <a:gd name="T22" fmla="*/ 446 w 446"/>
                <a:gd name="T23" fmla="*/ 257 h 430"/>
                <a:gd name="T24" fmla="*/ 396 w 446"/>
                <a:gd name="T25" fmla="*/ 277 h 430"/>
                <a:gd name="T26" fmla="*/ 422 w 446"/>
                <a:gd name="T27" fmla="*/ 204 h 430"/>
                <a:gd name="T28" fmla="*/ 371 w 446"/>
                <a:gd name="T29" fmla="*/ 164 h 430"/>
                <a:gd name="T30" fmla="*/ 375 w 446"/>
                <a:gd name="T31" fmla="*/ 147 h 430"/>
                <a:gd name="T32" fmla="*/ 261 w 446"/>
                <a:gd name="T33" fmla="*/ 127 h 430"/>
                <a:gd name="T34" fmla="*/ 205 w 446"/>
                <a:gd name="T35" fmla="*/ 150 h 430"/>
                <a:gd name="T36" fmla="*/ 230 w 446"/>
                <a:gd name="T37" fmla="*/ 34 h 430"/>
                <a:gd name="T38" fmla="*/ 181 w 446"/>
                <a:gd name="T39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6" h="430">
                  <a:moveTo>
                    <a:pt x="181" y="0"/>
                  </a:moveTo>
                  <a:lnTo>
                    <a:pt x="106" y="197"/>
                  </a:lnTo>
                  <a:lnTo>
                    <a:pt x="0" y="254"/>
                  </a:lnTo>
                  <a:lnTo>
                    <a:pt x="82" y="260"/>
                  </a:lnTo>
                  <a:lnTo>
                    <a:pt x="82" y="365"/>
                  </a:lnTo>
                  <a:lnTo>
                    <a:pt x="162" y="395"/>
                  </a:lnTo>
                  <a:lnTo>
                    <a:pt x="261" y="348"/>
                  </a:lnTo>
                  <a:lnTo>
                    <a:pt x="286" y="357"/>
                  </a:lnTo>
                  <a:lnTo>
                    <a:pt x="347" y="403"/>
                  </a:lnTo>
                  <a:lnTo>
                    <a:pt x="403" y="379"/>
                  </a:lnTo>
                  <a:lnTo>
                    <a:pt x="425" y="430"/>
                  </a:lnTo>
                  <a:lnTo>
                    <a:pt x="446" y="257"/>
                  </a:lnTo>
                  <a:lnTo>
                    <a:pt x="396" y="277"/>
                  </a:lnTo>
                  <a:lnTo>
                    <a:pt x="422" y="204"/>
                  </a:lnTo>
                  <a:lnTo>
                    <a:pt x="371" y="164"/>
                  </a:lnTo>
                  <a:lnTo>
                    <a:pt x="375" y="147"/>
                  </a:lnTo>
                  <a:lnTo>
                    <a:pt x="261" y="127"/>
                  </a:lnTo>
                  <a:lnTo>
                    <a:pt x="205" y="150"/>
                  </a:lnTo>
                  <a:lnTo>
                    <a:pt x="230" y="34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3679" y="3355"/>
              <a:ext cx="64" cy="28"/>
            </a:xfrm>
            <a:custGeom>
              <a:avLst/>
              <a:gdLst>
                <a:gd name="T0" fmla="*/ 95 w 129"/>
                <a:gd name="T1" fmla="*/ 0 h 55"/>
                <a:gd name="T2" fmla="*/ 33 w 129"/>
                <a:gd name="T3" fmla="*/ 3 h 55"/>
                <a:gd name="T4" fmla="*/ 3 w 129"/>
                <a:gd name="T5" fmla="*/ 6 h 55"/>
                <a:gd name="T6" fmla="*/ 0 w 129"/>
                <a:gd name="T7" fmla="*/ 24 h 55"/>
                <a:gd name="T8" fmla="*/ 84 w 129"/>
                <a:gd name="T9" fmla="*/ 34 h 55"/>
                <a:gd name="T10" fmla="*/ 102 w 129"/>
                <a:gd name="T11" fmla="*/ 55 h 55"/>
                <a:gd name="T12" fmla="*/ 129 w 129"/>
                <a:gd name="T13" fmla="*/ 27 h 55"/>
                <a:gd name="T14" fmla="*/ 95 w 129"/>
                <a:gd name="T1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5">
                  <a:moveTo>
                    <a:pt x="95" y="0"/>
                  </a:moveTo>
                  <a:lnTo>
                    <a:pt x="33" y="3"/>
                  </a:lnTo>
                  <a:lnTo>
                    <a:pt x="3" y="6"/>
                  </a:lnTo>
                  <a:lnTo>
                    <a:pt x="0" y="24"/>
                  </a:lnTo>
                  <a:lnTo>
                    <a:pt x="84" y="34"/>
                  </a:lnTo>
                  <a:lnTo>
                    <a:pt x="102" y="55"/>
                  </a:lnTo>
                  <a:lnTo>
                    <a:pt x="129" y="27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3695" y="3479"/>
              <a:ext cx="40" cy="22"/>
            </a:xfrm>
            <a:custGeom>
              <a:avLst/>
              <a:gdLst>
                <a:gd name="T0" fmla="*/ 43 w 79"/>
                <a:gd name="T1" fmla="*/ 0 h 46"/>
                <a:gd name="T2" fmla="*/ 0 w 79"/>
                <a:gd name="T3" fmla="*/ 21 h 46"/>
                <a:gd name="T4" fmla="*/ 17 w 79"/>
                <a:gd name="T5" fmla="*/ 41 h 46"/>
                <a:gd name="T6" fmla="*/ 79 w 79"/>
                <a:gd name="T7" fmla="*/ 46 h 46"/>
                <a:gd name="T8" fmla="*/ 75 w 79"/>
                <a:gd name="T9" fmla="*/ 14 h 46"/>
                <a:gd name="T10" fmla="*/ 43 w 79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46">
                  <a:moveTo>
                    <a:pt x="43" y="0"/>
                  </a:moveTo>
                  <a:lnTo>
                    <a:pt x="0" y="21"/>
                  </a:lnTo>
                  <a:lnTo>
                    <a:pt x="17" y="41"/>
                  </a:lnTo>
                  <a:lnTo>
                    <a:pt x="79" y="46"/>
                  </a:lnTo>
                  <a:lnTo>
                    <a:pt x="75" y="14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3781" y="3479"/>
              <a:ext cx="41" cy="51"/>
            </a:xfrm>
            <a:custGeom>
              <a:avLst/>
              <a:gdLst>
                <a:gd name="T0" fmla="*/ 11 w 83"/>
                <a:gd name="T1" fmla="*/ 99 h 104"/>
                <a:gd name="T2" fmla="*/ 0 w 83"/>
                <a:gd name="T3" fmla="*/ 55 h 104"/>
                <a:gd name="T4" fmla="*/ 22 w 83"/>
                <a:gd name="T5" fmla="*/ 0 h 104"/>
                <a:gd name="T6" fmla="*/ 49 w 83"/>
                <a:gd name="T7" fmla="*/ 14 h 104"/>
                <a:gd name="T8" fmla="*/ 38 w 83"/>
                <a:gd name="T9" fmla="*/ 49 h 104"/>
                <a:gd name="T10" fmla="*/ 83 w 83"/>
                <a:gd name="T11" fmla="*/ 73 h 104"/>
                <a:gd name="T12" fmla="*/ 75 w 83"/>
                <a:gd name="T13" fmla="*/ 104 h 104"/>
                <a:gd name="T14" fmla="*/ 24 w 83"/>
                <a:gd name="T15" fmla="*/ 102 h 104"/>
                <a:gd name="T16" fmla="*/ 11 w 83"/>
                <a:gd name="T17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04">
                  <a:moveTo>
                    <a:pt x="11" y="99"/>
                  </a:moveTo>
                  <a:lnTo>
                    <a:pt x="0" y="55"/>
                  </a:lnTo>
                  <a:lnTo>
                    <a:pt x="22" y="0"/>
                  </a:lnTo>
                  <a:lnTo>
                    <a:pt x="49" y="14"/>
                  </a:lnTo>
                  <a:lnTo>
                    <a:pt x="38" y="49"/>
                  </a:lnTo>
                  <a:lnTo>
                    <a:pt x="83" y="73"/>
                  </a:lnTo>
                  <a:lnTo>
                    <a:pt x="75" y="104"/>
                  </a:lnTo>
                  <a:lnTo>
                    <a:pt x="24" y="102"/>
                  </a:lnTo>
                  <a:lnTo>
                    <a:pt x="11" y="9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1863" y="2791"/>
              <a:ext cx="40" cy="116"/>
            </a:xfrm>
            <a:custGeom>
              <a:avLst/>
              <a:gdLst>
                <a:gd name="T0" fmla="*/ 67 w 79"/>
                <a:gd name="T1" fmla="*/ 215 h 232"/>
                <a:gd name="T2" fmla="*/ 54 w 79"/>
                <a:gd name="T3" fmla="*/ 159 h 232"/>
                <a:gd name="T4" fmla="*/ 79 w 79"/>
                <a:gd name="T5" fmla="*/ 60 h 232"/>
                <a:gd name="T6" fmla="*/ 54 w 79"/>
                <a:gd name="T7" fmla="*/ 0 h 232"/>
                <a:gd name="T8" fmla="*/ 1 w 79"/>
                <a:gd name="T9" fmla="*/ 2 h 232"/>
                <a:gd name="T10" fmla="*/ 44 w 79"/>
                <a:gd name="T11" fmla="*/ 49 h 232"/>
                <a:gd name="T12" fmla="*/ 0 w 79"/>
                <a:gd name="T13" fmla="*/ 130 h 232"/>
                <a:gd name="T14" fmla="*/ 28 w 79"/>
                <a:gd name="T15" fmla="*/ 177 h 232"/>
                <a:gd name="T16" fmla="*/ 36 w 79"/>
                <a:gd name="T17" fmla="*/ 224 h 232"/>
                <a:gd name="T18" fmla="*/ 63 w 79"/>
                <a:gd name="T19" fmla="*/ 232 h 232"/>
                <a:gd name="T20" fmla="*/ 67 w 79"/>
                <a:gd name="T21" fmla="*/ 21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232">
                  <a:moveTo>
                    <a:pt x="67" y="215"/>
                  </a:moveTo>
                  <a:lnTo>
                    <a:pt x="54" y="159"/>
                  </a:lnTo>
                  <a:lnTo>
                    <a:pt x="79" y="60"/>
                  </a:lnTo>
                  <a:lnTo>
                    <a:pt x="54" y="0"/>
                  </a:lnTo>
                  <a:lnTo>
                    <a:pt x="1" y="2"/>
                  </a:lnTo>
                  <a:lnTo>
                    <a:pt x="44" y="49"/>
                  </a:lnTo>
                  <a:lnTo>
                    <a:pt x="0" y="130"/>
                  </a:lnTo>
                  <a:lnTo>
                    <a:pt x="28" y="177"/>
                  </a:lnTo>
                  <a:lnTo>
                    <a:pt x="36" y="224"/>
                  </a:lnTo>
                  <a:lnTo>
                    <a:pt x="63" y="232"/>
                  </a:lnTo>
                  <a:lnTo>
                    <a:pt x="67" y="21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3091" y="2663"/>
              <a:ext cx="132" cy="95"/>
            </a:xfrm>
            <a:custGeom>
              <a:avLst/>
              <a:gdLst>
                <a:gd name="T0" fmla="*/ 27 w 263"/>
                <a:gd name="T1" fmla="*/ 0 h 190"/>
                <a:gd name="T2" fmla="*/ 41 w 263"/>
                <a:gd name="T3" fmla="*/ 27 h 190"/>
                <a:gd name="T4" fmla="*/ 0 w 263"/>
                <a:gd name="T5" fmla="*/ 127 h 190"/>
                <a:gd name="T6" fmla="*/ 65 w 263"/>
                <a:gd name="T7" fmla="*/ 190 h 190"/>
                <a:gd name="T8" fmla="*/ 112 w 263"/>
                <a:gd name="T9" fmla="*/ 171 h 190"/>
                <a:gd name="T10" fmla="*/ 105 w 263"/>
                <a:gd name="T11" fmla="*/ 127 h 190"/>
                <a:gd name="T12" fmla="*/ 159 w 263"/>
                <a:gd name="T13" fmla="*/ 171 h 190"/>
                <a:gd name="T14" fmla="*/ 217 w 263"/>
                <a:gd name="T15" fmla="*/ 190 h 190"/>
                <a:gd name="T16" fmla="*/ 263 w 263"/>
                <a:gd name="T17" fmla="*/ 165 h 190"/>
                <a:gd name="T18" fmla="*/ 242 w 263"/>
                <a:gd name="T19" fmla="*/ 115 h 190"/>
                <a:gd name="T20" fmla="*/ 193 w 263"/>
                <a:gd name="T21" fmla="*/ 116 h 190"/>
                <a:gd name="T22" fmla="*/ 159 w 263"/>
                <a:gd name="T23" fmla="*/ 46 h 190"/>
                <a:gd name="T24" fmla="*/ 86 w 263"/>
                <a:gd name="T25" fmla="*/ 3 h 190"/>
                <a:gd name="T26" fmla="*/ 27 w 263"/>
                <a:gd name="T2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3" h="190">
                  <a:moveTo>
                    <a:pt x="27" y="0"/>
                  </a:moveTo>
                  <a:lnTo>
                    <a:pt x="41" y="27"/>
                  </a:lnTo>
                  <a:lnTo>
                    <a:pt x="0" y="127"/>
                  </a:lnTo>
                  <a:lnTo>
                    <a:pt x="65" y="190"/>
                  </a:lnTo>
                  <a:lnTo>
                    <a:pt x="112" y="171"/>
                  </a:lnTo>
                  <a:lnTo>
                    <a:pt x="105" y="127"/>
                  </a:lnTo>
                  <a:lnTo>
                    <a:pt x="159" y="171"/>
                  </a:lnTo>
                  <a:lnTo>
                    <a:pt x="217" y="190"/>
                  </a:lnTo>
                  <a:lnTo>
                    <a:pt x="263" y="165"/>
                  </a:lnTo>
                  <a:lnTo>
                    <a:pt x="242" y="115"/>
                  </a:lnTo>
                  <a:lnTo>
                    <a:pt x="193" y="116"/>
                  </a:lnTo>
                  <a:lnTo>
                    <a:pt x="159" y="46"/>
                  </a:lnTo>
                  <a:lnTo>
                    <a:pt x="86" y="3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3116" y="2783"/>
              <a:ext cx="27" cy="35"/>
            </a:xfrm>
            <a:custGeom>
              <a:avLst/>
              <a:gdLst>
                <a:gd name="T0" fmla="*/ 42 w 53"/>
                <a:gd name="T1" fmla="*/ 0 h 71"/>
                <a:gd name="T2" fmla="*/ 4 w 53"/>
                <a:gd name="T3" fmla="*/ 11 h 71"/>
                <a:gd name="T4" fmla="*/ 0 w 53"/>
                <a:gd name="T5" fmla="*/ 71 h 71"/>
                <a:gd name="T6" fmla="*/ 24 w 53"/>
                <a:gd name="T7" fmla="*/ 54 h 71"/>
                <a:gd name="T8" fmla="*/ 48 w 53"/>
                <a:gd name="T9" fmla="*/ 52 h 71"/>
                <a:gd name="T10" fmla="*/ 53 w 53"/>
                <a:gd name="T11" fmla="*/ 32 h 71"/>
                <a:gd name="T12" fmla="*/ 42 w 53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71">
                  <a:moveTo>
                    <a:pt x="42" y="0"/>
                  </a:moveTo>
                  <a:lnTo>
                    <a:pt x="4" y="11"/>
                  </a:lnTo>
                  <a:lnTo>
                    <a:pt x="0" y="71"/>
                  </a:lnTo>
                  <a:lnTo>
                    <a:pt x="24" y="54"/>
                  </a:lnTo>
                  <a:lnTo>
                    <a:pt x="48" y="52"/>
                  </a:lnTo>
                  <a:lnTo>
                    <a:pt x="53" y="3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2589" y="2084"/>
              <a:ext cx="159" cy="124"/>
            </a:xfrm>
            <a:custGeom>
              <a:avLst/>
              <a:gdLst>
                <a:gd name="T0" fmla="*/ 193 w 318"/>
                <a:gd name="T1" fmla="*/ 0 h 248"/>
                <a:gd name="T2" fmla="*/ 93 w 318"/>
                <a:gd name="T3" fmla="*/ 102 h 248"/>
                <a:gd name="T4" fmla="*/ 0 w 318"/>
                <a:gd name="T5" fmla="*/ 129 h 248"/>
                <a:gd name="T6" fmla="*/ 21 w 318"/>
                <a:gd name="T7" fmla="*/ 237 h 248"/>
                <a:gd name="T8" fmla="*/ 102 w 318"/>
                <a:gd name="T9" fmla="*/ 248 h 248"/>
                <a:gd name="T10" fmla="*/ 148 w 318"/>
                <a:gd name="T11" fmla="*/ 177 h 248"/>
                <a:gd name="T12" fmla="*/ 318 w 318"/>
                <a:gd name="T13" fmla="*/ 184 h 248"/>
                <a:gd name="T14" fmla="*/ 252 w 318"/>
                <a:gd name="T15" fmla="*/ 19 h 248"/>
                <a:gd name="T16" fmla="*/ 193 w 318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248">
                  <a:moveTo>
                    <a:pt x="193" y="0"/>
                  </a:moveTo>
                  <a:lnTo>
                    <a:pt x="93" y="102"/>
                  </a:lnTo>
                  <a:lnTo>
                    <a:pt x="0" y="129"/>
                  </a:lnTo>
                  <a:lnTo>
                    <a:pt x="21" y="237"/>
                  </a:lnTo>
                  <a:lnTo>
                    <a:pt x="102" y="248"/>
                  </a:lnTo>
                  <a:lnTo>
                    <a:pt x="148" y="177"/>
                  </a:lnTo>
                  <a:lnTo>
                    <a:pt x="318" y="184"/>
                  </a:lnTo>
                  <a:lnTo>
                    <a:pt x="252" y="19"/>
                  </a:lnTo>
                  <a:lnTo>
                    <a:pt x="19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2649" y="2192"/>
              <a:ext cx="221" cy="242"/>
            </a:xfrm>
            <a:custGeom>
              <a:avLst/>
              <a:gdLst>
                <a:gd name="T0" fmla="*/ 206 w 442"/>
                <a:gd name="T1" fmla="*/ 8 h 485"/>
                <a:gd name="T2" fmla="*/ 80 w 442"/>
                <a:gd name="T3" fmla="*/ 0 h 485"/>
                <a:gd name="T4" fmla="*/ 72 w 442"/>
                <a:gd name="T5" fmla="*/ 34 h 485"/>
                <a:gd name="T6" fmla="*/ 69 w 442"/>
                <a:gd name="T7" fmla="*/ 95 h 485"/>
                <a:gd name="T8" fmla="*/ 50 w 442"/>
                <a:gd name="T9" fmla="*/ 147 h 485"/>
                <a:gd name="T10" fmla="*/ 110 w 442"/>
                <a:gd name="T11" fmla="*/ 212 h 485"/>
                <a:gd name="T12" fmla="*/ 0 w 442"/>
                <a:gd name="T13" fmla="*/ 212 h 485"/>
                <a:gd name="T14" fmla="*/ 83 w 442"/>
                <a:gd name="T15" fmla="*/ 281 h 485"/>
                <a:gd name="T16" fmla="*/ 110 w 442"/>
                <a:gd name="T17" fmla="*/ 390 h 485"/>
                <a:gd name="T18" fmla="*/ 254 w 442"/>
                <a:gd name="T19" fmla="*/ 401 h 485"/>
                <a:gd name="T20" fmla="*/ 366 w 442"/>
                <a:gd name="T21" fmla="*/ 485 h 485"/>
                <a:gd name="T22" fmla="*/ 421 w 442"/>
                <a:gd name="T23" fmla="*/ 442 h 485"/>
                <a:gd name="T24" fmla="*/ 399 w 442"/>
                <a:gd name="T25" fmla="*/ 398 h 485"/>
                <a:gd name="T26" fmla="*/ 436 w 442"/>
                <a:gd name="T27" fmla="*/ 408 h 485"/>
                <a:gd name="T28" fmla="*/ 386 w 442"/>
                <a:gd name="T29" fmla="*/ 271 h 485"/>
                <a:gd name="T30" fmla="*/ 442 w 442"/>
                <a:gd name="T31" fmla="*/ 111 h 485"/>
                <a:gd name="T32" fmla="*/ 396 w 442"/>
                <a:gd name="T33" fmla="*/ 77 h 485"/>
                <a:gd name="T34" fmla="*/ 356 w 442"/>
                <a:gd name="T35" fmla="*/ 180 h 485"/>
                <a:gd name="T36" fmla="*/ 361 w 442"/>
                <a:gd name="T37" fmla="*/ 164 h 485"/>
                <a:gd name="T38" fmla="*/ 327 w 442"/>
                <a:gd name="T39" fmla="*/ 91 h 485"/>
                <a:gd name="T40" fmla="*/ 249 w 442"/>
                <a:gd name="T41" fmla="*/ 59 h 485"/>
                <a:gd name="T42" fmla="*/ 206 w 442"/>
                <a:gd name="T43" fmla="*/ 8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85">
                  <a:moveTo>
                    <a:pt x="206" y="8"/>
                  </a:moveTo>
                  <a:lnTo>
                    <a:pt x="80" y="0"/>
                  </a:lnTo>
                  <a:lnTo>
                    <a:pt x="72" y="34"/>
                  </a:lnTo>
                  <a:lnTo>
                    <a:pt x="69" y="95"/>
                  </a:lnTo>
                  <a:lnTo>
                    <a:pt x="50" y="147"/>
                  </a:lnTo>
                  <a:lnTo>
                    <a:pt x="110" y="212"/>
                  </a:lnTo>
                  <a:lnTo>
                    <a:pt x="0" y="212"/>
                  </a:lnTo>
                  <a:lnTo>
                    <a:pt x="83" y="281"/>
                  </a:lnTo>
                  <a:lnTo>
                    <a:pt x="110" y="390"/>
                  </a:lnTo>
                  <a:lnTo>
                    <a:pt x="254" y="401"/>
                  </a:lnTo>
                  <a:lnTo>
                    <a:pt x="366" y="485"/>
                  </a:lnTo>
                  <a:lnTo>
                    <a:pt x="421" y="442"/>
                  </a:lnTo>
                  <a:lnTo>
                    <a:pt x="399" y="398"/>
                  </a:lnTo>
                  <a:lnTo>
                    <a:pt x="436" y="408"/>
                  </a:lnTo>
                  <a:lnTo>
                    <a:pt x="386" y="271"/>
                  </a:lnTo>
                  <a:lnTo>
                    <a:pt x="442" y="111"/>
                  </a:lnTo>
                  <a:lnTo>
                    <a:pt x="396" y="77"/>
                  </a:lnTo>
                  <a:lnTo>
                    <a:pt x="356" y="180"/>
                  </a:lnTo>
                  <a:lnTo>
                    <a:pt x="361" y="164"/>
                  </a:lnTo>
                  <a:lnTo>
                    <a:pt x="327" y="91"/>
                  </a:lnTo>
                  <a:lnTo>
                    <a:pt x="249" y="59"/>
                  </a:lnTo>
                  <a:lnTo>
                    <a:pt x="206" y="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2897" y="2244"/>
              <a:ext cx="84" cy="117"/>
            </a:xfrm>
            <a:custGeom>
              <a:avLst/>
              <a:gdLst>
                <a:gd name="T0" fmla="*/ 0 w 170"/>
                <a:gd name="T1" fmla="*/ 83 h 234"/>
                <a:gd name="T2" fmla="*/ 55 w 170"/>
                <a:gd name="T3" fmla="*/ 165 h 234"/>
                <a:gd name="T4" fmla="*/ 31 w 170"/>
                <a:gd name="T5" fmla="*/ 234 h 234"/>
                <a:gd name="T6" fmla="*/ 77 w 170"/>
                <a:gd name="T7" fmla="*/ 234 h 234"/>
                <a:gd name="T8" fmla="*/ 157 w 170"/>
                <a:gd name="T9" fmla="*/ 182 h 234"/>
                <a:gd name="T10" fmla="*/ 170 w 170"/>
                <a:gd name="T11" fmla="*/ 146 h 234"/>
                <a:gd name="T12" fmla="*/ 150 w 170"/>
                <a:gd name="T13" fmla="*/ 19 h 234"/>
                <a:gd name="T14" fmla="*/ 96 w 170"/>
                <a:gd name="T15" fmla="*/ 0 h 234"/>
                <a:gd name="T16" fmla="*/ 71 w 170"/>
                <a:gd name="T17" fmla="*/ 70 h 234"/>
                <a:gd name="T18" fmla="*/ 31 w 170"/>
                <a:gd name="T19" fmla="*/ 58 h 234"/>
                <a:gd name="T20" fmla="*/ 0 w 170"/>
                <a:gd name="T21" fmla="*/ 8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234">
                  <a:moveTo>
                    <a:pt x="0" y="83"/>
                  </a:moveTo>
                  <a:lnTo>
                    <a:pt x="55" y="165"/>
                  </a:lnTo>
                  <a:lnTo>
                    <a:pt x="31" y="234"/>
                  </a:lnTo>
                  <a:lnTo>
                    <a:pt x="77" y="234"/>
                  </a:lnTo>
                  <a:lnTo>
                    <a:pt x="157" y="182"/>
                  </a:lnTo>
                  <a:lnTo>
                    <a:pt x="170" y="146"/>
                  </a:lnTo>
                  <a:lnTo>
                    <a:pt x="150" y="19"/>
                  </a:lnTo>
                  <a:lnTo>
                    <a:pt x="96" y="0"/>
                  </a:lnTo>
                  <a:lnTo>
                    <a:pt x="71" y="70"/>
                  </a:lnTo>
                  <a:lnTo>
                    <a:pt x="31" y="58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3000" y="2261"/>
              <a:ext cx="60" cy="74"/>
            </a:xfrm>
            <a:custGeom>
              <a:avLst/>
              <a:gdLst>
                <a:gd name="T0" fmla="*/ 10 w 120"/>
                <a:gd name="T1" fmla="*/ 48 h 149"/>
                <a:gd name="T2" fmla="*/ 0 w 120"/>
                <a:gd name="T3" fmla="*/ 147 h 149"/>
                <a:gd name="T4" fmla="*/ 64 w 120"/>
                <a:gd name="T5" fmla="*/ 149 h 149"/>
                <a:gd name="T6" fmla="*/ 120 w 120"/>
                <a:gd name="T7" fmla="*/ 48 h 149"/>
                <a:gd name="T8" fmla="*/ 75 w 120"/>
                <a:gd name="T9" fmla="*/ 0 h 149"/>
                <a:gd name="T10" fmla="*/ 27 w 120"/>
                <a:gd name="T11" fmla="*/ 0 h 149"/>
                <a:gd name="T12" fmla="*/ 10 w 120"/>
                <a:gd name="T13" fmla="*/ 4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49">
                  <a:moveTo>
                    <a:pt x="10" y="48"/>
                  </a:moveTo>
                  <a:lnTo>
                    <a:pt x="0" y="147"/>
                  </a:lnTo>
                  <a:lnTo>
                    <a:pt x="64" y="149"/>
                  </a:lnTo>
                  <a:lnTo>
                    <a:pt x="120" y="48"/>
                  </a:lnTo>
                  <a:lnTo>
                    <a:pt x="75" y="0"/>
                  </a:lnTo>
                  <a:lnTo>
                    <a:pt x="27" y="0"/>
                  </a:lnTo>
                  <a:lnTo>
                    <a:pt x="10" y="4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3053" y="2296"/>
              <a:ext cx="510" cy="545"/>
            </a:xfrm>
            <a:custGeom>
              <a:avLst/>
              <a:gdLst>
                <a:gd name="T0" fmla="*/ 96 w 1020"/>
                <a:gd name="T1" fmla="*/ 49 h 1090"/>
                <a:gd name="T2" fmla="*/ 0 w 1020"/>
                <a:gd name="T3" fmla="*/ 135 h 1090"/>
                <a:gd name="T4" fmla="*/ 31 w 1020"/>
                <a:gd name="T5" fmla="*/ 226 h 1090"/>
                <a:gd name="T6" fmla="*/ 197 w 1020"/>
                <a:gd name="T7" fmla="*/ 302 h 1090"/>
                <a:gd name="T8" fmla="*/ 358 w 1020"/>
                <a:gd name="T9" fmla="*/ 338 h 1090"/>
                <a:gd name="T10" fmla="*/ 390 w 1020"/>
                <a:gd name="T11" fmla="*/ 297 h 1090"/>
                <a:gd name="T12" fmla="*/ 509 w 1020"/>
                <a:gd name="T13" fmla="*/ 379 h 1090"/>
                <a:gd name="T14" fmla="*/ 495 w 1020"/>
                <a:gd name="T15" fmla="*/ 473 h 1090"/>
                <a:gd name="T16" fmla="*/ 580 w 1020"/>
                <a:gd name="T17" fmla="*/ 601 h 1090"/>
                <a:gd name="T18" fmla="*/ 578 w 1020"/>
                <a:gd name="T19" fmla="*/ 724 h 1090"/>
                <a:gd name="T20" fmla="*/ 450 w 1020"/>
                <a:gd name="T21" fmla="*/ 735 h 1090"/>
                <a:gd name="T22" fmla="*/ 545 w 1020"/>
                <a:gd name="T23" fmla="*/ 871 h 1090"/>
                <a:gd name="T24" fmla="*/ 693 w 1020"/>
                <a:gd name="T25" fmla="*/ 986 h 1090"/>
                <a:gd name="T26" fmla="*/ 765 w 1020"/>
                <a:gd name="T27" fmla="*/ 1025 h 1090"/>
                <a:gd name="T28" fmla="*/ 971 w 1020"/>
                <a:gd name="T29" fmla="*/ 1042 h 1090"/>
                <a:gd name="T30" fmla="*/ 849 w 1020"/>
                <a:gd name="T31" fmla="*/ 922 h 1090"/>
                <a:gd name="T32" fmla="*/ 1003 w 1020"/>
                <a:gd name="T33" fmla="*/ 958 h 1090"/>
                <a:gd name="T34" fmla="*/ 952 w 1020"/>
                <a:gd name="T35" fmla="*/ 859 h 1090"/>
                <a:gd name="T36" fmla="*/ 869 w 1020"/>
                <a:gd name="T37" fmla="*/ 730 h 1090"/>
                <a:gd name="T38" fmla="*/ 963 w 1020"/>
                <a:gd name="T39" fmla="*/ 724 h 1090"/>
                <a:gd name="T40" fmla="*/ 979 w 1020"/>
                <a:gd name="T41" fmla="*/ 788 h 1090"/>
                <a:gd name="T42" fmla="*/ 1020 w 1020"/>
                <a:gd name="T43" fmla="*/ 681 h 1090"/>
                <a:gd name="T44" fmla="*/ 923 w 1020"/>
                <a:gd name="T45" fmla="*/ 589 h 1090"/>
                <a:gd name="T46" fmla="*/ 771 w 1020"/>
                <a:gd name="T47" fmla="*/ 490 h 1090"/>
                <a:gd name="T48" fmla="*/ 763 w 1020"/>
                <a:gd name="T49" fmla="*/ 391 h 1090"/>
                <a:gd name="T50" fmla="*/ 656 w 1020"/>
                <a:gd name="T51" fmla="*/ 289 h 1090"/>
                <a:gd name="T52" fmla="*/ 546 w 1020"/>
                <a:gd name="T53" fmla="*/ 173 h 1090"/>
                <a:gd name="T54" fmla="*/ 430 w 1020"/>
                <a:gd name="T55" fmla="*/ 143 h 1090"/>
                <a:gd name="T56" fmla="*/ 313 w 1020"/>
                <a:gd name="T57" fmla="*/ 102 h 1090"/>
                <a:gd name="T58" fmla="*/ 289 w 1020"/>
                <a:gd name="T59" fmla="*/ 55 h 1090"/>
                <a:gd name="T60" fmla="*/ 177 w 1020"/>
                <a:gd name="T61" fmla="*/ 179 h 1090"/>
                <a:gd name="T62" fmla="*/ 158 w 1020"/>
                <a:gd name="T63" fmla="*/ 51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0" h="1090">
                  <a:moveTo>
                    <a:pt x="117" y="0"/>
                  </a:moveTo>
                  <a:lnTo>
                    <a:pt x="96" y="49"/>
                  </a:lnTo>
                  <a:lnTo>
                    <a:pt x="19" y="82"/>
                  </a:lnTo>
                  <a:lnTo>
                    <a:pt x="0" y="135"/>
                  </a:lnTo>
                  <a:lnTo>
                    <a:pt x="63" y="200"/>
                  </a:lnTo>
                  <a:lnTo>
                    <a:pt x="31" y="226"/>
                  </a:lnTo>
                  <a:lnTo>
                    <a:pt x="93" y="289"/>
                  </a:lnTo>
                  <a:lnTo>
                    <a:pt x="197" y="302"/>
                  </a:lnTo>
                  <a:lnTo>
                    <a:pt x="343" y="379"/>
                  </a:lnTo>
                  <a:lnTo>
                    <a:pt x="358" y="338"/>
                  </a:lnTo>
                  <a:lnTo>
                    <a:pt x="318" y="270"/>
                  </a:lnTo>
                  <a:lnTo>
                    <a:pt x="390" y="297"/>
                  </a:lnTo>
                  <a:lnTo>
                    <a:pt x="409" y="360"/>
                  </a:lnTo>
                  <a:lnTo>
                    <a:pt x="509" y="379"/>
                  </a:lnTo>
                  <a:lnTo>
                    <a:pt x="540" y="424"/>
                  </a:lnTo>
                  <a:lnTo>
                    <a:pt x="495" y="473"/>
                  </a:lnTo>
                  <a:lnTo>
                    <a:pt x="607" y="531"/>
                  </a:lnTo>
                  <a:lnTo>
                    <a:pt x="580" y="601"/>
                  </a:lnTo>
                  <a:lnTo>
                    <a:pt x="556" y="616"/>
                  </a:lnTo>
                  <a:lnTo>
                    <a:pt x="578" y="724"/>
                  </a:lnTo>
                  <a:lnTo>
                    <a:pt x="519" y="760"/>
                  </a:lnTo>
                  <a:lnTo>
                    <a:pt x="450" y="735"/>
                  </a:lnTo>
                  <a:lnTo>
                    <a:pt x="439" y="875"/>
                  </a:lnTo>
                  <a:lnTo>
                    <a:pt x="545" y="871"/>
                  </a:lnTo>
                  <a:lnTo>
                    <a:pt x="575" y="845"/>
                  </a:lnTo>
                  <a:lnTo>
                    <a:pt x="693" y="986"/>
                  </a:lnTo>
                  <a:lnTo>
                    <a:pt x="741" y="986"/>
                  </a:lnTo>
                  <a:lnTo>
                    <a:pt x="765" y="1025"/>
                  </a:lnTo>
                  <a:lnTo>
                    <a:pt x="980" y="1090"/>
                  </a:lnTo>
                  <a:lnTo>
                    <a:pt x="971" y="1042"/>
                  </a:lnTo>
                  <a:lnTo>
                    <a:pt x="872" y="964"/>
                  </a:lnTo>
                  <a:lnTo>
                    <a:pt x="849" y="922"/>
                  </a:lnTo>
                  <a:lnTo>
                    <a:pt x="987" y="1008"/>
                  </a:lnTo>
                  <a:lnTo>
                    <a:pt x="1003" y="958"/>
                  </a:lnTo>
                  <a:lnTo>
                    <a:pt x="947" y="878"/>
                  </a:lnTo>
                  <a:lnTo>
                    <a:pt x="952" y="859"/>
                  </a:lnTo>
                  <a:lnTo>
                    <a:pt x="853" y="783"/>
                  </a:lnTo>
                  <a:lnTo>
                    <a:pt x="869" y="730"/>
                  </a:lnTo>
                  <a:lnTo>
                    <a:pt x="809" y="683"/>
                  </a:lnTo>
                  <a:lnTo>
                    <a:pt x="963" y="724"/>
                  </a:lnTo>
                  <a:lnTo>
                    <a:pt x="961" y="782"/>
                  </a:lnTo>
                  <a:lnTo>
                    <a:pt x="979" y="788"/>
                  </a:lnTo>
                  <a:lnTo>
                    <a:pt x="991" y="710"/>
                  </a:lnTo>
                  <a:lnTo>
                    <a:pt x="1020" y="681"/>
                  </a:lnTo>
                  <a:lnTo>
                    <a:pt x="1011" y="594"/>
                  </a:lnTo>
                  <a:lnTo>
                    <a:pt x="923" y="589"/>
                  </a:lnTo>
                  <a:lnTo>
                    <a:pt x="886" y="529"/>
                  </a:lnTo>
                  <a:lnTo>
                    <a:pt x="771" y="490"/>
                  </a:lnTo>
                  <a:lnTo>
                    <a:pt x="739" y="441"/>
                  </a:lnTo>
                  <a:lnTo>
                    <a:pt x="763" y="391"/>
                  </a:lnTo>
                  <a:lnTo>
                    <a:pt x="726" y="313"/>
                  </a:lnTo>
                  <a:lnTo>
                    <a:pt x="656" y="289"/>
                  </a:lnTo>
                  <a:lnTo>
                    <a:pt x="557" y="255"/>
                  </a:lnTo>
                  <a:lnTo>
                    <a:pt x="546" y="173"/>
                  </a:lnTo>
                  <a:lnTo>
                    <a:pt x="447" y="198"/>
                  </a:lnTo>
                  <a:lnTo>
                    <a:pt x="430" y="143"/>
                  </a:lnTo>
                  <a:lnTo>
                    <a:pt x="329" y="175"/>
                  </a:lnTo>
                  <a:lnTo>
                    <a:pt x="313" y="102"/>
                  </a:lnTo>
                  <a:lnTo>
                    <a:pt x="398" y="95"/>
                  </a:lnTo>
                  <a:lnTo>
                    <a:pt x="289" y="55"/>
                  </a:lnTo>
                  <a:lnTo>
                    <a:pt x="197" y="62"/>
                  </a:lnTo>
                  <a:lnTo>
                    <a:pt x="177" y="179"/>
                  </a:lnTo>
                  <a:lnTo>
                    <a:pt x="138" y="121"/>
                  </a:lnTo>
                  <a:lnTo>
                    <a:pt x="158" y="51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2728" y="2000"/>
              <a:ext cx="109" cy="55"/>
            </a:xfrm>
            <a:custGeom>
              <a:avLst/>
              <a:gdLst>
                <a:gd name="T0" fmla="*/ 129 w 217"/>
                <a:gd name="T1" fmla="*/ 0 h 110"/>
                <a:gd name="T2" fmla="*/ 119 w 217"/>
                <a:gd name="T3" fmla="*/ 21 h 110"/>
                <a:gd name="T4" fmla="*/ 0 w 217"/>
                <a:gd name="T5" fmla="*/ 55 h 110"/>
                <a:gd name="T6" fmla="*/ 87 w 217"/>
                <a:gd name="T7" fmla="*/ 110 h 110"/>
                <a:gd name="T8" fmla="*/ 199 w 217"/>
                <a:gd name="T9" fmla="*/ 109 h 110"/>
                <a:gd name="T10" fmla="*/ 217 w 217"/>
                <a:gd name="T11" fmla="*/ 54 h 110"/>
                <a:gd name="T12" fmla="*/ 202 w 217"/>
                <a:gd name="T13" fmla="*/ 27 h 110"/>
                <a:gd name="T14" fmla="*/ 129 w 217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110">
                  <a:moveTo>
                    <a:pt x="129" y="0"/>
                  </a:moveTo>
                  <a:lnTo>
                    <a:pt x="119" y="21"/>
                  </a:lnTo>
                  <a:lnTo>
                    <a:pt x="0" y="55"/>
                  </a:lnTo>
                  <a:lnTo>
                    <a:pt x="87" y="110"/>
                  </a:lnTo>
                  <a:lnTo>
                    <a:pt x="199" y="109"/>
                  </a:lnTo>
                  <a:lnTo>
                    <a:pt x="217" y="54"/>
                  </a:lnTo>
                  <a:lnTo>
                    <a:pt x="202" y="27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3027" y="2145"/>
              <a:ext cx="183" cy="114"/>
            </a:xfrm>
            <a:custGeom>
              <a:avLst/>
              <a:gdLst>
                <a:gd name="T0" fmla="*/ 0 w 367"/>
                <a:gd name="T1" fmla="*/ 42 h 229"/>
                <a:gd name="T2" fmla="*/ 54 w 367"/>
                <a:gd name="T3" fmla="*/ 81 h 229"/>
                <a:gd name="T4" fmla="*/ 52 w 367"/>
                <a:gd name="T5" fmla="*/ 199 h 229"/>
                <a:gd name="T6" fmla="*/ 365 w 367"/>
                <a:gd name="T7" fmla="*/ 229 h 229"/>
                <a:gd name="T8" fmla="*/ 367 w 367"/>
                <a:gd name="T9" fmla="*/ 171 h 229"/>
                <a:gd name="T10" fmla="*/ 169 w 367"/>
                <a:gd name="T11" fmla="*/ 122 h 229"/>
                <a:gd name="T12" fmla="*/ 60 w 367"/>
                <a:gd name="T13" fmla="*/ 20 h 229"/>
                <a:gd name="T14" fmla="*/ 0 w 367"/>
                <a:gd name="T15" fmla="*/ 0 h 229"/>
                <a:gd name="T16" fmla="*/ 0 w 367"/>
                <a:gd name="T17" fmla="*/ 4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7" h="229">
                  <a:moveTo>
                    <a:pt x="0" y="42"/>
                  </a:moveTo>
                  <a:lnTo>
                    <a:pt x="54" y="81"/>
                  </a:lnTo>
                  <a:lnTo>
                    <a:pt x="52" y="199"/>
                  </a:lnTo>
                  <a:lnTo>
                    <a:pt x="365" y="229"/>
                  </a:lnTo>
                  <a:lnTo>
                    <a:pt x="367" y="171"/>
                  </a:lnTo>
                  <a:lnTo>
                    <a:pt x="169" y="122"/>
                  </a:lnTo>
                  <a:lnTo>
                    <a:pt x="60" y="20"/>
                  </a:lnTo>
                  <a:lnTo>
                    <a:pt x="0" y="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2784" y="2080"/>
              <a:ext cx="145" cy="94"/>
            </a:xfrm>
            <a:custGeom>
              <a:avLst/>
              <a:gdLst>
                <a:gd name="T0" fmla="*/ 67 w 291"/>
                <a:gd name="T1" fmla="*/ 0 h 189"/>
                <a:gd name="T2" fmla="*/ 211 w 291"/>
                <a:gd name="T3" fmla="*/ 57 h 189"/>
                <a:gd name="T4" fmla="*/ 291 w 291"/>
                <a:gd name="T5" fmla="*/ 123 h 189"/>
                <a:gd name="T6" fmla="*/ 203 w 291"/>
                <a:gd name="T7" fmla="*/ 189 h 189"/>
                <a:gd name="T8" fmla="*/ 118 w 291"/>
                <a:gd name="T9" fmla="*/ 163 h 189"/>
                <a:gd name="T10" fmla="*/ 56 w 291"/>
                <a:gd name="T11" fmla="*/ 138 h 189"/>
                <a:gd name="T12" fmla="*/ 50 w 291"/>
                <a:gd name="T13" fmla="*/ 94 h 189"/>
                <a:gd name="T14" fmla="*/ 0 w 291"/>
                <a:gd name="T15" fmla="*/ 57 h 189"/>
                <a:gd name="T16" fmla="*/ 67 w 291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189">
                  <a:moveTo>
                    <a:pt x="67" y="0"/>
                  </a:moveTo>
                  <a:lnTo>
                    <a:pt x="211" y="57"/>
                  </a:lnTo>
                  <a:lnTo>
                    <a:pt x="291" y="123"/>
                  </a:lnTo>
                  <a:lnTo>
                    <a:pt x="203" y="189"/>
                  </a:lnTo>
                  <a:lnTo>
                    <a:pt x="118" y="163"/>
                  </a:lnTo>
                  <a:lnTo>
                    <a:pt x="56" y="138"/>
                  </a:lnTo>
                  <a:lnTo>
                    <a:pt x="50" y="94"/>
                  </a:lnTo>
                  <a:lnTo>
                    <a:pt x="0" y="57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2929" y="2138"/>
              <a:ext cx="65" cy="70"/>
            </a:xfrm>
            <a:custGeom>
              <a:avLst/>
              <a:gdLst>
                <a:gd name="T0" fmla="*/ 93 w 131"/>
                <a:gd name="T1" fmla="*/ 0 h 140"/>
                <a:gd name="T2" fmla="*/ 15 w 131"/>
                <a:gd name="T3" fmla="*/ 29 h 140"/>
                <a:gd name="T4" fmla="*/ 0 w 131"/>
                <a:gd name="T5" fmla="*/ 65 h 140"/>
                <a:gd name="T6" fmla="*/ 40 w 131"/>
                <a:gd name="T7" fmla="*/ 77 h 140"/>
                <a:gd name="T8" fmla="*/ 43 w 131"/>
                <a:gd name="T9" fmla="*/ 120 h 140"/>
                <a:gd name="T10" fmla="*/ 102 w 131"/>
                <a:gd name="T11" fmla="*/ 140 h 140"/>
                <a:gd name="T12" fmla="*/ 128 w 131"/>
                <a:gd name="T13" fmla="*/ 132 h 140"/>
                <a:gd name="T14" fmla="*/ 101 w 131"/>
                <a:gd name="T15" fmla="*/ 84 h 140"/>
                <a:gd name="T16" fmla="*/ 131 w 131"/>
                <a:gd name="T17" fmla="*/ 71 h 140"/>
                <a:gd name="T18" fmla="*/ 93 w 131"/>
                <a:gd name="T1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40">
                  <a:moveTo>
                    <a:pt x="93" y="0"/>
                  </a:moveTo>
                  <a:lnTo>
                    <a:pt x="15" y="29"/>
                  </a:lnTo>
                  <a:lnTo>
                    <a:pt x="0" y="65"/>
                  </a:lnTo>
                  <a:lnTo>
                    <a:pt x="40" y="77"/>
                  </a:lnTo>
                  <a:lnTo>
                    <a:pt x="43" y="120"/>
                  </a:lnTo>
                  <a:lnTo>
                    <a:pt x="102" y="140"/>
                  </a:lnTo>
                  <a:lnTo>
                    <a:pt x="128" y="132"/>
                  </a:lnTo>
                  <a:lnTo>
                    <a:pt x="101" y="84"/>
                  </a:lnTo>
                  <a:lnTo>
                    <a:pt x="131" y="71"/>
                  </a:lnTo>
                  <a:lnTo>
                    <a:pt x="9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2736" y="2066"/>
              <a:ext cx="25" cy="17"/>
            </a:xfrm>
            <a:custGeom>
              <a:avLst/>
              <a:gdLst>
                <a:gd name="T0" fmla="*/ 32 w 51"/>
                <a:gd name="T1" fmla="*/ 0 h 33"/>
                <a:gd name="T2" fmla="*/ 0 w 51"/>
                <a:gd name="T3" fmla="*/ 1 h 33"/>
                <a:gd name="T4" fmla="*/ 19 w 51"/>
                <a:gd name="T5" fmla="*/ 33 h 33"/>
                <a:gd name="T6" fmla="*/ 51 w 51"/>
                <a:gd name="T7" fmla="*/ 23 h 33"/>
                <a:gd name="T8" fmla="*/ 32 w 5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3">
                  <a:moveTo>
                    <a:pt x="32" y="0"/>
                  </a:moveTo>
                  <a:lnTo>
                    <a:pt x="0" y="1"/>
                  </a:lnTo>
                  <a:lnTo>
                    <a:pt x="19" y="33"/>
                  </a:lnTo>
                  <a:lnTo>
                    <a:pt x="51" y="23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3024" y="2196"/>
              <a:ext cx="12" cy="19"/>
            </a:xfrm>
            <a:custGeom>
              <a:avLst/>
              <a:gdLst>
                <a:gd name="T0" fmla="*/ 26 w 26"/>
                <a:gd name="T1" fmla="*/ 17 h 37"/>
                <a:gd name="T2" fmla="*/ 11 w 26"/>
                <a:gd name="T3" fmla="*/ 0 h 37"/>
                <a:gd name="T4" fmla="*/ 0 w 26"/>
                <a:gd name="T5" fmla="*/ 37 h 37"/>
                <a:gd name="T6" fmla="*/ 19 w 26"/>
                <a:gd name="T7" fmla="*/ 37 h 37"/>
                <a:gd name="T8" fmla="*/ 26 w 26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7">
                  <a:moveTo>
                    <a:pt x="26" y="17"/>
                  </a:moveTo>
                  <a:lnTo>
                    <a:pt x="11" y="0"/>
                  </a:lnTo>
                  <a:lnTo>
                    <a:pt x="0" y="37"/>
                  </a:lnTo>
                  <a:lnTo>
                    <a:pt x="19" y="37"/>
                  </a:lnTo>
                  <a:lnTo>
                    <a:pt x="26" y="1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3266" y="2536"/>
              <a:ext cx="35" cy="53"/>
            </a:xfrm>
            <a:custGeom>
              <a:avLst/>
              <a:gdLst>
                <a:gd name="T0" fmla="*/ 61 w 71"/>
                <a:gd name="T1" fmla="*/ 92 h 105"/>
                <a:gd name="T2" fmla="*/ 71 w 71"/>
                <a:gd name="T3" fmla="*/ 45 h 105"/>
                <a:gd name="T4" fmla="*/ 28 w 71"/>
                <a:gd name="T5" fmla="*/ 0 h 105"/>
                <a:gd name="T6" fmla="*/ 12 w 71"/>
                <a:gd name="T7" fmla="*/ 9 h 105"/>
                <a:gd name="T8" fmla="*/ 16 w 71"/>
                <a:gd name="T9" fmla="*/ 59 h 105"/>
                <a:gd name="T10" fmla="*/ 0 w 71"/>
                <a:gd name="T11" fmla="*/ 105 h 105"/>
                <a:gd name="T12" fmla="*/ 50 w 71"/>
                <a:gd name="T13" fmla="*/ 103 h 105"/>
                <a:gd name="T14" fmla="*/ 61 w 71"/>
                <a:gd name="T15" fmla="*/ 9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05">
                  <a:moveTo>
                    <a:pt x="61" y="92"/>
                  </a:moveTo>
                  <a:lnTo>
                    <a:pt x="71" y="45"/>
                  </a:lnTo>
                  <a:lnTo>
                    <a:pt x="28" y="0"/>
                  </a:lnTo>
                  <a:lnTo>
                    <a:pt x="12" y="9"/>
                  </a:lnTo>
                  <a:lnTo>
                    <a:pt x="16" y="59"/>
                  </a:lnTo>
                  <a:lnTo>
                    <a:pt x="0" y="105"/>
                  </a:lnTo>
                  <a:lnTo>
                    <a:pt x="50" y="103"/>
                  </a:lnTo>
                  <a:lnTo>
                    <a:pt x="61" y="9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570" y="1745"/>
              <a:ext cx="782" cy="913"/>
            </a:xfrm>
            <a:custGeom>
              <a:avLst/>
              <a:gdLst>
                <a:gd name="T0" fmla="*/ 785 w 1564"/>
                <a:gd name="T1" fmla="*/ 1825 h 1825"/>
                <a:gd name="T2" fmla="*/ 937 w 1564"/>
                <a:gd name="T3" fmla="*/ 1789 h 1825"/>
                <a:gd name="T4" fmla="*/ 967 w 1564"/>
                <a:gd name="T5" fmla="*/ 1315 h 1825"/>
                <a:gd name="T6" fmla="*/ 900 w 1564"/>
                <a:gd name="T7" fmla="*/ 1268 h 1825"/>
                <a:gd name="T8" fmla="*/ 881 w 1564"/>
                <a:gd name="T9" fmla="*/ 1163 h 1825"/>
                <a:gd name="T10" fmla="*/ 949 w 1564"/>
                <a:gd name="T11" fmla="*/ 1021 h 1825"/>
                <a:gd name="T12" fmla="*/ 1564 w 1564"/>
                <a:gd name="T13" fmla="*/ 609 h 1825"/>
                <a:gd name="T14" fmla="*/ 1550 w 1564"/>
                <a:gd name="T15" fmla="*/ 552 h 1825"/>
                <a:gd name="T16" fmla="*/ 1481 w 1564"/>
                <a:gd name="T17" fmla="*/ 469 h 1825"/>
                <a:gd name="T18" fmla="*/ 1483 w 1564"/>
                <a:gd name="T19" fmla="*/ 409 h 1825"/>
                <a:gd name="T20" fmla="*/ 1423 w 1564"/>
                <a:gd name="T21" fmla="*/ 326 h 1825"/>
                <a:gd name="T22" fmla="*/ 1439 w 1564"/>
                <a:gd name="T23" fmla="*/ 208 h 1825"/>
                <a:gd name="T24" fmla="*/ 1371 w 1564"/>
                <a:gd name="T25" fmla="*/ 124 h 1825"/>
                <a:gd name="T26" fmla="*/ 1190 w 1564"/>
                <a:gd name="T27" fmla="*/ 100 h 1825"/>
                <a:gd name="T28" fmla="*/ 1080 w 1564"/>
                <a:gd name="T29" fmla="*/ 0 h 1825"/>
                <a:gd name="T30" fmla="*/ 938 w 1564"/>
                <a:gd name="T31" fmla="*/ 150 h 1825"/>
                <a:gd name="T32" fmla="*/ 948 w 1564"/>
                <a:gd name="T33" fmla="*/ 179 h 1825"/>
                <a:gd name="T34" fmla="*/ 897 w 1564"/>
                <a:gd name="T35" fmla="*/ 219 h 1825"/>
                <a:gd name="T36" fmla="*/ 873 w 1564"/>
                <a:gd name="T37" fmla="*/ 174 h 1825"/>
                <a:gd name="T38" fmla="*/ 878 w 1564"/>
                <a:gd name="T39" fmla="*/ 111 h 1825"/>
                <a:gd name="T40" fmla="*/ 830 w 1564"/>
                <a:gd name="T41" fmla="*/ 31 h 1825"/>
                <a:gd name="T42" fmla="*/ 729 w 1564"/>
                <a:gd name="T43" fmla="*/ 59 h 1825"/>
                <a:gd name="T44" fmla="*/ 686 w 1564"/>
                <a:gd name="T45" fmla="*/ 180 h 1825"/>
                <a:gd name="T46" fmla="*/ 721 w 1564"/>
                <a:gd name="T47" fmla="*/ 257 h 1825"/>
                <a:gd name="T48" fmla="*/ 670 w 1564"/>
                <a:gd name="T49" fmla="*/ 270 h 1825"/>
                <a:gd name="T50" fmla="*/ 488 w 1564"/>
                <a:gd name="T51" fmla="*/ 165 h 1825"/>
                <a:gd name="T52" fmla="*/ 279 w 1564"/>
                <a:gd name="T53" fmla="*/ 284 h 1825"/>
                <a:gd name="T54" fmla="*/ 265 w 1564"/>
                <a:gd name="T55" fmla="*/ 376 h 1825"/>
                <a:gd name="T56" fmla="*/ 301 w 1564"/>
                <a:gd name="T57" fmla="*/ 387 h 1825"/>
                <a:gd name="T58" fmla="*/ 202 w 1564"/>
                <a:gd name="T59" fmla="*/ 453 h 1825"/>
                <a:gd name="T60" fmla="*/ 269 w 1564"/>
                <a:gd name="T61" fmla="*/ 482 h 1825"/>
                <a:gd name="T62" fmla="*/ 241 w 1564"/>
                <a:gd name="T63" fmla="*/ 547 h 1825"/>
                <a:gd name="T64" fmla="*/ 311 w 1564"/>
                <a:gd name="T65" fmla="*/ 634 h 1825"/>
                <a:gd name="T66" fmla="*/ 8 w 1564"/>
                <a:gd name="T67" fmla="*/ 615 h 1825"/>
                <a:gd name="T68" fmla="*/ 0 w 1564"/>
                <a:gd name="T69" fmla="*/ 646 h 1825"/>
                <a:gd name="T70" fmla="*/ 357 w 1564"/>
                <a:gd name="T71" fmla="*/ 728 h 1825"/>
                <a:gd name="T72" fmla="*/ 563 w 1564"/>
                <a:gd name="T73" fmla="*/ 747 h 1825"/>
                <a:gd name="T74" fmla="*/ 472 w 1564"/>
                <a:gd name="T75" fmla="*/ 811 h 1825"/>
                <a:gd name="T76" fmla="*/ 528 w 1564"/>
                <a:gd name="T77" fmla="*/ 882 h 1825"/>
                <a:gd name="T78" fmla="*/ 640 w 1564"/>
                <a:gd name="T79" fmla="*/ 880 h 1825"/>
                <a:gd name="T80" fmla="*/ 664 w 1564"/>
                <a:gd name="T81" fmla="*/ 814 h 1825"/>
                <a:gd name="T82" fmla="*/ 713 w 1564"/>
                <a:gd name="T83" fmla="*/ 849 h 1825"/>
                <a:gd name="T84" fmla="*/ 688 w 1564"/>
                <a:gd name="T85" fmla="*/ 921 h 1825"/>
                <a:gd name="T86" fmla="*/ 720 w 1564"/>
                <a:gd name="T87" fmla="*/ 934 h 1825"/>
                <a:gd name="T88" fmla="*/ 718 w 1564"/>
                <a:gd name="T89" fmla="*/ 1007 h 1825"/>
                <a:gd name="T90" fmla="*/ 787 w 1564"/>
                <a:gd name="T91" fmla="*/ 1087 h 1825"/>
                <a:gd name="T92" fmla="*/ 807 w 1564"/>
                <a:gd name="T93" fmla="*/ 1180 h 1825"/>
                <a:gd name="T94" fmla="*/ 785 w 1564"/>
                <a:gd name="T95" fmla="*/ 1252 h 1825"/>
                <a:gd name="T96" fmla="*/ 825 w 1564"/>
                <a:gd name="T97" fmla="*/ 1354 h 1825"/>
                <a:gd name="T98" fmla="*/ 871 w 1564"/>
                <a:gd name="T99" fmla="*/ 1379 h 1825"/>
                <a:gd name="T100" fmla="*/ 898 w 1564"/>
                <a:gd name="T101" fmla="*/ 1431 h 1825"/>
                <a:gd name="T102" fmla="*/ 807 w 1564"/>
                <a:gd name="T103" fmla="*/ 1622 h 1825"/>
                <a:gd name="T104" fmla="*/ 785 w 1564"/>
                <a:gd name="T105" fmla="*/ 1825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4" h="1825">
                  <a:moveTo>
                    <a:pt x="785" y="1825"/>
                  </a:moveTo>
                  <a:lnTo>
                    <a:pt x="937" y="1789"/>
                  </a:lnTo>
                  <a:lnTo>
                    <a:pt x="967" y="1315"/>
                  </a:lnTo>
                  <a:lnTo>
                    <a:pt x="900" y="1268"/>
                  </a:lnTo>
                  <a:lnTo>
                    <a:pt x="881" y="1163"/>
                  </a:lnTo>
                  <a:lnTo>
                    <a:pt x="949" y="1021"/>
                  </a:lnTo>
                  <a:lnTo>
                    <a:pt x="1564" y="609"/>
                  </a:lnTo>
                  <a:lnTo>
                    <a:pt x="1550" y="552"/>
                  </a:lnTo>
                  <a:lnTo>
                    <a:pt x="1481" y="469"/>
                  </a:lnTo>
                  <a:lnTo>
                    <a:pt x="1483" y="409"/>
                  </a:lnTo>
                  <a:lnTo>
                    <a:pt x="1423" y="326"/>
                  </a:lnTo>
                  <a:lnTo>
                    <a:pt x="1439" y="208"/>
                  </a:lnTo>
                  <a:lnTo>
                    <a:pt x="1371" y="124"/>
                  </a:lnTo>
                  <a:lnTo>
                    <a:pt x="1190" y="100"/>
                  </a:lnTo>
                  <a:lnTo>
                    <a:pt x="1080" y="0"/>
                  </a:lnTo>
                  <a:lnTo>
                    <a:pt x="938" y="150"/>
                  </a:lnTo>
                  <a:lnTo>
                    <a:pt x="948" y="179"/>
                  </a:lnTo>
                  <a:lnTo>
                    <a:pt x="897" y="219"/>
                  </a:lnTo>
                  <a:lnTo>
                    <a:pt x="873" y="174"/>
                  </a:lnTo>
                  <a:lnTo>
                    <a:pt x="878" y="111"/>
                  </a:lnTo>
                  <a:lnTo>
                    <a:pt x="830" y="31"/>
                  </a:lnTo>
                  <a:lnTo>
                    <a:pt x="729" y="59"/>
                  </a:lnTo>
                  <a:lnTo>
                    <a:pt x="686" y="180"/>
                  </a:lnTo>
                  <a:lnTo>
                    <a:pt x="721" y="257"/>
                  </a:lnTo>
                  <a:lnTo>
                    <a:pt x="670" y="270"/>
                  </a:lnTo>
                  <a:lnTo>
                    <a:pt x="488" y="165"/>
                  </a:lnTo>
                  <a:lnTo>
                    <a:pt x="279" y="284"/>
                  </a:lnTo>
                  <a:lnTo>
                    <a:pt x="265" y="376"/>
                  </a:lnTo>
                  <a:lnTo>
                    <a:pt x="301" y="387"/>
                  </a:lnTo>
                  <a:lnTo>
                    <a:pt x="202" y="453"/>
                  </a:lnTo>
                  <a:lnTo>
                    <a:pt x="269" y="482"/>
                  </a:lnTo>
                  <a:lnTo>
                    <a:pt x="241" y="547"/>
                  </a:lnTo>
                  <a:lnTo>
                    <a:pt x="311" y="634"/>
                  </a:lnTo>
                  <a:lnTo>
                    <a:pt x="8" y="615"/>
                  </a:lnTo>
                  <a:lnTo>
                    <a:pt x="0" y="646"/>
                  </a:lnTo>
                  <a:lnTo>
                    <a:pt x="357" y="728"/>
                  </a:lnTo>
                  <a:lnTo>
                    <a:pt x="563" y="747"/>
                  </a:lnTo>
                  <a:lnTo>
                    <a:pt x="472" y="811"/>
                  </a:lnTo>
                  <a:lnTo>
                    <a:pt x="528" y="882"/>
                  </a:lnTo>
                  <a:lnTo>
                    <a:pt x="640" y="880"/>
                  </a:lnTo>
                  <a:lnTo>
                    <a:pt x="664" y="814"/>
                  </a:lnTo>
                  <a:lnTo>
                    <a:pt x="713" y="849"/>
                  </a:lnTo>
                  <a:lnTo>
                    <a:pt x="688" y="921"/>
                  </a:lnTo>
                  <a:lnTo>
                    <a:pt x="720" y="934"/>
                  </a:lnTo>
                  <a:lnTo>
                    <a:pt x="718" y="1007"/>
                  </a:lnTo>
                  <a:lnTo>
                    <a:pt x="787" y="1087"/>
                  </a:lnTo>
                  <a:lnTo>
                    <a:pt x="807" y="1180"/>
                  </a:lnTo>
                  <a:lnTo>
                    <a:pt x="785" y="1252"/>
                  </a:lnTo>
                  <a:lnTo>
                    <a:pt x="825" y="1354"/>
                  </a:lnTo>
                  <a:lnTo>
                    <a:pt x="871" y="1379"/>
                  </a:lnTo>
                  <a:lnTo>
                    <a:pt x="898" y="1431"/>
                  </a:lnTo>
                  <a:lnTo>
                    <a:pt x="807" y="1622"/>
                  </a:lnTo>
                  <a:lnTo>
                    <a:pt x="785" y="182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937" y="2048"/>
              <a:ext cx="1919" cy="1654"/>
            </a:xfrm>
            <a:custGeom>
              <a:avLst/>
              <a:gdLst>
                <a:gd name="T0" fmla="*/ 3245 w 3839"/>
                <a:gd name="T1" fmla="*/ 3008 h 3308"/>
                <a:gd name="T2" fmla="*/ 3213 w 3839"/>
                <a:gd name="T3" fmla="*/ 2915 h 3308"/>
                <a:gd name="T4" fmla="*/ 2746 w 3839"/>
                <a:gd name="T5" fmla="*/ 3171 h 3308"/>
                <a:gd name="T6" fmla="*/ 2348 w 3839"/>
                <a:gd name="T7" fmla="*/ 3306 h 3308"/>
                <a:gd name="T8" fmla="*/ 2431 w 3839"/>
                <a:gd name="T9" fmla="*/ 3190 h 3308"/>
                <a:gd name="T10" fmla="*/ 2511 w 3839"/>
                <a:gd name="T11" fmla="*/ 3206 h 3308"/>
                <a:gd name="T12" fmla="*/ 2233 w 3839"/>
                <a:gd name="T13" fmla="*/ 2834 h 3308"/>
                <a:gd name="T14" fmla="*/ 1951 w 3839"/>
                <a:gd name="T15" fmla="*/ 2711 h 3308"/>
                <a:gd name="T16" fmla="*/ 48 w 3839"/>
                <a:gd name="T17" fmla="*/ 1851 h 3308"/>
                <a:gd name="T18" fmla="*/ 34 w 3839"/>
                <a:gd name="T19" fmla="*/ 1605 h 3308"/>
                <a:gd name="T20" fmla="*/ 48 w 3839"/>
                <a:gd name="T21" fmla="*/ 1274 h 3308"/>
                <a:gd name="T22" fmla="*/ 232 w 3839"/>
                <a:gd name="T23" fmla="*/ 714 h 3308"/>
                <a:gd name="T24" fmla="*/ 219 w 3839"/>
                <a:gd name="T25" fmla="*/ 419 h 3308"/>
                <a:gd name="T26" fmla="*/ 1060 w 3839"/>
                <a:gd name="T27" fmla="*/ 199 h 3308"/>
                <a:gd name="T28" fmla="*/ 1193 w 3839"/>
                <a:gd name="T29" fmla="*/ 276 h 3308"/>
                <a:gd name="T30" fmla="*/ 1323 w 3839"/>
                <a:gd name="T31" fmla="*/ 451 h 3308"/>
                <a:gd name="T32" fmla="*/ 1400 w 3839"/>
                <a:gd name="T33" fmla="*/ 629 h 3308"/>
                <a:gd name="T34" fmla="*/ 1592 w 3839"/>
                <a:gd name="T35" fmla="*/ 817 h 3308"/>
                <a:gd name="T36" fmla="*/ 1748 w 3839"/>
                <a:gd name="T37" fmla="*/ 773 h 3308"/>
                <a:gd name="T38" fmla="*/ 1906 w 3839"/>
                <a:gd name="T39" fmla="*/ 809 h 3308"/>
                <a:gd name="T40" fmla="*/ 2013 w 3839"/>
                <a:gd name="T41" fmla="*/ 811 h 3308"/>
                <a:gd name="T42" fmla="*/ 2034 w 3839"/>
                <a:gd name="T43" fmla="*/ 922 h 3308"/>
                <a:gd name="T44" fmla="*/ 2112 w 3839"/>
                <a:gd name="T45" fmla="*/ 845 h 3308"/>
                <a:gd name="T46" fmla="*/ 2139 w 3839"/>
                <a:gd name="T47" fmla="*/ 652 h 3308"/>
                <a:gd name="T48" fmla="*/ 2192 w 3839"/>
                <a:gd name="T49" fmla="*/ 907 h 3308"/>
                <a:gd name="T50" fmla="*/ 2280 w 3839"/>
                <a:gd name="T51" fmla="*/ 963 h 3308"/>
                <a:gd name="T52" fmla="*/ 2406 w 3839"/>
                <a:gd name="T53" fmla="*/ 867 h 3308"/>
                <a:gd name="T54" fmla="*/ 2473 w 3839"/>
                <a:gd name="T55" fmla="*/ 1150 h 3308"/>
                <a:gd name="T56" fmla="*/ 2209 w 3839"/>
                <a:gd name="T57" fmla="*/ 1195 h 3308"/>
                <a:gd name="T58" fmla="*/ 2161 w 3839"/>
                <a:gd name="T59" fmla="*/ 1307 h 3308"/>
                <a:gd name="T60" fmla="*/ 2102 w 3839"/>
                <a:gd name="T61" fmla="*/ 1385 h 3308"/>
                <a:gd name="T62" fmla="*/ 1928 w 3839"/>
                <a:gd name="T63" fmla="*/ 1770 h 3308"/>
                <a:gd name="T64" fmla="*/ 2291 w 3839"/>
                <a:gd name="T65" fmla="*/ 2115 h 3308"/>
                <a:gd name="T66" fmla="*/ 2473 w 3839"/>
                <a:gd name="T67" fmla="*/ 2247 h 3308"/>
                <a:gd name="T68" fmla="*/ 2623 w 3839"/>
                <a:gd name="T69" fmla="*/ 2465 h 3308"/>
                <a:gd name="T70" fmla="*/ 2560 w 3839"/>
                <a:gd name="T71" fmla="*/ 2181 h 3308"/>
                <a:gd name="T72" fmla="*/ 2591 w 3839"/>
                <a:gd name="T73" fmla="*/ 1869 h 3308"/>
                <a:gd name="T74" fmla="*/ 2642 w 3839"/>
                <a:gd name="T75" fmla="*/ 1683 h 3308"/>
                <a:gd name="T76" fmla="*/ 2853 w 3839"/>
                <a:gd name="T77" fmla="*/ 1523 h 3308"/>
                <a:gd name="T78" fmla="*/ 3054 w 3839"/>
                <a:gd name="T79" fmla="*/ 1705 h 3308"/>
                <a:gd name="T80" fmla="*/ 3185 w 3839"/>
                <a:gd name="T81" fmla="*/ 1875 h 3308"/>
                <a:gd name="T82" fmla="*/ 3446 w 3839"/>
                <a:gd name="T83" fmla="*/ 1925 h 3308"/>
                <a:gd name="T84" fmla="*/ 3724 w 3839"/>
                <a:gd name="T85" fmla="*/ 2120 h 3308"/>
                <a:gd name="T86" fmla="*/ 3839 w 3839"/>
                <a:gd name="T87" fmla="*/ 2332 h 3308"/>
                <a:gd name="T88" fmla="*/ 3695 w 3839"/>
                <a:gd name="T89" fmla="*/ 2534 h 3308"/>
                <a:gd name="T90" fmla="*/ 3237 w 3839"/>
                <a:gd name="T91" fmla="*/ 2730 h 3308"/>
                <a:gd name="T92" fmla="*/ 3170 w 3839"/>
                <a:gd name="T93" fmla="*/ 2865 h 3308"/>
                <a:gd name="T94" fmla="*/ 3441 w 3839"/>
                <a:gd name="T95" fmla="*/ 2741 h 3308"/>
                <a:gd name="T96" fmla="*/ 3451 w 3839"/>
                <a:gd name="T97" fmla="*/ 2846 h 3308"/>
                <a:gd name="T98" fmla="*/ 3576 w 3839"/>
                <a:gd name="T99" fmla="*/ 3055 h 3308"/>
                <a:gd name="T100" fmla="*/ 3478 w 3839"/>
                <a:gd name="T101" fmla="*/ 3049 h 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39" h="3308">
                  <a:moveTo>
                    <a:pt x="3347" y="3097"/>
                  </a:moveTo>
                  <a:lnTo>
                    <a:pt x="3295" y="3088"/>
                  </a:lnTo>
                  <a:lnTo>
                    <a:pt x="3245" y="3008"/>
                  </a:lnTo>
                  <a:lnTo>
                    <a:pt x="3283" y="2944"/>
                  </a:lnTo>
                  <a:lnTo>
                    <a:pt x="3290" y="2925"/>
                  </a:lnTo>
                  <a:lnTo>
                    <a:pt x="3213" y="2915"/>
                  </a:lnTo>
                  <a:lnTo>
                    <a:pt x="3073" y="3068"/>
                  </a:lnTo>
                  <a:lnTo>
                    <a:pt x="2878" y="3100"/>
                  </a:lnTo>
                  <a:lnTo>
                    <a:pt x="2746" y="3171"/>
                  </a:lnTo>
                  <a:lnTo>
                    <a:pt x="2656" y="3138"/>
                  </a:lnTo>
                  <a:lnTo>
                    <a:pt x="2548" y="3256"/>
                  </a:lnTo>
                  <a:lnTo>
                    <a:pt x="2348" y="3306"/>
                  </a:lnTo>
                  <a:lnTo>
                    <a:pt x="2307" y="3308"/>
                  </a:lnTo>
                  <a:lnTo>
                    <a:pt x="2337" y="3253"/>
                  </a:lnTo>
                  <a:lnTo>
                    <a:pt x="2431" y="3190"/>
                  </a:lnTo>
                  <a:lnTo>
                    <a:pt x="2438" y="3121"/>
                  </a:lnTo>
                  <a:lnTo>
                    <a:pt x="2473" y="3193"/>
                  </a:lnTo>
                  <a:lnTo>
                    <a:pt x="2511" y="3206"/>
                  </a:lnTo>
                  <a:lnTo>
                    <a:pt x="2505" y="3064"/>
                  </a:lnTo>
                  <a:lnTo>
                    <a:pt x="2296" y="2951"/>
                  </a:lnTo>
                  <a:lnTo>
                    <a:pt x="2233" y="2834"/>
                  </a:lnTo>
                  <a:lnTo>
                    <a:pt x="2173" y="2730"/>
                  </a:lnTo>
                  <a:lnTo>
                    <a:pt x="2067" y="2672"/>
                  </a:lnTo>
                  <a:lnTo>
                    <a:pt x="1951" y="2711"/>
                  </a:lnTo>
                  <a:lnTo>
                    <a:pt x="1106" y="2382"/>
                  </a:lnTo>
                  <a:lnTo>
                    <a:pt x="524" y="2104"/>
                  </a:lnTo>
                  <a:lnTo>
                    <a:pt x="48" y="1851"/>
                  </a:lnTo>
                  <a:lnTo>
                    <a:pt x="18" y="1746"/>
                  </a:lnTo>
                  <a:lnTo>
                    <a:pt x="5" y="1676"/>
                  </a:lnTo>
                  <a:lnTo>
                    <a:pt x="34" y="1605"/>
                  </a:lnTo>
                  <a:lnTo>
                    <a:pt x="0" y="1570"/>
                  </a:lnTo>
                  <a:lnTo>
                    <a:pt x="74" y="1316"/>
                  </a:lnTo>
                  <a:lnTo>
                    <a:pt x="48" y="1274"/>
                  </a:lnTo>
                  <a:lnTo>
                    <a:pt x="58" y="1197"/>
                  </a:lnTo>
                  <a:lnTo>
                    <a:pt x="198" y="1191"/>
                  </a:lnTo>
                  <a:lnTo>
                    <a:pt x="232" y="714"/>
                  </a:lnTo>
                  <a:lnTo>
                    <a:pt x="166" y="660"/>
                  </a:lnTo>
                  <a:lnTo>
                    <a:pt x="149" y="550"/>
                  </a:lnTo>
                  <a:lnTo>
                    <a:pt x="219" y="419"/>
                  </a:lnTo>
                  <a:lnTo>
                    <a:pt x="833" y="0"/>
                  </a:lnTo>
                  <a:lnTo>
                    <a:pt x="875" y="150"/>
                  </a:lnTo>
                  <a:lnTo>
                    <a:pt x="1060" y="199"/>
                  </a:lnTo>
                  <a:lnTo>
                    <a:pt x="1076" y="268"/>
                  </a:lnTo>
                  <a:lnTo>
                    <a:pt x="1173" y="246"/>
                  </a:lnTo>
                  <a:lnTo>
                    <a:pt x="1193" y="276"/>
                  </a:lnTo>
                  <a:lnTo>
                    <a:pt x="1151" y="335"/>
                  </a:lnTo>
                  <a:lnTo>
                    <a:pt x="1212" y="365"/>
                  </a:lnTo>
                  <a:lnTo>
                    <a:pt x="1323" y="451"/>
                  </a:lnTo>
                  <a:lnTo>
                    <a:pt x="1339" y="547"/>
                  </a:lnTo>
                  <a:lnTo>
                    <a:pt x="1440" y="580"/>
                  </a:lnTo>
                  <a:lnTo>
                    <a:pt x="1400" y="629"/>
                  </a:lnTo>
                  <a:lnTo>
                    <a:pt x="1408" y="670"/>
                  </a:lnTo>
                  <a:lnTo>
                    <a:pt x="1585" y="753"/>
                  </a:lnTo>
                  <a:lnTo>
                    <a:pt x="1592" y="817"/>
                  </a:lnTo>
                  <a:lnTo>
                    <a:pt x="1678" y="811"/>
                  </a:lnTo>
                  <a:lnTo>
                    <a:pt x="1655" y="739"/>
                  </a:lnTo>
                  <a:lnTo>
                    <a:pt x="1748" y="773"/>
                  </a:lnTo>
                  <a:lnTo>
                    <a:pt x="1863" y="902"/>
                  </a:lnTo>
                  <a:lnTo>
                    <a:pt x="1916" y="859"/>
                  </a:lnTo>
                  <a:lnTo>
                    <a:pt x="1906" y="809"/>
                  </a:lnTo>
                  <a:lnTo>
                    <a:pt x="1917" y="776"/>
                  </a:lnTo>
                  <a:lnTo>
                    <a:pt x="1994" y="783"/>
                  </a:lnTo>
                  <a:lnTo>
                    <a:pt x="2013" y="811"/>
                  </a:lnTo>
                  <a:lnTo>
                    <a:pt x="1992" y="954"/>
                  </a:lnTo>
                  <a:lnTo>
                    <a:pt x="2005" y="962"/>
                  </a:lnTo>
                  <a:lnTo>
                    <a:pt x="2034" y="922"/>
                  </a:lnTo>
                  <a:lnTo>
                    <a:pt x="2082" y="932"/>
                  </a:lnTo>
                  <a:lnTo>
                    <a:pt x="2074" y="896"/>
                  </a:lnTo>
                  <a:lnTo>
                    <a:pt x="2112" y="845"/>
                  </a:lnTo>
                  <a:lnTo>
                    <a:pt x="2051" y="725"/>
                  </a:lnTo>
                  <a:lnTo>
                    <a:pt x="2101" y="641"/>
                  </a:lnTo>
                  <a:lnTo>
                    <a:pt x="2139" y="652"/>
                  </a:lnTo>
                  <a:lnTo>
                    <a:pt x="2192" y="745"/>
                  </a:lnTo>
                  <a:lnTo>
                    <a:pt x="2176" y="787"/>
                  </a:lnTo>
                  <a:lnTo>
                    <a:pt x="2192" y="907"/>
                  </a:lnTo>
                  <a:lnTo>
                    <a:pt x="2264" y="903"/>
                  </a:lnTo>
                  <a:lnTo>
                    <a:pt x="2292" y="924"/>
                  </a:lnTo>
                  <a:lnTo>
                    <a:pt x="2280" y="963"/>
                  </a:lnTo>
                  <a:lnTo>
                    <a:pt x="2315" y="1040"/>
                  </a:lnTo>
                  <a:lnTo>
                    <a:pt x="2412" y="954"/>
                  </a:lnTo>
                  <a:lnTo>
                    <a:pt x="2406" y="867"/>
                  </a:lnTo>
                  <a:lnTo>
                    <a:pt x="2501" y="891"/>
                  </a:lnTo>
                  <a:lnTo>
                    <a:pt x="2524" y="1057"/>
                  </a:lnTo>
                  <a:lnTo>
                    <a:pt x="2473" y="1150"/>
                  </a:lnTo>
                  <a:lnTo>
                    <a:pt x="2351" y="1133"/>
                  </a:lnTo>
                  <a:lnTo>
                    <a:pt x="2292" y="1192"/>
                  </a:lnTo>
                  <a:lnTo>
                    <a:pt x="2209" y="1195"/>
                  </a:lnTo>
                  <a:lnTo>
                    <a:pt x="2249" y="1242"/>
                  </a:lnTo>
                  <a:lnTo>
                    <a:pt x="2203" y="1318"/>
                  </a:lnTo>
                  <a:lnTo>
                    <a:pt x="2161" y="1307"/>
                  </a:lnTo>
                  <a:lnTo>
                    <a:pt x="2145" y="1335"/>
                  </a:lnTo>
                  <a:lnTo>
                    <a:pt x="2094" y="1340"/>
                  </a:lnTo>
                  <a:lnTo>
                    <a:pt x="2102" y="1385"/>
                  </a:lnTo>
                  <a:lnTo>
                    <a:pt x="1917" y="1520"/>
                  </a:lnTo>
                  <a:lnTo>
                    <a:pt x="1826" y="1665"/>
                  </a:lnTo>
                  <a:lnTo>
                    <a:pt x="1928" y="1770"/>
                  </a:lnTo>
                  <a:lnTo>
                    <a:pt x="1932" y="1881"/>
                  </a:lnTo>
                  <a:lnTo>
                    <a:pt x="2131" y="1956"/>
                  </a:lnTo>
                  <a:lnTo>
                    <a:pt x="2291" y="2115"/>
                  </a:lnTo>
                  <a:lnTo>
                    <a:pt x="2426" y="2143"/>
                  </a:lnTo>
                  <a:lnTo>
                    <a:pt x="2396" y="2225"/>
                  </a:lnTo>
                  <a:lnTo>
                    <a:pt x="2473" y="2247"/>
                  </a:lnTo>
                  <a:lnTo>
                    <a:pt x="2439" y="2338"/>
                  </a:lnTo>
                  <a:lnTo>
                    <a:pt x="2538" y="2474"/>
                  </a:lnTo>
                  <a:lnTo>
                    <a:pt x="2623" y="2465"/>
                  </a:lnTo>
                  <a:lnTo>
                    <a:pt x="2631" y="2344"/>
                  </a:lnTo>
                  <a:lnTo>
                    <a:pt x="2537" y="2259"/>
                  </a:lnTo>
                  <a:lnTo>
                    <a:pt x="2560" y="2181"/>
                  </a:lnTo>
                  <a:lnTo>
                    <a:pt x="2679" y="2080"/>
                  </a:lnTo>
                  <a:lnTo>
                    <a:pt x="2643" y="1886"/>
                  </a:lnTo>
                  <a:lnTo>
                    <a:pt x="2591" y="1869"/>
                  </a:lnTo>
                  <a:lnTo>
                    <a:pt x="2596" y="1806"/>
                  </a:lnTo>
                  <a:lnTo>
                    <a:pt x="2664" y="1732"/>
                  </a:lnTo>
                  <a:lnTo>
                    <a:pt x="2642" y="1683"/>
                  </a:lnTo>
                  <a:lnTo>
                    <a:pt x="2635" y="1530"/>
                  </a:lnTo>
                  <a:lnTo>
                    <a:pt x="2779" y="1545"/>
                  </a:lnTo>
                  <a:lnTo>
                    <a:pt x="2853" y="1523"/>
                  </a:lnTo>
                  <a:lnTo>
                    <a:pt x="2936" y="1583"/>
                  </a:lnTo>
                  <a:lnTo>
                    <a:pt x="2953" y="1624"/>
                  </a:lnTo>
                  <a:lnTo>
                    <a:pt x="3054" y="1705"/>
                  </a:lnTo>
                  <a:lnTo>
                    <a:pt x="3074" y="1836"/>
                  </a:lnTo>
                  <a:lnTo>
                    <a:pt x="3124" y="1867"/>
                  </a:lnTo>
                  <a:lnTo>
                    <a:pt x="3185" y="1875"/>
                  </a:lnTo>
                  <a:lnTo>
                    <a:pt x="3245" y="1729"/>
                  </a:lnTo>
                  <a:lnTo>
                    <a:pt x="3354" y="1891"/>
                  </a:lnTo>
                  <a:lnTo>
                    <a:pt x="3446" y="1925"/>
                  </a:lnTo>
                  <a:lnTo>
                    <a:pt x="3438" y="2000"/>
                  </a:lnTo>
                  <a:lnTo>
                    <a:pt x="3536" y="2117"/>
                  </a:lnTo>
                  <a:lnTo>
                    <a:pt x="3724" y="2120"/>
                  </a:lnTo>
                  <a:lnTo>
                    <a:pt x="3772" y="2157"/>
                  </a:lnTo>
                  <a:lnTo>
                    <a:pt x="3780" y="2250"/>
                  </a:lnTo>
                  <a:lnTo>
                    <a:pt x="3839" y="2332"/>
                  </a:lnTo>
                  <a:lnTo>
                    <a:pt x="3837" y="2386"/>
                  </a:lnTo>
                  <a:lnTo>
                    <a:pt x="3789" y="2408"/>
                  </a:lnTo>
                  <a:lnTo>
                    <a:pt x="3695" y="2534"/>
                  </a:lnTo>
                  <a:lnTo>
                    <a:pt x="3553" y="2581"/>
                  </a:lnTo>
                  <a:lnTo>
                    <a:pt x="3376" y="2584"/>
                  </a:lnTo>
                  <a:lnTo>
                    <a:pt x="3237" y="2730"/>
                  </a:lnTo>
                  <a:lnTo>
                    <a:pt x="3125" y="2788"/>
                  </a:lnTo>
                  <a:lnTo>
                    <a:pt x="3063" y="2874"/>
                  </a:lnTo>
                  <a:lnTo>
                    <a:pt x="3170" y="2865"/>
                  </a:lnTo>
                  <a:lnTo>
                    <a:pt x="3354" y="2713"/>
                  </a:lnTo>
                  <a:lnTo>
                    <a:pt x="3373" y="2702"/>
                  </a:lnTo>
                  <a:lnTo>
                    <a:pt x="3441" y="2741"/>
                  </a:lnTo>
                  <a:lnTo>
                    <a:pt x="3475" y="2796"/>
                  </a:lnTo>
                  <a:lnTo>
                    <a:pt x="3418" y="2834"/>
                  </a:lnTo>
                  <a:lnTo>
                    <a:pt x="3451" y="2846"/>
                  </a:lnTo>
                  <a:lnTo>
                    <a:pt x="3446" y="2918"/>
                  </a:lnTo>
                  <a:lnTo>
                    <a:pt x="3673" y="2995"/>
                  </a:lnTo>
                  <a:lnTo>
                    <a:pt x="3576" y="3055"/>
                  </a:lnTo>
                  <a:lnTo>
                    <a:pt x="3451" y="3202"/>
                  </a:lnTo>
                  <a:lnTo>
                    <a:pt x="3418" y="3152"/>
                  </a:lnTo>
                  <a:lnTo>
                    <a:pt x="3478" y="3049"/>
                  </a:lnTo>
                  <a:lnTo>
                    <a:pt x="3373" y="3082"/>
                  </a:lnTo>
                  <a:lnTo>
                    <a:pt x="3347" y="309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673" y="2947"/>
              <a:ext cx="1940" cy="1518"/>
            </a:xfrm>
            <a:custGeom>
              <a:avLst/>
              <a:gdLst>
                <a:gd name="T0" fmla="*/ 520 w 3878"/>
                <a:gd name="T1" fmla="*/ 51 h 3037"/>
                <a:gd name="T2" fmla="*/ 429 w 3878"/>
                <a:gd name="T3" fmla="*/ 138 h 3037"/>
                <a:gd name="T4" fmla="*/ 182 w 3878"/>
                <a:gd name="T5" fmla="*/ 364 h 3037"/>
                <a:gd name="T6" fmla="*/ 73 w 3878"/>
                <a:gd name="T7" fmla="*/ 537 h 3037"/>
                <a:gd name="T8" fmla="*/ 0 w 3878"/>
                <a:gd name="T9" fmla="*/ 1129 h 3037"/>
                <a:gd name="T10" fmla="*/ 132 w 3878"/>
                <a:gd name="T11" fmla="*/ 1378 h 3037"/>
                <a:gd name="T12" fmla="*/ 458 w 3878"/>
                <a:gd name="T13" fmla="*/ 1749 h 3037"/>
                <a:gd name="T14" fmla="*/ 731 w 3878"/>
                <a:gd name="T15" fmla="*/ 1816 h 3037"/>
                <a:gd name="T16" fmla="*/ 924 w 3878"/>
                <a:gd name="T17" fmla="*/ 1971 h 3037"/>
                <a:gd name="T18" fmla="*/ 986 w 3878"/>
                <a:gd name="T19" fmla="*/ 2191 h 3037"/>
                <a:gd name="T20" fmla="*/ 1219 w 3878"/>
                <a:gd name="T21" fmla="*/ 2452 h 3037"/>
                <a:gd name="T22" fmla="*/ 1363 w 3878"/>
                <a:gd name="T23" fmla="*/ 2626 h 3037"/>
                <a:gd name="T24" fmla="*/ 1468 w 3878"/>
                <a:gd name="T25" fmla="*/ 2381 h 3037"/>
                <a:gd name="T26" fmla="*/ 1822 w 3878"/>
                <a:gd name="T27" fmla="*/ 2409 h 3037"/>
                <a:gd name="T28" fmla="*/ 1904 w 3878"/>
                <a:gd name="T29" fmla="*/ 2416 h 3037"/>
                <a:gd name="T30" fmla="*/ 1976 w 3878"/>
                <a:gd name="T31" fmla="*/ 2477 h 3037"/>
                <a:gd name="T32" fmla="*/ 2059 w 3878"/>
                <a:gd name="T33" fmla="*/ 2486 h 3037"/>
                <a:gd name="T34" fmla="*/ 2129 w 3878"/>
                <a:gd name="T35" fmla="*/ 2511 h 3037"/>
                <a:gd name="T36" fmla="*/ 2250 w 3878"/>
                <a:gd name="T37" fmla="*/ 2463 h 3037"/>
                <a:gd name="T38" fmla="*/ 2375 w 3878"/>
                <a:gd name="T39" fmla="*/ 2466 h 3037"/>
                <a:gd name="T40" fmla="*/ 2577 w 3878"/>
                <a:gd name="T41" fmla="*/ 2560 h 3037"/>
                <a:gd name="T42" fmla="*/ 2620 w 3878"/>
                <a:gd name="T43" fmla="*/ 2803 h 3037"/>
                <a:gd name="T44" fmla="*/ 2683 w 3878"/>
                <a:gd name="T45" fmla="*/ 2918 h 3037"/>
                <a:gd name="T46" fmla="*/ 2708 w 3878"/>
                <a:gd name="T47" fmla="*/ 3037 h 3037"/>
                <a:gd name="T48" fmla="*/ 2831 w 3878"/>
                <a:gd name="T49" fmla="*/ 2866 h 3037"/>
                <a:gd name="T50" fmla="*/ 2814 w 3878"/>
                <a:gd name="T51" fmla="*/ 2414 h 3037"/>
                <a:gd name="T52" fmla="*/ 3216 w 3878"/>
                <a:gd name="T53" fmla="*/ 2113 h 3037"/>
                <a:gd name="T54" fmla="*/ 3216 w 3878"/>
                <a:gd name="T55" fmla="*/ 1940 h 3037"/>
                <a:gd name="T56" fmla="*/ 3244 w 3878"/>
                <a:gd name="T57" fmla="*/ 1931 h 3037"/>
                <a:gd name="T58" fmla="*/ 3294 w 3878"/>
                <a:gd name="T59" fmla="*/ 1843 h 3037"/>
                <a:gd name="T60" fmla="*/ 3433 w 3878"/>
                <a:gd name="T61" fmla="*/ 1669 h 3037"/>
                <a:gd name="T62" fmla="*/ 3698 w 3878"/>
                <a:gd name="T63" fmla="*/ 1526 h 3037"/>
                <a:gd name="T64" fmla="*/ 3643 w 3878"/>
                <a:gd name="T65" fmla="*/ 1494 h 3037"/>
                <a:gd name="T66" fmla="*/ 3845 w 3878"/>
                <a:gd name="T67" fmla="*/ 1353 h 3037"/>
                <a:gd name="T68" fmla="*/ 3825 w 3878"/>
                <a:gd name="T69" fmla="*/ 1289 h 3037"/>
                <a:gd name="T70" fmla="*/ 3819 w 3878"/>
                <a:gd name="T71" fmla="*/ 1127 h 3037"/>
                <a:gd name="T72" fmla="*/ 3594 w 3878"/>
                <a:gd name="T73" fmla="*/ 1268 h 3037"/>
                <a:gd name="T74" fmla="*/ 3270 w 3878"/>
                <a:gd name="T75" fmla="*/ 1377 h 3037"/>
                <a:gd name="T76" fmla="*/ 3177 w 3878"/>
                <a:gd name="T77" fmla="*/ 1474 h 3037"/>
                <a:gd name="T78" fmla="*/ 2999 w 3878"/>
                <a:gd name="T79" fmla="*/ 1571 h 3037"/>
                <a:gd name="T80" fmla="*/ 2818 w 3878"/>
                <a:gd name="T81" fmla="*/ 1549 h 3037"/>
                <a:gd name="T82" fmla="*/ 2834 w 3878"/>
                <a:gd name="T83" fmla="*/ 1515 h 3037"/>
                <a:gd name="T84" fmla="*/ 2815 w 3878"/>
                <a:gd name="T85" fmla="*/ 1447 h 3037"/>
                <a:gd name="T86" fmla="*/ 2799 w 3878"/>
                <a:gd name="T87" fmla="*/ 1378 h 3037"/>
                <a:gd name="T88" fmla="*/ 2700 w 3878"/>
                <a:gd name="T89" fmla="*/ 1364 h 3037"/>
                <a:gd name="T90" fmla="*/ 2753 w 3878"/>
                <a:gd name="T91" fmla="*/ 1213 h 3037"/>
                <a:gd name="T92" fmla="*/ 2686 w 3878"/>
                <a:gd name="T93" fmla="*/ 1188 h 3037"/>
                <a:gd name="T94" fmla="*/ 2560 w 3878"/>
                <a:gd name="T95" fmla="*/ 1356 h 3037"/>
                <a:gd name="T96" fmla="*/ 2529 w 3878"/>
                <a:gd name="T97" fmla="*/ 1488 h 3037"/>
                <a:gd name="T98" fmla="*/ 2387 w 3878"/>
                <a:gd name="T99" fmla="*/ 1438 h 3037"/>
                <a:gd name="T100" fmla="*/ 2501 w 3878"/>
                <a:gd name="T101" fmla="*/ 1235 h 3037"/>
                <a:gd name="T102" fmla="*/ 2480 w 3878"/>
                <a:gd name="T103" fmla="*/ 1177 h 3037"/>
                <a:gd name="T104" fmla="*/ 2735 w 3878"/>
                <a:gd name="T105" fmla="*/ 1163 h 3037"/>
                <a:gd name="T106" fmla="*/ 2576 w 3878"/>
                <a:gd name="T107" fmla="*/ 1089 h 3037"/>
                <a:gd name="T108" fmla="*/ 2553 w 3878"/>
                <a:gd name="T109" fmla="*/ 1046 h 3037"/>
                <a:gd name="T110" fmla="*/ 2363 w 3878"/>
                <a:gd name="T111" fmla="*/ 1058 h 3037"/>
                <a:gd name="T112" fmla="*/ 2263 w 3878"/>
                <a:gd name="T113" fmla="*/ 1046 h 3037"/>
                <a:gd name="T114" fmla="*/ 2343 w 3878"/>
                <a:gd name="T115" fmla="*/ 948 h 3037"/>
                <a:gd name="T116" fmla="*/ 1663 w 3878"/>
                <a:gd name="T117" fmla="*/ 595 h 3037"/>
                <a:gd name="T118" fmla="*/ 585 w 3878"/>
                <a:gd name="T119" fmla="*/ 58 h 3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78" h="3037">
                  <a:moveTo>
                    <a:pt x="585" y="58"/>
                  </a:moveTo>
                  <a:lnTo>
                    <a:pt x="520" y="51"/>
                  </a:lnTo>
                  <a:lnTo>
                    <a:pt x="437" y="0"/>
                  </a:lnTo>
                  <a:lnTo>
                    <a:pt x="429" y="138"/>
                  </a:lnTo>
                  <a:lnTo>
                    <a:pt x="308" y="316"/>
                  </a:lnTo>
                  <a:lnTo>
                    <a:pt x="182" y="364"/>
                  </a:lnTo>
                  <a:lnTo>
                    <a:pt x="162" y="468"/>
                  </a:lnTo>
                  <a:lnTo>
                    <a:pt x="73" y="537"/>
                  </a:lnTo>
                  <a:lnTo>
                    <a:pt x="14" y="812"/>
                  </a:lnTo>
                  <a:lnTo>
                    <a:pt x="0" y="1129"/>
                  </a:lnTo>
                  <a:lnTo>
                    <a:pt x="127" y="1315"/>
                  </a:lnTo>
                  <a:lnTo>
                    <a:pt x="132" y="1378"/>
                  </a:lnTo>
                  <a:lnTo>
                    <a:pt x="332" y="1507"/>
                  </a:lnTo>
                  <a:lnTo>
                    <a:pt x="458" y="1749"/>
                  </a:lnTo>
                  <a:lnTo>
                    <a:pt x="718" y="1857"/>
                  </a:lnTo>
                  <a:lnTo>
                    <a:pt x="731" y="1816"/>
                  </a:lnTo>
                  <a:lnTo>
                    <a:pt x="860" y="1860"/>
                  </a:lnTo>
                  <a:lnTo>
                    <a:pt x="924" y="1971"/>
                  </a:lnTo>
                  <a:lnTo>
                    <a:pt x="930" y="2110"/>
                  </a:lnTo>
                  <a:lnTo>
                    <a:pt x="986" y="2191"/>
                  </a:lnTo>
                  <a:lnTo>
                    <a:pt x="1149" y="2190"/>
                  </a:lnTo>
                  <a:lnTo>
                    <a:pt x="1219" y="2452"/>
                  </a:lnTo>
                  <a:lnTo>
                    <a:pt x="1291" y="2580"/>
                  </a:lnTo>
                  <a:lnTo>
                    <a:pt x="1363" y="2626"/>
                  </a:lnTo>
                  <a:lnTo>
                    <a:pt x="1412" y="2433"/>
                  </a:lnTo>
                  <a:lnTo>
                    <a:pt x="1468" y="2381"/>
                  </a:lnTo>
                  <a:lnTo>
                    <a:pt x="1759" y="2367"/>
                  </a:lnTo>
                  <a:lnTo>
                    <a:pt x="1822" y="2409"/>
                  </a:lnTo>
                  <a:lnTo>
                    <a:pt x="1843" y="2419"/>
                  </a:lnTo>
                  <a:lnTo>
                    <a:pt x="1904" y="2416"/>
                  </a:lnTo>
                  <a:lnTo>
                    <a:pt x="1936" y="2463"/>
                  </a:lnTo>
                  <a:lnTo>
                    <a:pt x="1976" y="2477"/>
                  </a:lnTo>
                  <a:lnTo>
                    <a:pt x="1998" y="2518"/>
                  </a:lnTo>
                  <a:lnTo>
                    <a:pt x="2059" y="2486"/>
                  </a:lnTo>
                  <a:lnTo>
                    <a:pt x="2089" y="2521"/>
                  </a:lnTo>
                  <a:lnTo>
                    <a:pt x="2129" y="2511"/>
                  </a:lnTo>
                  <a:lnTo>
                    <a:pt x="2108" y="2428"/>
                  </a:lnTo>
                  <a:lnTo>
                    <a:pt x="2250" y="2463"/>
                  </a:lnTo>
                  <a:lnTo>
                    <a:pt x="2300" y="2436"/>
                  </a:lnTo>
                  <a:lnTo>
                    <a:pt x="2375" y="2466"/>
                  </a:lnTo>
                  <a:lnTo>
                    <a:pt x="2397" y="2513"/>
                  </a:lnTo>
                  <a:lnTo>
                    <a:pt x="2577" y="2560"/>
                  </a:lnTo>
                  <a:lnTo>
                    <a:pt x="2644" y="2624"/>
                  </a:lnTo>
                  <a:lnTo>
                    <a:pt x="2620" y="2803"/>
                  </a:lnTo>
                  <a:lnTo>
                    <a:pt x="2665" y="2825"/>
                  </a:lnTo>
                  <a:lnTo>
                    <a:pt x="2683" y="2918"/>
                  </a:lnTo>
                  <a:lnTo>
                    <a:pt x="2716" y="3007"/>
                  </a:lnTo>
                  <a:lnTo>
                    <a:pt x="2708" y="3037"/>
                  </a:lnTo>
                  <a:lnTo>
                    <a:pt x="2790" y="2982"/>
                  </a:lnTo>
                  <a:lnTo>
                    <a:pt x="2831" y="2866"/>
                  </a:lnTo>
                  <a:lnTo>
                    <a:pt x="2777" y="2550"/>
                  </a:lnTo>
                  <a:lnTo>
                    <a:pt x="2814" y="2414"/>
                  </a:lnTo>
                  <a:lnTo>
                    <a:pt x="3161" y="2199"/>
                  </a:lnTo>
                  <a:lnTo>
                    <a:pt x="3216" y="2113"/>
                  </a:lnTo>
                  <a:lnTo>
                    <a:pt x="3294" y="2092"/>
                  </a:lnTo>
                  <a:lnTo>
                    <a:pt x="3216" y="1940"/>
                  </a:lnTo>
                  <a:lnTo>
                    <a:pt x="3222" y="1880"/>
                  </a:lnTo>
                  <a:lnTo>
                    <a:pt x="3244" y="1931"/>
                  </a:lnTo>
                  <a:lnTo>
                    <a:pt x="3280" y="1910"/>
                  </a:lnTo>
                  <a:lnTo>
                    <a:pt x="3294" y="1843"/>
                  </a:lnTo>
                  <a:lnTo>
                    <a:pt x="3404" y="1739"/>
                  </a:lnTo>
                  <a:lnTo>
                    <a:pt x="3433" y="1669"/>
                  </a:lnTo>
                  <a:lnTo>
                    <a:pt x="3613" y="1623"/>
                  </a:lnTo>
                  <a:lnTo>
                    <a:pt x="3698" y="1526"/>
                  </a:lnTo>
                  <a:lnTo>
                    <a:pt x="3647" y="1529"/>
                  </a:lnTo>
                  <a:lnTo>
                    <a:pt x="3643" y="1494"/>
                  </a:lnTo>
                  <a:lnTo>
                    <a:pt x="3798" y="1347"/>
                  </a:lnTo>
                  <a:lnTo>
                    <a:pt x="3845" y="1353"/>
                  </a:lnTo>
                  <a:lnTo>
                    <a:pt x="3878" y="1301"/>
                  </a:lnTo>
                  <a:lnTo>
                    <a:pt x="3825" y="1289"/>
                  </a:lnTo>
                  <a:lnTo>
                    <a:pt x="3773" y="1213"/>
                  </a:lnTo>
                  <a:lnTo>
                    <a:pt x="3819" y="1127"/>
                  </a:lnTo>
                  <a:lnTo>
                    <a:pt x="3738" y="1118"/>
                  </a:lnTo>
                  <a:lnTo>
                    <a:pt x="3594" y="1268"/>
                  </a:lnTo>
                  <a:lnTo>
                    <a:pt x="3404" y="1304"/>
                  </a:lnTo>
                  <a:lnTo>
                    <a:pt x="3270" y="1377"/>
                  </a:lnTo>
                  <a:lnTo>
                    <a:pt x="3251" y="1447"/>
                  </a:lnTo>
                  <a:lnTo>
                    <a:pt x="3177" y="1474"/>
                  </a:lnTo>
                  <a:lnTo>
                    <a:pt x="3107" y="1488"/>
                  </a:lnTo>
                  <a:lnTo>
                    <a:pt x="2999" y="1571"/>
                  </a:lnTo>
                  <a:lnTo>
                    <a:pt x="2905" y="1603"/>
                  </a:lnTo>
                  <a:lnTo>
                    <a:pt x="2818" y="1549"/>
                  </a:lnTo>
                  <a:lnTo>
                    <a:pt x="2817" y="1526"/>
                  </a:lnTo>
                  <a:lnTo>
                    <a:pt x="2834" y="1515"/>
                  </a:lnTo>
                  <a:lnTo>
                    <a:pt x="2863" y="1452"/>
                  </a:lnTo>
                  <a:lnTo>
                    <a:pt x="2815" y="1447"/>
                  </a:lnTo>
                  <a:lnTo>
                    <a:pt x="2798" y="1443"/>
                  </a:lnTo>
                  <a:lnTo>
                    <a:pt x="2799" y="1378"/>
                  </a:lnTo>
                  <a:lnTo>
                    <a:pt x="2724" y="1411"/>
                  </a:lnTo>
                  <a:lnTo>
                    <a:pt x="2700" y="1364"/>
                  </a:lnTo>
                  <a:lnTo>
                    <a:pt x="2788" y="1301"/>
                  </a:lnTo>
                  <a:lnTo>
                    <a:pt x="2753" y="1213"/>
                  </a:lnTo>
                  <a:lnTo>
                    <a:pt x="2719" y="1201"/>
                  </a:lnTo>
                  <a:lnTo>
                    <a:pt x="2686" y="1188"/>
                  </a:lnTo>
                  <a:lnTo>
                    <a:pt x="2600" y="1256"/>
                  </a:lnTo>
                  <a:lnTo>
                    <a:pt x="2560" y="1356"/>
                  </a:lnTo>
                  <a:lnTo>
                    <a:pt x="2566" y="1443"/>
                  </a:lnTo>
                  <a:lnTo>
                    <a:pt x="2529" y="1488"/>
                  </a:lnTo>
                  <a:lnTo>
                    <a:pt x="2459" y="1524"/>
                  </a:lnTo>
                  <a:lnTo>
                    <a:pt x="2387" y="1438"/>
                  </a:lnTo>
                  <a:lnTo>
                    <a:pt x="2438" y="1292"/>
                  </a:lnTo>
                  <a:lnTo>
                    <a:pt x="2501" y="1235"/>
                  </a:lnTo>
                  <a:lnTo>
                    <a:pt x="2467" y="1223"/>
                  </a:lnTo>
                  <a:lnTo>
                    <a:pt x="2480" y="1177"/>
                  </a:lnTo>
                  <a:lnTo>
                    <a:pt x="2606" y="1121"/>
                  </a:lnTo>
                  <a:lnTo>
                    <a:pt x="2735" y="1163"/>
                  </a:lnTo>
                  <a:lnTo>
                    <a:pt x="2644" y="1077"/>
                  </a:lnTo>
                  <a:lnTo>
                    <a:pt x="2576" y="1089"/>
                  </a:lnTo>
                  <a:lnTo>
                    <a:pt x="2512" y="1049"/>
                  </a:lnTo>
                  <a:lnTo>
                    <a:pt x="2553" y="1046"/>
                  </a:lnTo>
                  <a:lnTo>
                    <a:pt x="2510" y="987"/>
                  </a:lnTo>
                  <a:lnTo>
                    <a:pt x="2363" y="1058"/>
                  </a:lnTo>
                  <a:lnTo>
                    <a:pt x="2290" y="1030"/>
                  </a:lnTo>
                  <a:lnTo>
                    <a:pt x="2263" y="1046"/>
                  </a:lnTo>
                  <a:lnTo>
                    <a:pt x="2210" y="1025"/>
                  </a:lnTo>
                  <a:lnTo>
                    <a:pt x="2343" y="948"/>
                  </a:lnTo>
                  <a:lnTo>
                    <a:pt x="2477" y="915"/>
                  </a:lnTo>
                  <a:lnTo>
                    <a:pt x="1663" y="595"/>
                  </a:lnTo>
                  <a:lnTo>
                    <a:pt x="1056" y="308"/>
                  </a:lnTo>
                  <a:lnTo>
                    <a:pt x="585" y="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3265" y="4685"/>
              <a:ext cx="166" cy="93"/>
            </a:xfrm>
            <a:custGeom>
              <a:avLst/>
              <a:gdLst>
                <a:gd name="T0" fmla="*/ 270 w 334"/>
                <a:gd name="T1" fmla="*/ 3 h 185"/>
                <a:gd name="T2" fmla="*/ 334 w 334"/>
                <a:gd name="T3" fmla="*/ 55 h 185"/>
                <a:gd name="T4" fmla="*/ 305 w 334"/>
                <a:gd name="T5" fmla="*/ 75 h 185"/>
                <a:gd name="T6" fmla="*/ 326 w 334"/>
                <a:gd name="T7" fmla="*/ 180 h 185"/>
                <a:gd name="T8" fmla="*/ 260 w 334"/>
                <a:gd name="T9" fmla="*/ 185 h 185"/>
                <a:gd name="T10" fmla="*/ 165 w 334"/>
                <a:gd name="T11" fmla="*/ 152 h 185"/>
                <a:gd name="T12" fmla="*/ 86 w 334"/>
                <a:gd name="T13" fmla="*/ 163 h 185"/>
                <a:gd name="T14" fmla="*/ 0 w 334"/>
                <a:gd name="T15" fmla="*/ 118 h 185"/>
                <a:gd name="T16" fmla="*/ 88 w 334"/>
                <a:gd name="T17" fmla="*/ 64 h 185"/>
                <a:gd name="T18" fmla="*/ 179 w 334"/>
                <a:gd name="T19" fmla="*/ 77 h 185"/>
                <a:gd name="T20" fmla="*/ 187 w 334"/>
                <a:gd name="T21" fmla="*/ 58 h 185"/>
                <a:gd name="T22" fmla="*/ 130 w 334"/>
                <a:gd name="T23" fmla="*/ 0 h 185"/>
                <a:gd name="T24" fmla="*/ 230 w 334"/>
                <a:gd name="T25" fmla="*/ 12 h 185"/>
                <a:gd name="T26" fmla="*/ 270 w 334"/>
                <a:gd name="T27" fmla="*/ 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185">
                  <a:moveTo>
                    <a:pt x="270" y="3"/>
                  </a:moveTo>
                  <a:lnTo>
                    <a:pt x="334" y="55"/>
                  </a:lnTo>
                  <a:lnTo>
                    <a:pt x="305" y="75"/>
                  </a:lnTo>
                  <a:lnTo>
                    <a:pt x="326" y="180"/>
                  </a:lnTo>
                  <a:lnTo>
                    <a:pt x="260" y="185"/>
                  </a:lnTo>
                  <a:lnTo>
                    <a:pt x="165" y="152"/>
                  </a:lnTo>
                  <a:lnTo>
                    <a:pt x="86" y="163"/>
                  </a:lnTo>
                  <a:lnTo>
                    <a:pt x="0" y="118"/>
                  </a:lnTo>
                  <a:lnTo>
                    <a:pt x="88" y="64"/>
                  </a:lnTo>
                  <a:lnTo>
                    <a:pt x="179" y="77"/>
                  </a:lnTo>
                  <a:lnTo>
                    <a:pt x="187" y="58"/>
                  </a:lnTo>
                  <a:lnTo>
                    <a:pt x="130" y="0"/>
                  </a:lnTo>
                  <a:lnTo>
                    <a:pt x="230" y="12"/>
                  </a:lnTo>
                  <a:lnTo>
                    <a:pt x="270" y="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3399" y="4681"/>
              <a:ext cx="159" cy="100"/>
            </a:xfrm>
            <a:custGeom>
              <a:avLst/>
              <a:gdLst>
                <a:gd name="T0" fmla="*/ 0 w 318"/>
                <a:gd name="T1" fmla="*/ 12 h 200"/>
                <a:gd name="T2" fmla="*/ 56 w 318"/>
                <a:gd name="T3" fmla="*/ 0 h 200"/>
                <a:gd name="T4" fmla="*/ 179 w 318"/>
                <a:gd name="T5" fmla="*/ 20 h 200"/>
                <a:gd name="T6" fmla="*/ 196 w 318"/>
                <a:gd name="T7" fmla="*/ 84 h 200"/>
                <a:gd name="T8" fmla="*/ 281 w 318"/>
                <a:gd name="T9" fmla="*/ 95 h 200"/>
                <a:gd name="T10" fmla="*/ 318 w 318"/>
                <a:gd name="T11" fmla="*/ 172 h 200"/>
                <a:gd name="T12" fmla="*/ 287 w 318"/>
                <a:gd name="T13" fmla="*/ 178 h 200"/>
                <a:gd name="T14" fmla="*/ 193 w 318"/>
                <a:gd name="T15" fmla="*/ 149 h 200"/>
                <a:gd name="T16" fmla="*/ 131 w 318"/>
                <a:gd name="T17" fmla="*/ 200 h 200"/>
                <a:gd name="T18" fmla="*/ 94 w 318"/>
                <a:gd name="T19" fmla="*/ 185 h 200"/>
                <a:gd name="T20" fmla="*/ 59 w 318"/>
                <a:gd name="T21" fmla="*/ 185 h 200"/>
                <a:gd name="T22" fmla="*/ 35 w 318"/>
                <a:gd name="T23" fmla="*/ 84 h 200"/>
                <a:gd name="T24" fmla="*/ 64 w 318"/>
                <a:gd name="T25" fmla="*/ 65 h 200"/>
                <a:gd name="T26" fmla="*/ 0 w 318"/>
                <a:gd name="T27" fmla="*/ 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200">
                  <a:moveTo>
                    <a:pt x="0" y="12"/>
                  </a:moveTo>
                  <a:lnTo>
                    <a:pt x="56" y="0"/>
                  </a:lnTo>
                  <a:lnTo>
                    <a:pt x="179" y="20"/>
                  </a:lnTo>
                  <a:lnTo>
                    <a:pt x="196" y="84"/>
                  </a:lnTo>
                  <a:lnTo>
                    <a:pt x="281" y="95"/>
                  </a:lnTo>
                  <a:lnTo>
                    <a:pt x="318" y="172"/>
                  </a:lnTo>
                  <a:lnTo>
                    <a:pt x="287" y="178"/>
                  </a:lnTo>
                  <a:lnTo>
                    <a:pt x="193" y="149"/>
                  </a:lnTo>
                  <a:lnTo>
                    <a:pt x="131" y="200"/>
                  </a:lnTo>
                  <a:lnTo>
                    <a:pt x="94" y="185"/>
                  </a:lnTo>
                  <a:lnTo>
                    <a:pt x="59" y="185"/>
                  </a:lnTo>
                  <a:lnTo>
                    <a:pt x="35" y="84"/>
                  </a:lnTo>
                  <a:lnTo>
                    <a:pt x="64" y="65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1715" y="3636"/>
              <a:ext cx="1020" cy="1147"/>
            </a:xfrm>
            <a:custGeom>
              <a:avLst/>
              <a:gdLst>
                <a:gd name="T0" fmla="*/ 49 w 2039"/>
                <a:gd name="T1" fmla="*/ 41 h 2295"/>
                <a:gd name="T2" fmla="*/ 110 w 2039"/>
                <a:gd name="T3" fmla="*/ 458 h 2295"/>
                <a:gd name="T4" fmla="*/ 0 w 2039"/>
                <a:gd name="T5" fmla="*/ 455 h 2295"/>
                <a:gd name="T6" fmla="*/ 87 w 2039"/>
                <a:gd name="T7" fmla="*/ 651 h 2295"/>
                <a:gd name="T8" fmla="*/ 79 w 2039"/>
                <a:gd name="T9" fmla="*/ 860 h 2295"/>
                <a:gd name="T10" fmla="*/ 226 w 2039"/>
                <a:gd name="T11" fmla="*/ 972 h 2295"/>
                <a:gd name="T12" fmla="*/ 194 w 2039"/>
                <a:gd name="T13" fmla="*/ 813 h 2295"/>
                <a:gd name="T14" fmla="*/ 186 w 2039"/>
                <a:gd name="T15" fmla="*/ 491 h 2295"/>
                <a:gd name="T16" fmla="*/ 156 w 2039"/>
                <a:gd name="T17" fmla="*/ 214 h 2295"/>
                <a:gd name="T18" fmla="*/ 260 w 2039"/>
                <a:gd name="T19" fmla="*/ 311 h 2295"/>
                <a:gd name="T20" fmla="*/ 333 w 2039"/>
                <a:gd name="T21" fmla="*/ 633 h 2295"/>
                <a:gd name="T22" fmla="*/ 343 w 2039"/>
                <a:gd name="T23" fmla="*/ 807 h 2295"/>
                <a:gd name="T24" fmla="*/ 343 w 2039"/>
                <a:gd name="T25" fmla="*/ 868 h 2295"/>
                <a:gd name="T26" fmla="*/ 523 w 2039"/>
                <a:gd name="T27" fmla="*/ 1307 h 2295"/>
                <a:gd name="T28" fmla="*/ 539 w 2039"/>
                <a:gd name="T29" fmla="*/ 1692 h 2295"/>
                <a:gd name="T30" fmla="*/ 788 w 2039"/>
                <a:gd name="T31" fmla="*/ 1882 h 2295"/>
                <a:gd name="T32" fmla="*/ 1284 w 2039"/>
                <a:gd name="T33" fmla="*/ 2106 h 2295"/>
                <a:gd name="T34" fmla="*/ 1420 w 2039"/>
                <a:gd name="T35" fmla="*/ 2295 h 2295"/>
                <a:gd name="T36" fmla="*/ 1652 w 2039"/>
                <a:gd name="T37" fmla="*/ 2199 h 2295"/>
                <a:gd name="T38" fmla="*/ 1663 w 2039"/>
                <a:gd name="T39" fmla="*/ 2061 h 2295"/>
                <a:gd name="T40" fmla="*/ 1834 w 2039"/>
                <a:gd name="T41" fmla="*/ 2091 h 2295"/>
                <a:gd name="T42" fmla="*/ 1926 w 2039"/>
                <a:gd name="T43" fmla="*/ 2067 h 2295"/>
                <a:gd name="T44" fmla="*/ 1974 w 2039"/>
                <a:gd name="T45" fmla="*/ 1949 h 2295"/>
                <a:gd name="T46" fmla="*/ 2031 w 2039"/>
                <a:gd name="T47" fmla="*/ 1810 h 2295"/>
                <a:gd name="T48" fmla="*/ 1774 w 2039"/>
                <a:gd name="T49" fmla="*/ 1811 h 2295"/>
                <a:gd name="T50" fmla="*/ 1647 w 2039"/>
                <a:gd name="T51" fmla="*/ 1990 h 2295"/>
                <a:gd name="T52" fmla="*/ 1412 w 2039"/>
                <a:gd name="T53" fmla="*/ 1945 h 2295"/>
                <a:gd name="T54" fmla="*/ 1165 w 2039"/>
                <a:gd name="T55" fmla="*/ 1777 h 2295"/>
                <a:gd name="T56" fmla="*/ 1134 w 2039"/>
                <a:gd name="T57" fmla="*/ 1519 h 2295"/>
                <a:gd name="T58" fmla="*/ 1251 w 2039"/>
                <a:gd name="T59" fmla="*/ 1326 h 2295"/>
                <a:gd name="T60" fmla="*/ 1162 w 2039"/>
                <a:gd name="T61" fmla="*/ 1119 h 2295"/>
                <a:gd name="T62" fmla="*/ 913 w 2039"/>
                <a:gd name="T63" fmla="*/ 813 h 2295"/>
                <a:gd name="T64" fmla="*/ 842 w 2039"/>
                <a:gd name="T65" fmla="*/ 595 h 2295"/>
                <a:gd name="T66" fmla="*/ 648 w 2039"/>
                <a:gd name="T67" fmla="*/ 440 h 2295"/>
                <a:gd name="T68" fmla="*/ 378 w 2039"/>
                <a:gd name="T69" fmla="*/ 367 h 2295"/>
                <a:gd name="T70" fmla="*/ 49 w 2039"/>
                <a:gd name="T71" fmla="*/ 0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39" h="2295">
                  <a:moveTo>
                    <a:pt x="49" y="0"/>
                  </a:moveTo>
                  <a:lnTo>
                    <a:pt x="49" y="41"/>
                  </a:lnTo>
                  <a:lnTo>
                    <a:pt x="19" y="121"/>
                  </a:lnTo>
                  <a:lnTo>
                    <a:pt x="110" y="458"/>
                  </a:lnTo>
                  <a:lnTo>
                    <a:pt x="70" y="507"/>
                  </a:lnTo>
                  <a:lnTo>
                    <a:pt x="0" y="455"/>
                  </a:lnTo>
                  <a:lnTo>
                    <a:pt x="46" y="640"/>
                  </a:lnTo>
                  <a:lnTo>
                    <a:pt x="87" y="651"/>
                  </a:lnTo>
                  <a:lnTo>
                    <a:pt x="131" y="728"/>
                  </a:lnTo>
                  <a:lnTo>
                    <a:pt x="79" y="860"/>
                  </a:lnTo>
                  <a:lnTo>
                    <a:pt x="204" y="1074"/>
                  </a:lnTo>
                  <a:lnTo>
                    <a:pt x="226" y="972"/>
                  </a:lnTo>
                  <a:lnTo>
                    <a:pt x="185" y="915"/>
                  </a:lnTo>
                  <a:lnTo>
                    <a:pt x="194" y="813"/>
                  </a:lnTo>
                  <a:lnTo>
                    <a:pt x="143" y="592"/>
                  </a:lnTo>
                  <a:lnTo>
                    <a:pt x="186" y="491"/>
                  </a:lnTo>
                  <a:lnTo>
                    <a:pt x="121" y="361"/>
                  </a:lnTo>
                  <a:lnTo>
                    <a:pt x="156" y="214"/>
                  </a:lnTo>
                  <a:lnTo>
                    <a:pt x="196" y="231"/>
                  </a:lnTo>
                  <a:lnTo>
                    <a:pt x="260" y="311"/>
                  </a:lnTo>
                  <a:lnTo>
                    <a:pt x="293" y="612"/>
                  </a:lnTo>
                  <a:lnTo>
                    <a:pt x="333" y="633"/>
                  </a:lnTo>
                  <a:lnTo>
                    <a:pt x="314" y="710"/>
                  </a:lnTo>
                  <a:lnTo>
                    <a:pt x="343" y="807"/>
                  </a:lnTo>
                  <a:lnTo>
                    <a:pt x="383" y="819"/>
                  </a:lnTo>
                  <a:lnTo>
                    <a:pt x="343" y="868"/>
                  </a:lnTo>
                  <a:lnTo>
                    <a:pt x="418" y="945"/>
                  </a:lnTo>
                  <a:lnTo>
                    <a:pt x="523" y="1307"/>
                  </a:lnTo>
                  <a:lnTo>
                    <a:pt x="408" y="1439"/>
                  </a:lnTo>
                  <a:lnTo>
                    <a:pt x="539" y="1692"/>
                  </a:lnTo>
                  <a:lnTo>
                    <a:pt x="654" y="1756"/>
                  </a:lnTo>
                  <a:lnTo>
                    <a:pt x="788" y="1882"/>
                  </a:lnTo>
                  <a:lnTo>
                    <a:pt x="1104" y="2078"/>
                  </a:lnTo>
                  <a:lnTo>
                    <a:pt x="1284" y="2106"/>
                  </a:lnTo>
                  <a:lnTo>
                    <a:pt x="1383" y="2174"/>
                  </a:lnTo>
                  <a:lnTo>
                    <a:pt x="1420" y="2295"/>
                  </a:lnTo>
                  <a:lnTo>
                    <a:pt x="1452" y="2247"/>
                  </a:lnTo>
                  <a:lnTo>
                    <a:pt x="1652" y="2199"/>
                  </a:lnTo>
                  <a:lnTo>
                    <a:pt x="1604" y="2120"/>
                  </a:lnTo>
                  <a:lnTo>
                    <a:pt x="1663" y="2061"/>
                  </a:lnTo>
                  <a:lnTo>
                    <a:pt x="1762" y="2097"/>
                  </a:lnTo>
                  <a:lnTo>
                    <a:pt x="1834" y="2091"/>
                  </a:lnTo>
                  <a:lnTo>
                    <a:pt x="1891" y="2119"/>
                  </a:lnTo>
                  <a:lnTo>
                    <a:pt x="1926" y="2067"/>
                  </a:lnTo>
                  <a:lnTo>
                    <a:pt x="1972" y="2029"/>
                  </a:lnTo>
                  <a:lnTo>
                    <a:pt x="1974" y="1949"/>
                  </a:lnTo>
                  <a:lnTo>
                    <a:pt x="2039" y="1893"/>
                  </a:lnTo>
                  <a:lnTo>
                    <a:pt x="2031" y="1810"/>
                  </a:lnTo>
                  <a:lnTo>
                    <a:pt x="1953" y="1785"/>
                  </a:lnTo>
                  <a:lnTo>
                    <a:pt x="1774" y="1811"/>
                  </a:lnTo>
                  <a:lnTo>
                    <a:pt x="1711" y="1934"/>
                  </a:lnTo>
                  <a:lnTo>
                    <a:pt x="1647" y="1990"/>
                  </a:lnTo>
                  <a:lnTo>
                    <a:pt x="1513" y="1940"/>
                  </a:lnTo>
                  <a:lnTo>
                    <a:pt x="1412" y="1945"/>
                  </a:lnTo>
                  <a:lnTo>
                    <a:pt x="1217" y="1836"/>
                  </a:lnTo>
                  <a:lnTo>
                    <a:pt x="1165" y="1777"/>
                  </a:lnTo>
                  <a:lnTo>
                    <a:pt x="1203" y="1631"/>
                  </a:lnTo>
                  <a:lnTo>
                    <a:pt x="1134" y="1519"/>
                  </a:lnTo>
                  <a:lnTo>
                    <a:pt x="1171" y="1381"/>
                  </a:lnTo>
                  <a:lnTo>
                    <a:pt x="1251" y="1326"/>
                  </a:lnTo>
                  <a:lnTo>
                    <a:pt x="1284" y="1240"/>
                  </a:lnTo>
                  <a:lnTo>
                    <a:pt x="1162" y="1119"/>
                  </a:lnTo>
                  <a:lnTo>
                    <a:pt x="1058" y="808"/>
                  </a:lnTo>
                  <a:lnTo>
                    <a:pt x="913" y="813"/>
                  </a:lnTo>
                  <a:lnTo>
                    <a:pt x="852" y="738"/>
                  </a:lnTo>
                  <a:lnTo>
                    <a:pt x="842" y="595"/>
                  </a:lnTo>
                  <a:lnTo>
                    <a:pt x="775" y="482"/>
                  </a:lnTo>
                  <a:lnTo>
                    <a:pt x="648" y="440"/>
                  </a:lnTo>
                  <a:lnTo>
                    <a:pt x="635" y="479"/>
                  </a:lnTo>
                  <a:lnTo>
                    <a:pt x="378" y="367"/>
                  </a:lnTo>
                  <a:lnTo>
                    <a:pt x="249" y="127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2595" y="4681"/>
              <a:ext cx="67" cy="88"/>
            </a:xfrm>
            <a:custGeom>
              <a:avLst/>
              <a:gdLst>
                <a:gd name="T0" fmla="*/ 134 w 134"/>
                <a:gd name="T1" fmla="*/ 28 h 177"/>
                <a:gd name="T2" fmla="*/ 102 w 134"/>
                <a:gd name="T3" fmla="*/ 119 h 177"/>
                <a:gd name="T4" fmla="*/ 59 w 134"/>
                <a:gd name="T5" fmla="*/ 177 h 177"/>
                <a:gd name="T6" fmla="*/ 0 w 134"/>
                <a:gd name="T7" fmla="*/ 156 h 177"/>
                <a:gd name="T8" fmla="*/ 37 w 134"/>
                <a:gd name="T9" fmla="*/ 92 h 177"/>
                <a:gd name="T10" fmla="*/ 48 w 134"/>
                <a:gd name="T11" fmla="*/ 1 h 177"/>
                <a:gd name="T12" fmla="*/ 78 w 134"/>
                <a:gd name="T13" fmla="*/ 0 h 177"/>
                <a:gd name="T14" fmla="*/ 134 w 134"/>
                <a:gd name="T15" fmla="*/ 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77">
                  <a:moveTo>
                    <a:pt x="134" y="28"/>
                  </a:moveTo>
                  <a:lnTo>
                    <a:pt x="102" y="119"/>
                  </a:lnTo>
                  <a:lnTo>
                    <a:pt x="59" y="177"/>
                  </a:lnTo>
                  <a:lnTo>
                    <a:pt x="0" y="156"/>
                  </a:lnTo>
                  <a:lnTo>
                    <a:pt x="37" y="92"/>
                  </a:lnTo>
                  <a:lnTo>
                    <a:pt x="48" y="1"/>
                  </a:lnTo>
                  <a:lnTo>
                    <a:pt x="78" y="0"/>
                  </a:lnTo>
                  <a:lnTo>
                    <a:pt x="134" y="2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2427" y="4666"/>
              <a:ext cx="205" cy="178"/>
            </a:xfrm>
            <a:custGeom>
              <a:avLst/>
              <a:gdLst>
                <a:gd name="T0" fmla="*/ 398 w 411"/>
                <a:gd name="T1" fmla="*/ 207 h 356"/>
                <a:gd name="T2" fmla="*/ 411 w 411"/>
                <a:gd name="T3" fmla="*/ 226 h 356"/>
                <a:gd name="T4" fmla="*/ 331 w 411"/>
                <a:gd name="T5" fmla="*/ 254 h 356"/>
                <a:gd name="T6" fmla="*/ 304 w 411"/>
                <a:gd name="T7" fmla="*/ 309 h 356"/>
                <a:gd name="T8" fmla="*/ 233 w 411"/>
                <a:gd name="T9" fmla="*/ 356 h 356"/>
                <a:gd name="T10" fmla="*/ 99 w 411"/>
                <a:gd name="T11" fmla="*/ 325 h 356"/>
                <a:gd name="T12" fmla="*/ 0 w 411"/>
                <a:gd name="T13" fmla="*/ 230 h 356"/>
                <a:gd name="T14" fmla="*/ 31 w 411"/>
                <a:gd name="T15" fmla="*/ 186 h 356"/>
                <a:gd name="T16" fmla="*/ 229 w 411"/>
                <a:gd name="T17" fmla="*/ 136 h 356"/>
                <a:gd name="T18" fmla="*/ 181 w 411"/>
                <a:gd name="T19" fmla="*/ 59 h 356"/>
                <a:gd name="T20" fmla="*/ 238 w 411"/>
                <a:gd name="T21" fmla="*/ 0 h 356"/>
                <a:gd name="T22" fmla="*/ 339 w 411"/>
                <a:gd name="T23" fmla="*/ 36 h 356"/>
                <a:gd name="T24" fmla="*/ 385 w 411"/>
                <a:gd name="T25" fmla="*/ 31 h 356"/>
                <a:gd name="T26" fmla="*/ 374 w 411"/>
                <a:gd name="T27" fmla="*/ 125 h 356"/>
                <a:gd name="T28" fmla="*/ 337 w 411"/>
                <a:gd name="T29" fmla="*/ 182 h 356"/>
                <a:gd name="T30" fmla="*/ 398 w 411"/>
                <a:gd name="T31" fmla="*/ 20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1" h="356">
                  <a:moveTo>
                    <a:pt x="398" y="207"/>
                  </a:moveTo>
                  <a:lnTo>
                    <a:pt x="411" y="226"/>
                  </a:lnTo>
                  <a:lnTo>
                    <a:pt x="331" y="254"/>
                  </a:lnTo>
                  <a:lnTo>
                    <a:pt x="304" y="309"/>
                  </a:lnTo>
                  <a:lnTo>
                    <a:pt x="233" y="356"/>
                  </a:lnTo>
                  <a:lnTo>
                    <a:pt x="99" y="325"/>
                  </a:lnTo>
                  <a:lnTo>
                    <a:pt x="0" y="230"/>
                  </a:lnTo>
                  <a:lnTo>
                    <a:pt x="31" y="186"/>
                  </a:lnTo>
                  <a:lnTo>
                    <a:pt x="229" y="136"/>
                  </a:lnTo>
                  <a:lnTo>
                    <a:pt x="181" y="59"/>
                  </a:lnTo>
                  <a:lnTo>
                    <a:pt x="238" y="0"/>
                  </a:lnTo>
                  <a:lnTo>
                    <a:pt x="339" y="36"/>
                  </a:lnTo>
                  <a:lnTo>
                    <a:pt x="385" y="31"/>
                  </a:lnTo>
                  <a:lnTo>
                    <a:pt x="374" y="125"/>
                  </a:lnTo>
                  <a:lnTo>
                    <a:pt x="337" y="182"/>
                  </a:lnTo>
                  <a:lnTo>
                    <a:pt x="398" y="20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2579" y="4780"/>
              <a:ext cx="234" cy="127"/>
            </a:xfrm>
            <a:custGeom>
              <a:avLst/>
              <a:gdLst>
                <a:gd name="T0" fmla="*/ 106 w 468"/>
                <a:gd name="T1" fmla="*/ 0 h 254"/>
                <a:gd name="T2" fmla="*/ 27 w 468"/>
                <a:gd name="T3" fmla="*/ 25 h 254"/>
                <a:gd name="T4" fmla="*/ 0 w 468"/>
                <a:gd name="T5" fmla="*/ 88 h 254"/>
                <a:gd name="T6" fmla="*/ 121 w 468"/>
                <a:gd name="T7" fmla="*/ 129 h 254"/>
                <a:gd name="T8" fmla="*/ 125 w 468"/>
                <a:gd name="T9" fmla="*/ 237 h 254"/>
                <a:gd name="T10" fmla="*/ 137 w 468"/>
                <a:gd name="T11" fmla="*/ 254 h 254"/>
                <a:gd name="T12" fmla="*/ 252 w 468"/>
                <a:gd name="T13" fmla="*/ 223 h 254"/>
                <a:gd name="T14" fmla="*/ 299 w 468"/>
                <a:gd name="T15" fmla="*/ 229 h 254"/>
                <a:gd name="T16" fmla="*/ 468 w 468"/>
                <a:gd name="T17" fmla="*/ 120 h 254"/>
                <a:gd name="T18" fmla="*/ 453 w 468"/>
                <a:gd name="T19" fmla="*/ 94 h 254"/>
                <a:gd name="T20" fmla="*/ 131 w 468"/>
                <a:gd name="T21" fmla="*/ 44 h 254"/>
                <a:gd name="T22" fmla="*/ 106 w 468"/>
                <a:gd name="T2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254">
                  <a:moveTo>
                    <a:pt x="106" y="0"/>
                  </a:moveTo>
                  <a:lnTo>
                    <a:pt x="27" y="25"/>
                  </a:lnTo>
                  <a:lnTo>
                    <a:pt x="0" y="88"/>
                  </a:lnTo>
                  <a:lnTo>
                    <a:pt x="121" y="129"/>
                  </a:lnTo>
                  <a:lnTo>
                    <a:pt x="125" y="237"/>
                  </a:lnTo>
                  <a:lnTo>
                    <a:pt x="137" y="254"/>
                  </a:lnTo>
                  <a:lnTo>
                    <a:pt x="252" y="223"/>
                  </a:lnTo>
                  <a:lnTo>
                    <a:pt x="299" y="229"/>
                  </a:lnTo>
                  <a:lnTo>
                    <a:pt x="468" y="120"/>
                  </a:lnTo>
                  <a:lnTo>
                    <a:pt x="453" y="94"/>
                  </a:lnTo>
                  <a:lnTo>
                    <a:pt x="131" y="44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2543" y="4820"/>
              <a:ext cx="98" cy="77"/>
            </a:xfrm>
            <a:custGeom>
              <a:avLst/>
              <a:gdLst>
                <a:gd name="T0" fmla="*/ 69 w 197"/>
                <a:gd name="T1" fmla="*/ 0 h 154"/>
                <a:gd name="T2" fmla="*/ 195 w 197"/>
                <a:gd name="T3" fmla="*/ 49 h 154"/>
                <a:gd name="T4" fmla="*/ 197 w 197"/>
                <a:gd name="T5" fmla="*/ 154 h 154"/>
                <a:gd name="T6" fmla="*/ 83 w 197"/>
                <a:gd name="T7" fmla="*/ 113 h 154"/>
                <a:gd name="T8" fmla="*/ 0 w 197"/>
                <a:gd name="T9" fmla="*/ 45 h 154"/>
                <a:gd name="T10" fmla="*/ 69 w 197"/>
                <a:gd name="T1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154">
                  <a:moveTo>
                    <a:pt x="69" y="0"/>
                  </a:moveTo>
                  <a:lnTo>
                    <a:pt x="195" y="49"/>
                  </a:lnTo>
                  <a:lnTo>
                    <a:pt x="197" y="154"/>
                  </a:lnTo>
                  <a:lnTo>
                    <a:pt x="83" y="113"/>
                  </a:lnTo>
                  <a:lnTo>
                    <a:pt x="0" y="45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2648" y="4840"/>
              <a:ext cx="216" cy="192"/>
            </a:xfrm>
            <a:custGeom>
              <a:avLst/>
              <a:gdLst>
                <a:gd name="T0" fmla="*/ 117 w 433"/>
                <a:gd name="T1" fmla="*/ 358 h 385"/>
                <a:gd name="T2" fmla="*/ 208 w 433"/>
                <a:gd name="T3" fmla="*/ 385 h 385"/>
                <a:gd name="T4" fmla="*/ 233 w 433"/>
                <a:gd name="T5" fmla="*/ 350 h 385"/>
                <a:gd name="T6" fmla="*/ 275 w 433"/>
                <a:gd name="T7" fmla="*/ 359 h 385"/>
                <a:gd name="T8" fmla="*/ 286 w 433"/>
                <a:gd name="T9" fmla="*/ 283 h 385"/>
                <a:gd name="T10" fmla="*/ 433 w 433"/>
                <a:gd name="T11" fmla="*/ 115 h 385"/>
                <a:gd name="T12" fmla="*/ 433 w 433"/>
                <a:gd name="T13" fmla="*/ 60 h 385"/>
                <a:gd name="T14" fmla="*/ 331 w 433"/>
                <a:gd name="T15" fmla="*/ 0 h 385"/>
                <a:gd name="T16" fmla="*/ 163 w 433"/>
                <a:gd name="T17" fmla="*/ 107 h 385"/>
                <a:gd name="T18" fmla="*/ 114 w 433"/>
                <a:gd name="T19" fmla="*/ 102 h 385"/>
                <a:gd name="T20" fmla="*/ 0 w 433"/>
                <a:gd name="T21" fmla="*/ 133 h 385"/>
                <a:gd name="T22" fmla="*/ 91 w 433"/>
                <a:gd name="T23" fmla="*/ 294 h 385"/>
                <a:gd name="T24" fmla="*/ 120 w 433"/>
                <a:gd name="T25" fmla="*/ 327 h 385"/>
                <a:gd name="T26" fmla="*/ 117 w 433"/>
                <a:gd name="T27" fmla="*/ 35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3" h="385">
                  <a:moveTo>
                    <a:pt x="117" y="358"/>
                  </a:moveTo>
                  <a:lnTo>
                    <a:pt x="208" y="385"/>
                  </a:lnTo>
                  <a:lnTo>
                    <a:pt x="233" y="350"/>
                  </a:lnTo>
                  <a:lnTo>
                    <a:pt x="275" y="359"/>
                  </a:lnTo>
                  <a:lnTo>
                    <a:pt x="286" y="283"/>
                  </a:lnTo>
                  <a:lnTo>
                    <a:pt x="433" y="115"/>
                  </a:lnTo>
                  <a:lnTo>
                    <a:pt x="433" y="60"/>
                  </a:lnTo>
                  <a:lnTo>
                    <a:pt x="331" y="0"/>
                  </a:lnTo>
                  <a:lnTo>
                    <a:pt x="163" y="107"/>
                  </a:lnTo>
                  <a:lnTo>
                    <a:pt x="114" y="102"/>
                  </a:lnTo>
                  <a:lnTo>
                    <a:pt x="0" y="133"/>
                  </a:lnTo>
                  <a:lnTo>
                    <a:pt x="91" y="294"/>
                  </a:lnTo>
                  <a:lnTo>
                    <a:pt x="120" y="327"/>
                  </a:lnTo>
                  <a:lnTo>
                    <a:pt x="117" y="35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2703" y="5016"/>
              <a:ext cx="119" cy="136"/>
            </a:xfrm>
            <a:custGeom>
              <a:avLst/>
              <a:gdLst>
                <a:gd name="T0" fmla="*/ 6 w 237"/>
                <a:gd name="T1" fmla="*/ 7 h 273"/>
                <a:gd name="T2" fmla="*/ 95 w 237"/>
                <a:gd name="T3" fmla="*/ 31 h 273"/>
                <a:gd name="T4" fmla="*/ 122 w 237"/>
                <a:gd name="T5" fmla="*/ 0 h 273"/>
                <a:gd name="T6" fmla="*/ 164 w 237"/>
                <a:gd name="T7" fmla="*/ 9 h 273"/>
                <a:gd name="T8" fmla="*/ 148 w 237"/>
                <a:gd name="T9" fmla="*/ 120 h 273"/>
                <a:gd name="T10" fmla="*/ 233 w 237"/>
                <a:gd name="T11" fmla="*/ 183 h 273"/>
                <a:gd name="T12" fmla="*/ 237 w 237"/>
                <a:gd name="T13" fmla="*/ 210 h 273"/>
                <a:gd name="T14" fmla="*/ 220 w 237"/>
                <a:gd name="T15" fmla="*/ 273 h 273"/>
                <a:gd name="T16" fmla="*/ 205 w 237"/>
                <a:gd name="T17" fmla="*/ 260 h 273"/>
                <a:gd name="T18" fmla="*/ 0 w 237"/>
                <a:gd name="T19" fmla="*/ 48 h 273"/>
                <a:gd name="T20" fmla="*/ 6 w 237"/>
                <a:gd name="T21" fmla="*/ 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73">
                  <a:moveTo>
                    <a:pt x="6" y="7"/>
                  </a:moveTo>
                  <a:lnTo>
                    <a:pt x="95" y="31"/>
                  </a:lnTo>
                  <a:lnTo>
                    <a:pt x="122" y="0"/>
                  </a:lnTo>
                  <a:lnTo>
                    <a:pt x="164" y="9"/>
                  </a:lnTo>
                  <a:lnTo>
                    <a:pt x="148" y="120"/>
                  </a:lnTo>
                  <a:lnTo>
                    <a:pt x="233" y="183"/>
                  </a:lnTo>
                  <a:lnTo>
                    <a:pt x="237" y="210"/>
                  </a:lnTo>
                  <a:lnTo>
                    <a:pt x="220" y="273"/>
                  </a:lnTo>
                  <a:lnTo>
                    <a:pt x="205" y="260"/>
                  </a:lnTo>
                  <a:lnTo>
                    <a:pt x="0" y="48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2813" y="5107"/>
              <a:ext cx="261" cy="143"/>
            </a:xfrm>
            <a:custGeom>
              <a:avLst/>
              <a:gdLst>
                <a:gd name="T0" fmla="*/ 16 w 522"/>
                <a:gd name="T1" fmla="*/ 0 h 285"/>
                <a:gd name="T2" fmla="*/ 115 w 522"/>
                <a:gd name="T3" fmla="*/ 62 h 285"/>
                <a:gd name="T4" fmla="*/ 338 w 522"/>
                <a:gd name="T5" fmla="*/ 6 h 285"/>
                <a:gd name="T6" fmla="*/ 491 w 522"/>
                <a:gd name="T7" fmla="*/ 102 h 285"/>
                <a:gd name="T8" fmla="*/ 522 w 522"/>
                <a:gd name="T9" fmla="*/ 252 h 285"/>
                <a:gd name="T10" fmla="*/ 466 w 522"/>
                <a:gd name="T11" fmla="*/ 285 h 285"/>
                <a:gd name="T12" fmla="*/ 372 w 522"/>
                <a:gd name="T13" fmla="*/ 201 h 285"/>
                <a:gd name="T14" fmla="*/ 404 w 522"/>
                <a:gd name="T15" fmla="*/ 171 h 285"/>
                <a:gd name="T16" fmla="*/ 410 w 522"/>
                <a:gd name="T17" fmla="*/ 155 h 285"/>
                <a:gd name="T18" fmla="*/ 325 w 522"/>
                <a:gd name="T19" fmla="*/ 86 h 285"/>
                <a:gd name="T20" fmla="*/ 276 w 522"/>
                <a:gd name="T21" fmla="*/ 103 h 285"/>
                <a:gd name="T22" fmla="*/ 190 w 522"/>
                <a:gd name="T23" fmla="*/ 111 h 285"/>
                <a:gd name="T24" fmla="*/ 271 w 522"/>
                <a:gd name="T25" fmla="*/ 179 h 285"/>
                <a:gd name="T26" fmla="*/ 214 w 522"/>
                <a:gd name="T27" fmla="*/ 202 h 285"/>
                <a:gd name="T28" fmla="*/ 0 w 522"/>
                <a:gd name="T29" fmla="*/ 91 h 285"/>
                <a:gd name="T30" fmla="*/ 21 w 522"/>
                <a:gd name="T31" fmla="*/ 28 h 285"/>
                <a:gd name="T32" fmla="*/ 16 w 522"/>
                <a:gd name="T3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2" h="285">
                  <a:moveTo>
                    <a:pt x="16" y="0"/>
                  </a:moveTo>
                  <a:lnTo>
                    <a:pt x="115" y="62"/>
                  </a:lnTo>
                  <a:lnTo>
                    <a:pt x="338" y="6"/>
                  </a:lnTo>
                  <a:lnTo>
                    <a:pt x="491" y="102"/>
                  </a:lnTo>
                  <a:lnTo>
                    <a:pt x="522" y="252"/>
                  </a:lnTo>
                  <a:lnTo>
                    <a:pt x="466" y="285"/>
                  </a:lnTo>
                  <a:lnTo>
                    <a:pt x="372" y="201"/>
                  </a:lnTo>
                  <a:lnTo>
                    <a:pt x="404" y="171"/>
                  </a:lnTo>
                  <a:lnTo>
                    <a:pt x="410" y="155"/>
                  </a:lnTo>
                  <a:lnTo>
                    <a:pt x="325" y="86"/>
                  </a:lnTo>
                  <a:lnTo>
                    <a:pt x="276" y="103"/>
                  </a:lnTo>
                  <a:lnTo>
                    <a:pt x="190" y="111"/>
                  </a:lnTo>
                  <a:lnTo>
                    <a:pt x="271" y="179"/>
                  </a:lnTo>
                  <a:lnTo>
                    <a:pt x="214" y="202"/>
                  </a:lnTo>
                  <a:lnTo>
                    <a:pt x="0" y="91"/>
                  </a:lnTo>
                  <a:lnTo>
                    <a:pt x="21" y="28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576" y="4416"/>
              <a:ext cx="312" cy="218"/>
            </a:xfrm>
            <a:custGeom>
              <a:avLst/>
              <a:gdLst>
                <a:gd name="T0" fmla="*/ 344 w 624"/>
                <a:gd name="T1" fmla="*/ 21 h 438"/>
                <a:gd name="T2" fmla="*/ 624 w 624"/>
                <a:gd name="T3" fmla="*/ 0 h 438"/>
                <a:gd name="T4" fmla="*/ 600 w 624"/>
                <a:gd name="T5" fmla="*/ 74 h 438"/>
                <a:gd name="T6" fmla="*/ 399 w 624"/>
                <a:gd name="T7" fmla="*/ 88 h 438"/>
                <a:gd name="T8" fmla="*/ 356 w 624"/>
                <a:gd name="T9" fmla="*/ 261 h 438"/>
                <a:gd name="T10" fmla="*/ 268 w 624"/>
                <a:gd name="T11" fmla="*/ 281 h 438"/>
                <a:gd name="T12" fmla="*/ 245 w 624"/>
                <a:gd name="T13" fmla="*/ 411 h 438"/>
                <a:gd name="T14" fmla="*/ 14 w 624"/>
                <a:gd name="T15" fmla="*/ 438 h 438"/>
                <a:gd name="T16" fmla="*/ 0 w 624"/>
                <a:gd name="T17" fmla="*/ 400 h 438"/>
                <a:gd name="T18" fmla="*/ 236 w 624"/>
                <a:gd name="T19" fmla="*/ 102 h 438"/>
                <a:gd name="T20" fmla="*/ 344 w 624"/>
                <a:gd name="T21" fmla="*/ 21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4" h="438">
                  <a:moveTo>
                    <a:pt x="344" y="21"/>
                  </a:moveTo>
                  <a:lnTo>
                    <a:pt x="624" y="0"/>
                  </a:lnTo>
                  <a:lnTo>
                    <a:pt x="600" y="74"/>
                  </a:lnTo>
                  <a:lnTo>
                    <a:pt x="399" y="88"/>
                  </a:lnTo>
                  <a:lnTo>
                    <a:pt x="356" y="261"/>
                  </a:lnTo>
                  <a:lnTo>
                    <a:pt x="268" y="281"/>
                  </a:lnTo>
                  <a:lnTo>
                    <a:pt x="245" y="411"/>
                  </a:lnTo>
                  <a:lnTo>
                    <a:pt x="14" y="438"/>
                  </a:lnTo>
                  <a:lnTo>
                    <a:pt x="0" y="400"/>
                  </a:lnTo>
                  <a:lnTo>
                    <a:pt x="236" y="102"/>
                  </a:lnTo>
                  <a:lnTo>
                    <a:pt x="344" y="2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4746" y="4113"/>
              <a:ext cx="416" cy="313"/>
            </a:xfrm>
            <a:custGeom>
              <a:avLst/>
              <a:gdLst>
                <a:gd name="T0" fmla="*/ 0 w 833"/>
                <a:gd name="T1" fmla="*/ 627 h 627"/>
                <a:gd name="T2" fmla="*/ 269 w 833"/>
                <a:gd name="T3" fmla="*/ 421 h 627"/>
                <a:gd name="T4" fmla="*/ 279 w 833"/>
                <a:gd name="T5" fmla="*/ 341 h 627"/>
                <a:gd name="T6" fmla="*/ 386 w 833"/>
                <a:gd name="T7" fmla="*/ 201 h 627"/>
                <a:gd name="T8" fmla="*/ 550 w 833"/>
                <a:gd name="T9" fmla="*/ 104 h 627"/>
                <a:gd name="T10" fmla="*/ 601 w 833"/>
                <a:gd name="T11" fmla="*/ 0 h 627"/>
                <a:gd name="T12" fmla="*/ 740 w 833"/>
                <a:gd name="T13" fmla="*/ 66 h 627"/>
                <a:gd name="T14" fmla="*/ 833 w 833"/>
                <a:gd name="T15" fmla="*/ 55 h 627"/>
                <a:gd name="T16" fmla="*/ 823 w 833"/>
                <a:gd name="T17" fmla="*/ 242 h 627"/>
                <a:gd name="T18" fmla="*/ 732 w 833"/>
                <a:gd name="T19" fmla="*/ 262 h 627"/>
                <a:gd name="T20" fmla="*/ 545 w 833"/>
                <a:gd name="T21" fmla="*/ 433 h 627"/>
                <a:gd name="T22" fmla="*/ 363 w 833"/>
                <a:gd name="T23" fmla="*/ 473 h 627"/>
                <a:gd name="T24" fmla="*/ 284 w 833"/>
                <a:gd name="T25" fmla="*/ 606 h 627"/>
                <a:gd name="T26" fmla="*/ 9 w 833"/>
                <a:gd name="T27" fmla="*/ 627 h 627"/>
                <a:gd name="T28" fmla="*/ 0 w 833"/>
                <a:gd name="T29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3" h="627">
                  <a:moveTo>
                    <a:pt x="0" y="627"/>
                  </a:moveTo>
                  <a:lnTo>
                    <a:pt x="269" y="421"/>
                  </a:lnTo>
                  <a:lnTo>
                    <a:pt x="279" y="341"/>
                  </a:lnTo>
                  <a:lnTo>
                    <a:pt x="386" y="201"/>
                  </a:lnTo>
                  <a:lnTo>
                    <a:pt x="550" y="104"/>
                  </a:lnTo>
                  <a:lnTo>
                    <a:pt x="601" y="0"/>
                  </a:lnTo>
                  <a:lnTo>
                    <a:pt x="740" y="66"/>
                  </a:lnTo>
                  <a:lnTo>
                    <a:pt x="833" y="55"/>
                  </a:lnTo>
                  <a:lnTo>
                    <a:pt x="823" y="242"/>
                  </a:lnTo>
                  <a:lnTo>
                    <a:pt x="732" y="262"/>
                  </a:lnTo>
                  <a:lnTo>
                    <a:pt x="545" y="433"/>
                  </a:lnTo>
                  <a:lnTo>
                    <a:pt x="363" y="473"/>
                  </a:lnTo>
                  <a:lnTo>
                    <a:pt x="284" y="606"/>
                  </a:lnTo>
                  <a:lnTo>
                    <a:pt x="9" y="627"/>
                  </a:lnTo>
                  <a:lnTo>
                    <a:pt x="0" y="62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565" y="4416"/>
              <a:ext cx="426" cy="437"/>
            </a:xfrm>
            <a:custGeom>
              <a:avLst/>
              <a:gdLst>
                <a:gd name="T0" fmla="*/ 647 w 853"/>
                <a:gd name="T1" fmla="*/ 0 h 876"/>
                <a:gd name="T2" fmla="*/ 853 w 853"/>
                <a:gd name="T3" fmla="*/ 157 h 876"/>
                <a:gd name="T4" fmla="*/ 746 w 853"/>
                <a:gd name="T5" fmla="*/ 151 h 876"/>
                <a:gd name="T6" fmla="*/ 698 w 853"/>
                <a:gd name="T7" fmla="*/ 722 h 876"/>
                <a:gd name="T8" fmla="*/ 770 w 853"/>
                <a:gd name="T9" fmla="*/ 719 h 876"/>
                <a:gd name="T10" fmla="*/ 762 w 853"/>
                <a:gd name="T11" fmla="*/ 802 h 876"/>
                <a:gd name="T12" fmla="*/ 519 w 853"/>
                <a:gd name="T13" fmla="*/ 807 h 876"/>
                <a:gd name="T14" fmla="*/ 497 w 853"/>
                <a:gd name="T15" fmla="*/ 763 h 876"/>
                <a:gd name="T16" fmla="*/ 460 w 853"/>
                <a:gd name="T17" fmla="*/ 838 h 876"/>
                <a:gd name="T18" fmla="*/ 374 w 853"/>
                <a:gd name="T19" fmla="*/ 843 h 876"/>
                <a:gd name="T20" fmla="*/ 355 w 853"/>
                <a:gd name="T21" fmla="*/ 802 h 876"/>
                <a:gd name="T22" fmla="*/ 334 w 853"/>
                <a:gd name="T23" fmla="*/ 874 h 876"/>
                <a:gd name="T24" fmla="*/ 286 w 853"/>
                <a:gd name="T25" fmla="*/ 876 h 876"/>
                <a:gd name="T26" fmla="*/ 136 w 853"/>
                <a:gd name="T27" fmla="*/ 747 h 876"/>
                <a:gd name="T28" fmla="*/ 78 w 853"/>
                <a:gd name="T29" fmla="*/ 791 h 876"/>
                <a:gd name="T30" fmla="*/ 0 w 853"/>
                <a:gd name="T31" fmla="*/ 785 h 876"/>
                <a:gd name="T32" fmla="*/ 43 w 853"/>
                <a:gd name="T33" fmla="*/ 724 h 876"/>
                <a:gd name="T34" fmla="*/ 34 w 853"/>
                <a:gd name="T35" fmla="*/ 543 h 876"/>
                <a:gd name="T36" fmla="*/ 59 w 853"/>
                <a:gd name="T37" fmla="*/ 496 h 876"/>
                <a:gd name="T38" fmla="*/ 40 w 853"/>
                <a:gd name="T39" fmla="*/ 438 h 876"/>
                <a:gd name="T40" fmla="*/ 268 w 853"/>
                <a:gd name="T41" fmla="*/ 411 h 876"/>
                <a:gd name="T42" fmla="*/ 291 w 853"/>
                <a:gd name="T43" fmla="*/ 281 h 876"/>
                <a:gd name="T44" fmla="*/ 379 w 853"/>
                <a:gd name="T45" fmla="*/ 261 h 876"/>
                <a:gd name="T46" fmla="*/ 422 w 853"/>
                <a:gd name="T47" fmla="*/ 88 h 876"/>
                <a:gd name="T48" fmla="*/ 623 w 853"/>
                <a:gd name="T49" fmla="*/ 74 h 876"/>
                <a:gd name="T50" fmla="*/ 647 w 853"/>
                <a:gd name="T51" fmla="*/ 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3" h="876">
                  <a:moveTo>
                    <a:pt x="647" y="0"/>
                  </a:moveTo>
                  <a:lnTo>
                    <a:pt x="853" y="157"/>
                  </a:lnTo>
                  <a:lnTo>
                    <a:pt x="746" y="151"/>
                  </a:lnTo>
                  <a:lnTo>
                    <a:pt x="698" y="722"/>
                  </a:lnTo>
                  <a:lnTo>
                    <a:pt x="770" y="719"/>
                  </a:lnTo>
                  <a:lnTo>
                    <a:pt x="762" y="802"/>
                  </a:lnTo>
                  <a:lnTo>
                    <a:pt x="519" y="807"/>
                  </a:lnTo>
                  <a:lnTo>
                    <a:pt x="497" y="763"/>
                  </a:lnTo>
                  <a:lnTo>
                    <a:pt x="460" y="838"/>
                  </a:lnTo>
                  <a:lnTo>
                    <a:pt x="374" y="843"/>
                  </a:lnTo>
                  <a:lnTo>
                    <a:pt x="355" y="802"/>
                  </a:lnTo>
                  <a:lnTo>
                    <a:pt x="334" y="874"/>
                  </a:lnTo>
                  <a:lnTo>
                    <a:pt x="286" y="876"/>
                  </a:lnTo>
                  <a:lnTo>
                    <a:pt x="136" y="747"/>
                  </a:lnTo>
                  <a:lnTo>
                    <a:pt x="78" y="791"/>
                  </a:lnTo>
                  <a:lnTo>
                    <a:pt x="0" y="785"/>
                  </a:lnTo>
                  <a:lnTo>
                    <a:pt x="43" y="724"/>
                  </a:lnTo>
                  <a:lnTo>
                    <a:pt x="34" y="543"/>
                  </a:lnTo>
                  <a:lnTo>
                    <a:pt x="59" y="496"/>
                  </a:lnTo>
                  <a:lnTo>
                    <a:pt x="40" y="438"/>
                  </a:lnTo>
                  <a:lnTo>
                    <a:pt x="268" y="411"/>
                  </a:lnTo>
                  <a:lnTo>
                    <a:pt x="291" y="281"/>
                  </a:lnTo>
                  <a:lnTo>
                    <a:pt x="379" y="261"/>
                  </a:lnTo>
                  <a:lnTo>
                    <a:pt x="422" y="88"/>
                  </a:lnTo>
                  <a:lnTo>
                    <a:pt x="623" y="7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4888" y="4073"/>
              <a:ext cx="617" cy="624"/>
            </a:xfrm>
            <a:custGeom>
              <a:avLst/>
              <a:gdLst>
                <a:gd name="T0" fmla="*/ 0 w 1233"/>
                <a:gd name="T1" fmla="*/ 686 h 1249"/>
                <a:gd name="T2" fmla="*/ 629 w 1233"/>
                <a:gd name="T3" fmla="*/ 1157 h 1249"/>
                <a:gd name="T4" fmla="*/ 670 w 1233"/>
                <a:gd name="T5" fmla="*/ 1168 h 1249"/>
                <a:gd name="T6" fmla="*/ 673 w 1233"/>
                <a:gd name="T7" fmla="*/ 1226 h 1249"/>
                <a:gd name="T8" fmla="*/ 721 w 1233"/>
                <a:gd name="T9" fmla="*/ 1249 h 1249"/>
                <a:gd name="T10" fmla="*/ 1233 w 1233"/>
                <a:gd name="T11" fmla="*/ 959 h 1249"/>
                <a:gd name="T12" fmla="*/ 1158 w 1233"/>
                <a:gd name="T13" fmla="*/ 906 h 1249"/>
                <a:gd name="T14" fmla="*/ 1087 w 1233"/>
                <a:gd name="T15" fmla="*/ 755 h 1249"/>
                <a:gd name="T16" fmla="*/ 1138 w 1233"/>
                <a:gd name="T17" fmla="*/ 652 h 1249"/>
                <a:gd name="T18" fmla="*/ 1125 w 1233"/>
                <a:gd name="T19" fmla="*/ 482 h 1249"/>
                <a:gd name="T20" fmla="*/ 1155 w 1233"/>
                <a:gd name="T21" fmla="*/ 451 h 1249"/>
                <a:gd name="T22" fmla="*/ 1039 w 1233"/>
                <a:gd name="T23" fmla="*/ 204 h 1249"/>
                <a:gd name="T24" fmla="*/ 1090 w 1233"/>
                <a:gd name="T25" fmla="*/ 157 h 1249"/>
                <a:gd name="T26" fmla="*/ 1109 w 1233"/>
                <a:gd name="T27" fmla="*/ 0 h 1249"/>
                <a:gd name="T28" fmla="*/ 941 w 1233"/>
                <a:gd name="T29" fmla="*/ 21 h 1249"/>
                <a:gd name="T30" fmla="*/ 820 w 1233"/>
                <a:gd name="T31" fmla="*/ 5 h 1249"/>
                <a:gd name="T32" fmla="*/ 547 w 1233"/>
                <a:gd name="T33" fmla="*/ 132 h 1249"/>
                <a:gd name="T34" fmla="*/ 539 w 1233"/>
                <a:gd name="T35" fmla="*/ 320 h 1249"/>
                <a:gd name="T36" fmla="*/ 448 w 1233"/>
                <a:gd name="T37" fmla="*/ 342 h 1249"/>
                <a:gd name="T38" fmla="*/ 261 w 1233"/>
                <a:gd name="T39" fmla="*/ 513 h 1249"/>
                <a:gd name="T40" fmla="*/ 79 w 1233"/>
                <a:gd name="T41" fmla="*/ 553 h 1249"/>
                <a:gd name="T42" fmla="*/ 0 w 1233"/>
                <a:gd name="T43" fmla="*/ 686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3" h="1249">
                  <a:moveTo>
                    <a:pt x="0" y="686"/>
                  </a:moveTo>
                  <a:lnTo>
                    <a:pt x="629" y="1157"/>
                  </a:lnTo>
                  <a:lnTo>
                    <a:pt x="670" y="1168"/>
                  </a:lnTo>
                  <a:lnTo>
                    <a:pt x="673" y="1226"/>
                  </a:lnTo>
                  <a:lnTo>
                    <a:pt x="721" y="1249"/>
                  </a:lnTo>
                  <a:lnTo>
                    <a:pt x="1233" y="959"/>
                  </a:lnTo>
                  <a:lnTo>
                    <a:pt x="1158" y="906"/>
                  </a:lnTo>
                  <a:lnTo>
                    <a:pt x="1087" y="755"/>
                  </a:lnTo>
                  <a:lnTo>
                    <a:pt x="1138" y="652"/>
                  </a:lnTo>
                  <a:lnTo>
                    <a:pt x="1125" y="482"/>
                  </a:lnTo>
                  <a:lnTo>
                    <a:pt x="1155" y="451"/>
                  </a:lnTo>
                  <a:lnTo>
                    <a:pt x="1039" y="204"/>
                  </a:lnTo>
                  <a:lnTo>
                    <a:pt x="1090" y="157"/>
                  </a:lnTo>
                  <a:lnTo>
                    <a:pt x="1109" y="0"/>
                  </a:lnTo>
                  <a:lnTo>
                    <a:pt x="941" y="21"/>
                  </a:lnTo>
                  <a:lnTo>
                    <a:pt x="820" y="5"/>
                  </a:lnTo>
                  <a:lnTo>
                    <a:pt x="547" y="132"/>
                  </a:lnTo>
                  <a:lnTo>
                    <a:pt x="539" y="320"/>
                  </a:lnTo>
                  <a:lnTo>
                    <a:pt x="448" y="342"/>
                  </a:lnTo>
                  <a:lnTo>
                    <a:pt x="261" y="513"/>
                  </a:lnTo>
                  <a:lnTo>
                    <a:pt x="79" y="553"/>
                  </a:lnTo>
                  <a:lnTo>
                    <a:pt x="0" y="68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33" y="4930"/>
              <a:ext cx="111" cy="59"/>
            </a:xfrm>
            <a:custGeom>
              <a:avLst/>
              <a:gdLst>
                <a:gd name="T0" fmla="*/ 221 w 224"/>
                <a:gd name="T1" fmla="*/ 0 h 117"/>
                <a:gd name="T2" fmla="*/ 224 w 224"/>
                <a:gd name="T3" fmla="*/ 45 h 117"/>
                <a:gd name="T4" fmla="*/ 134 w 224"/>
                <a:gd name="T5" fmla="*/ 51 h 117"/>
                <a:gd name="T6" fmla="*/ 115 w 224"/>
                <a:gd name="T7" fmla="*/ 117 h 117"/>
                <a:gd name="T8" fmla="*/ 0 w 224"/>
                <a:gd name="T9" fmla="*/ 15 h 117"/>
                <a:gd name="T10" fmla="*/ 221 w 224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17">
                  <a:moveTo>
                    <a:pt x="221" y="0"/>
                  </a:moveTo>
                  <a:lnTo>
                    <a:pt x="224" y="45"/>
                  </a:lnTo>
                  <a:lnTo>
                    <a:pt x="134" y="51"/>
                  </a:lnTo>
                  <a:lnTo>
                    <a:pt x="115" y="117"/>
                  </a:lnTo>
                  <a:lnTo>
                    <a:pt x="0" y="15"/>
                  </a:lnTo>
                  <a:lnTo>
                    <a:pt x="22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4530" y="4788"/>
              <a:ext cx="177" cy="150"/>
            </a:xfrm>
            <a:custGeom>
              <a:avLst/>
              <a:gdLst>
                <a:gd name="T0" fmla="*/ 3 w 356"/>
                <a:gd name="T1" fmla="*/ 174 h 299"/>
                <a:gd name="T2" fmla="*/ 0 w 356"/>
                <a:gd name="T3" fmla="*/ 128 h 299"/>
                <a:gd name="T4" fmla="*/ 80 w 356"/>
                <a:gd name="T5" fmla="*/ 25 h 299"/>
                <a:gd name="T6" fmla="*/ 136 w 356"/>
                <a:gd name="T7" fmla="*/ 45 h 299"/>
                <a:gd name="T8" fmla="*/ 206 w 356"/>
                <a:gd name="T9" fmla="*/ 0 h 299"/>
                <a:gd name="T10" fmla="*/ 356 w 356"/>
                <a:gd name="T11" fmla="*/ 128 h 299"/>
                <a:gd name="T12" fmla="*/ 327 w 356"/>
                <a:gd name="T13" fmla="*/ 276 h 299"/>
                <a:gd name="T14" fmla="*/ 10 w 356"/>
                <a:gd name="T15" fmla="*/ 299 h 299"/>
                <a:gd name="T16" fmla="*/ 8 w 356"/>
                <a:gd name="T17" fmla="*/ 258 h 299"/>
                <a:gd name="T18" fmla="*/ 257 w 356"/>
                <a:gd name="T19" fmla="*/ 178 h 299"/>
                <a:gd name="T20" fmla="*/ 3 w 356"/>
                <a:gd name="T21" fmla="*/ 17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299">
                  <a:moveTo>
                    <a:pt x="3" y="174"/>
                  </a:moveTo>
                  <a:lnTo>
                    <a:pt x="0" y="128"/>
                  </a:lnTo>
                  <a:lnTo>
                    <a:pt x="80" y="25"/>
                  </a:lnTo>
                  <a:lnTo>
                    <a:pt x="136" y="45"/>
                  </a:lnTo>
                  <a:lnTo>
                    <a:pt x="206" y="0"/>
                  </a:lnTo>
                  <a:lnTo>
                    <a:pt x="356" y="128"/>
                  </a:lnTo>
                  <a:lnTo>
                    <a:pt x="327" y="276"/>
                  </a:lnTo>
                  <a:lnTo>
                    <a:pt x="10" y="299"/>
                  </a:lnTo>
                  <a:lnTo>
                    <a:pt x="8" y="258"/>
                  </a:lnTo>
                  <a:lnTo>
                    <a:pt x="257" y="178"/>
                  </a:lnTo>
                  <a:lnTo>
                    <a:pt x="3" y="17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530" y="4875"/>
              <a:ext cx="127" cy="42"/>
            </a:xfrm>
            <a:custGeom>
              <a:avLst/>
              <a:gdLst>
                <a:gd name="T0" fmla="*/ 0 w 255"/>
                <a:gd name="T1" fmla="*/ 0 h 85"/>
                <a:gd name="T2" fmla="*/ 255 w 255"/>
                <a:gd name="T3" fmla="*/ 6 h 85"/>
                <a:gd name="T4" fmla="*/ 5 w 255"/>
                <a:gd name="T5" fmla="*/ 85 h 85"/>
                <a:gd name="T6" fmla="*/ 0 w 255"/>
                <a:gd name="T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85">
                  <a:moveTo>
                    <a:pt x="0" y="0"/>
                  </a:moveTo>
                  <a:lnTo>
                    <a:pt x="255" y="6"/>
                  </a:lnTo>
                  <a:lnTo>
                    <a:pt x="5" y="8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4692" y="4491"/>
              <a:ext cx="563" cy="504"/>
            </a:xfrm>
            <a:custGeom>
              <a:avLst/>
              <a:gdLst>
                <a:gd name="T0" fmla="*/ 0 w 1127"/>
                <a:gd name="T1" fmla="*/ 872 h 1007"/>
                <a:gd name="T2" fmla="*/ 2 w 1127"/>
                <a:gd name="T3" fmla="*/ 901 h 1007"/>
                <a:gd name="T4" fmla="*/ 208 w 1127"/>
                <a:gd name="T5" fmla="*/ 916 h 1007"/>
                <a:gd name="T6" fmla="*/ 257 w 1127"/>
                <a:gd name="T7" fmla="*/ 982 h 1007"/>
                <a:gd name="T8" fmla="*/ 286 w 1127"/>
                <a:gd name="T9" fmla="*/ 981 h 1007"/>
                <a:gd name="T10" fmla="*/ 300 w 1127"/>
                <a:gd name="T11" fmla="*/ 1007 h 1007"/>
                <a:gd name="T12" fmla="*/ 417 w 1127"/>
                <a:gd name="T13" fmla="*/ 999 h 1007"/>
                <a:gd name="T14" fmla="*/ 538 w 1127"/>
                <a:gd name="T15" fmla="*/ 852 h 1007"/>
                <a:gd name="T16" fmla="*/ 635 w 1127"/>
                <a:gd name="T17" fmla="*/ 828 h 1007"/>
                <a:gd name="T18" fmla="*/ 648 w 1127"/>
                <a:gd name="T19" fmla="*/ 784 h 1007"/>
                <a:gd name="T20" fmla="*/ 873 w 1127"/>
                <a:gd name="T21" fmla="*/ 700 h 1007"/>
                <a:gd name="T22" fmla="*/ 1055 w 1127"/>
                <a:gd name="T23" fmla="*/ 626 h 1007"/>
                <a:gd name="T24" fmla="*/ 1127 w 1127"/>
                <a:gd name="T25" fmla="*/ 411 h 1007"/>
                <a:gd name="T26" fmla="*/ 1065 w 1127"/>
                <a:gd name="T27" fmla="*/ 376 h 1007"/>
                <a:gd name="T28" fmla="*/ 1063 w 1127"/>
                <a:gd name="T29" fmla="*/ 331 h 1007"/>
                <a:gd name="T30" fmla="*/ 595 w 1127"/>
                <a:gd name="T31" fmla="*/ 3 h 1007"/>
                <a:gd name="T32" fmla="*/ 492 w 1127"/>
                <a:gd name="T33" fmla="*/ 0 h 1007"/>
                <a:gd name="T34" fmla="*/ 428 w 1127"/>
                <a:gd name="T35" fmla="*/ 573 h 1007"/>
                <a:gd name="T36" fmla="*/ 516 w 1127"/>
                <a:gd name="T37" fmla="*/ 568 h 1007"/>
                <a:gd name="T38" fmla="*/ 508 w 1127"/>
                <a:gd name="T39" fmla="*/ 651 h 1007"/>
                <a:gd name="T40" fmla="*/ 265 w 1127"/>
                <a:gd name="T41" fmla="*/ 656 h 1007"/>
                <a:gd name="T42" fmla="*/ 243 w 1127"/>
                <a:gd name="T43" fmla="*/ 612 h 1007"/>
                <a:gd name="T44" fmla="*/ 215 w 1127"/>
                <a:gd name="T45" fmla="*/ 673 h 1007"/>
                <a:gd name="T46" fmla="*/ 120 w 1127"/>
                <a:gd name="T47" fmla="*/ 692 h 1007"/>
                <a:gd name="T48" fmla="*/ 101 w 1127"/>
                <a:gd name="T49" fmla="*/ 651 h 1007"/>
                <a:gd name="T50" fmla="*/ 80 w 1127"/>
                <a:gd name="T51" fmla="*/ 723 h 1007"/>
                <a:gd name="T52" fmla="*/ 32 w 1127"/>
                <a:gd name="T53" fmla="*/ 725 h 1007"/>
                <a:gd name="T54" fmla="*/ 0 w 1127"/>
                <a:gd name="T55" fmla="*/ 8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7" h="1007">
                  <a:moveTo>
                    <a:pt x="0" y="872"/>
                  </a:moveTo>
                  <a:lnTo>
                    <a:pt x="2" y="901"/>
                  </a:lnTo>
                  <a:lnTo>
                    <a:pt x="208" y="916"/>
                  </a:lnTo>
                  <a:lnTo>
                    <a:pt x="257" y="982"/>
                  </a:lnTo>
                  <a:lnTo>
                    <a:pt x="286" y="981"/>
                  </a:lnTo>
                  <a:lnTo>
                    <a:pt x="300" y="1007"/>
                  </a:lnTo>
                  <a:lnTo>
                    <a:pt x="417" y="999"/>
                  </a:lnTo>
                  <a:lnTo>
                    <a:pt x="538" y="852"/>
                  </a:lnTo>
                  <a:lnTo>
                    <a:pt x="635" y="828"/>
                  </a:lnTo>
                  <a:lnTo>
                    <a:pt x="648" y="784"/>
                  </a:lnTo>
                  <a:lnTo>
                    <a:pt x="873" y="700"/>
                  </a:lnTo>
                  <a:lnTo>
                    <a:pt x="1055" y="626"/>
                  </a:lnTo>
                  <a:lnTo>
                    <a:pt x="1127" y="411"/>
                  </a:lnTo>
                  <a:lnTo>
                    <a:pt x="1065" y="376"/>
                  </a:lnTo>
                  <a:lnTo>
                    <a:pt x="1063" y="331"/>
                  </a:lnTo>
                  <a:lnTo>
                    <a:pt x="595" y="3"/>
                  </a:lnTo>
                  <a:lnTo>
                    <a:pt x="492" y="0"/>
                  </a:lnTo>
                  <a:lnTo>
                    <a:pt x="428" y="573"/>
                  </a:lnTo>
                  <a:lnTo>
                    <a:pt x="516" y="568"/>
                  </a:lnTo>
                  <a:lnTo>
                    <a:pt x="508" y="651"/>
                  </a:lnTo>
                  <a:lnTo>
                    <a:pt x="265" y="656"/>
                  </a:lnTo>
                  <a:lnTo>
                    <a:pt x="243" y="612"/>
                  </a:lnTo>
                  <a:lnTo>
                    <a:pt x="215" y="673"/>
                  </a:lnTo>
                  <a:lnTo>
                    <a:pt x="120" y="692"/>
                  </a:lnTo>
                  <a:lnTo>
                    <a:pt x="101" y="651"/>
                  </a:lnTo>
                  <a:lnTo>
                    <a:pt x="80" y="723"/>
                  </a:lnTo>
                  <a:lnTo>
                    <a:pt x="32" y="725"/>
                  </a:lnTo>
                  <a:lnTo>
                    <a:pt x="0" y="87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407" y="4059"/>
              <a:ext cx="133" cy="239"/>
            </a:xfrm>
            <a:custGeom>
              <a:avLst/>
              <a:gdLst>
                <a:gd name="T0" fmla="*/ 70 w 265"/>
                <a:gd name="T1" fmla="*/ 26 h 477"/>
                <a:gd name="T2" fmla="*/ 51 w 265"/>
                <a:gd name="T3" fmla="*/ 183 h 477"/>
                <a:gd name="T4" fmla="*/ 0 w 265"/>
                <a:gd name="T5" fmla="*/ 230 h 477"/>
                <a:gd name="T6" fmla="*/ 116 w 265"/>
                <a:gd name="T7" fmla="*/ 477 h 477"/>
                <a:gd name="T8" fmla="*/ 258 w 265"/>
                <a:gd name="T9" fmla="*/ 284 h 477"/>
                <a:gd name="T10" fmla="*/ 183 w 265"/>
                <a:gd name="T11" fmla="*/ 230 h 477"/>
                <a:gd name="T12" fmla="*/ 265 w 265"/>
                <a:gd name="T13" fmla="*/ 111 h 477"/>
                <a:gd name="T14" fmla="*/ 198 w 265"/>
                <a:gd name="T15" fmla="*/ 0 h 477"/>
                <a:gd name="T16" fmla="*/ 70 w 265"/>
                <a:gd name="T17" fmla="*/ 26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5" h="477">
                  <a:moveTo>
                    <a:pt x="70" y="26"/>
                  </a:moveTo>
                  <a:lnTo>
                    <a:pt x="51" y="183"/>
                  </a:lnTo>
                  <a:lnTo>
                    <a:pt x="0" y="230"/>
                  </a:lnTo>
                  <a:lnTo>
                    <a:pt x="116" y="477"/>
                  </a:lnTo>
                  <a:lnTo>
                    <a:pt x="258" y="284"/>
                  </a:lnTo>
                  <a:lnTo>
                    <a:pt x="183" y="230"/>
                  </a:lnTo>
                  <a:lnTo>
                    <a:pt x="265" y="111"/>
                  </a:lnTo>
                  <a:lnTo>
                    <a:pt x="198" y="0"/>
                  </a:lnTo>
                  <a:lnTo>
                    <a:pt x="70" y="2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4591" y="4927"/>
              <a:ext cx="259" cy="166"/>
            </a:xfrm>
            <a:custGeom>
              <a:avLst/>
              <a:gdLst>
                <a:gd name="T0" fmla="*/ 0 w 517"/>
                <a:gd name="T1" fmla="*/ 126 h 331"/>
                <a:gd name="T2" fmla="*/ 17 w 517"/>
                <a:gd name="T3" fmla="*/ 58 h 331"/>
                <a:gd name="T4" fmla="*/ 107 w 517"/>
                <a:gd name="T5" fmla="*/ 52 h 331"/>
                <a:gd name="T6" fmla="*/ 104 w 517"/>
                <a:gd name="T7" fmla="*/ 7 h 331"/>
                <a:gd name="T8" fmla="*/ 201 w 517"/>
                <a:gd name="T9" fmla="*/ 0 h 331"/>
                <a:gd name="T10" fmla="*/ 203 w 517"/>
                <a:gd name="T11" fmla="*/ 29 h 331"/>
                <a:gd name="T12" fmla="*/ 409 w 517"/>
                <a:gd name="T13" fmla="*/ 44 h 331"/>
                <a:gd name="T14" fmla="*/ 458 w 517"/>
                <a:gd name="T15" fmla="*/ 110 h 331"/>
                <a:gd name="T16" fmla="*/ 487 w 517"/>
                <a:gd name="T17" fmla="*/ 109 h 331"/>
                <a:gd name="T18" fmla="*/ 517 w 517"/>
                <a:gd name="T19" fmla="*/ 167 h 331"/>
                <a:gd name="T20" fmla="*/ 447 w 517"/>
                <a:gd name="T21" fmla="*/ 170 h 331"/>
                <a:gd name="T22" fmla="*/ 485 w 517"/>
                <a:gd name="T23" fmla="*/ 295 h 331"/>
                <a:gd name="T24" fmla="*/ 397 w 517"/>
                <a:gd name="T25" fmla="*/ 280 h 331"/>
                <a:gd name="T26" fmla="*/ 412 w 517"/>
                <a:gd name="T27" fmla="*/ 308 h 331"/>
                <a:gd name="T28" fmla="*/ 372 w 517"/>
                <a:gd name="T29" fmla="*/ 331 h 331"/>
                <a:gd name="T30" fmla="*/ 337 w 517"/>
                <a:gd name="T31" fmla="*/ 276 h 331"/>
                <a:gd name="T32" fmla="*/ 311 w 517"/>
                <a:gd name="T33" fmla="*/ 280 h 331"/>
                <a:gd name="T34" fmla="*/ 228 w 517"/>
                <a:gd name="T35" fmla="*/ 140 h 331"/>
                <a:gd name="T36" fmla="*/ 104 w 517"/>
                <a:gd name="T37" fmla="*/ 250 h 331"/>
                <a:gd name="T38" fmla="*/ 83 w 517"/>
                <a:gd name="T39" fmla="*/ 204 h 331"/>
                <a:gd name="T40" fmla="*/ 0 w 517"/>
                <a:gd name="T41" fmla="*/ 1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7" h="331">
                  <a:moveTo>
                    <a:pt x="0" y="126"/>
                  </a:moveTo>
                  <a:lnTo>
                    <a:pt x="17" y="58"/>
                  </a:lnTo>
                  <a:lnTo>
                    <a:pt x="107" y="52"/>
                  </a:lnTo>
                  <a:lnTo>
                    <a:pt x="104" y="7"/>
                  </a:lnTo>
                  <a:lnTo>
                    <a:pt x="201" y="0"/>
                  </a:lnTo>
                  <a:lnTo>
                    <a:pt x="203" y="29"/>
                  </a:lnTo>
                  <a:lnTo>
                    <a:pt x="409" y="44"/>
                  </a:lnTo>
                  <a:lnTo>
                    <a:pt x="458" y="110"/>
                  </a:lnTo>
                  <a:lnTo>
                    <a:pt x="487" y="109"/>
                  </a:lnTo>
                  <a:lnTo>
                    <a:pt x="517" y="167"/>
                  </a:lnTo>
                  <a:lnTo>
                    <a:pt x="447" y="170"/>
                  </a:lnTo>
                  <a:lnTo>
                    <a:pt x="485" y="295"/>
                  </a:lnTo>
                  <a:lnTo>
                    <a:pt x="397" y="280"/>
                  </a:lnTo>
                  <a:lnTo>
                    <a:pt x="412" y="308"/>
                  </a:lnTo>
                  <a:lnTo>
                    <a:pt x="372" y="331"/>
                  </a:lnTo>
                  <a:lnTo>
                    <a:pt x="337" y="276"/>
                  </a:lnTo>
                  <a:lnTo>
                    <a:pt x="311" y="280"/>
                  </a:lnTo>
                  <a:lnTo>
                    <a:pt x="228" y="140"/>
                  </a:lnTo>
                  <a:lnTo>
                    <a:pt x="104" y="250"/>
                  </a:lnTo>
                  <a:lnTo>
                    <a:pt x="83" y="204"/>
                  </a:lnTo>
                  <a:lnTo>
                    <a:pt x="0" y="12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643" y="4997"/>
              <a:ext cx="104" cy="129"/>
            </a:xfrm>
            <a:custGeom>
              <a:avLst/>
              <a:gdLst>
                <a:gd name="T0" fmla="*/ 0 w 207"/>
                <a:gd name="T1" fmla="*/ 110 h 257"/>
                <a:gd name="T2" fmla="*/ 52 w 207"/>
                <a:gd name="T3" fmla="*/ 220 h 257"/>
                <a:gd name="T4" fmla="*/ 111 w 207"/>
                <a:gd name="T5" fmla="*/ 257 h 257"/>
                <a:gd name="T6" fmla="*/ 207 w 207"/>
                <a:gd name="T7" fmla="*/ 140 h 257"/>
                <a:gd name="T8" fmla="*/ 124 w 207"/>
                <a:gd name="T9" fmla="*/ 0 h 257"/>
                <a:gd name="T10" fmla="*/ 0 w 207"/>
                <a:gd name="T11" fmla="*/ 11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7">
                  <a:moveTo>
                    <a:pt x="0" y="110"/>
                  </a:moveTo>
                  <a:lnTo>
                    <a:pt x="52" y="220"/>
                  </a:lnTo>
                  <a:lnTo>
                    <a:pt x="111" y="257"/>
                  </a:lnTo>
                  <a:lnTo>
                    <a:pt x="207" y="140"/>
                  </a:lnTo>
                  <a:lnTo>
                    <a:pt x="124" y="0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699" y="5065"/>
              <a:ext cx="134" cy="137"/>
            </a:xfrm>
            <a:custGeom>
              <a:avLst/>
              <a:gdLst>
                <a:gd name="T0" fmla="*/ 0 w 269"/>
                <a:gd name="T1" fmla="*/ 121 h 274"/>
                <a:gd name="T2" fmla="*/ 264 w 269"/>
                <a:gd name="T3" fmla="*/ 274 h 274"/>
                <a:gd name="T4" fmla="*/ 269 w 269"/>
                <a:gd name="T5" fmla="*/ 187 h 274"/>
                <a:gd name="T6" fmla="*/ 219 w 269"/>
                <a:gd name="T7" fmla="*/ 135 h 274"/>
                <a:gd name="T8" fmla="*/ 248 w 269"/>
                <a:gd name="T9" fmla="*/ 92 h 274"/>
                <a:gd name="T10" fmla="*/ 197 w 269"/>
                <a:gd name="T11" fmla="*/ 35 h 274"/>
                <a:gd name="T12" fmla="*/ 157 w 269"/>
                <a:gd name="T13" fmla="*/ 55 h 274"/>
                <a:gd name="T14" fmla="*/ 122 w 269"/>
                <a:gd name="T15" fmla="*/ 0 h 274"/>
                <a:gd name="T16" fmla="*/ 96 w 269"/>
                <a:gd name="T17" fmla="*/ 4 h 274"/>
                <a:gd name="T18" fmla="*/ 0 w 269"/>
                <a:gd name="T19" fmla="*/ 12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274">
                  <a:moveTo>
                    <a:pt x="0" y="121"/>
                  </a:moveTo>
                  <a:lnTo>
                    <a:pt x="264" y="274"/>
                  </a:lnTo>
                  <a:lnTo>
                    <a:pt x="269" y="187"/>
                  </a:lnTo>
                  <a:lnTo>
                    <a:pt x="219" y="135"/>
                  </a:lnTo>
                  <a:lnTo>
                    <a:pt x="248" y="92"/>
                  </a:lnTo>
                  <a:lnTo>
                    <a:pt x="197" y="35"/>
                  </a:lnTo>
                  <a:lnTo>
                    <a:pt x="157" y="55"/>
                  </a:lnTo>
                  <a:lnTo>
                    <a:pt x="122" y="0"/>
                  </a:lnTo>
                  <a:lnTo>
                    <a:pt x="96" y="4"/>
                  </a:lnTo>
                  <a:lnTo>
                    <a:pt x="0" y="12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790" y="4991"/>
              <a:ext cx="233" cy="211"/>
            </a:xfrm>
            <a:custGeom>
              <a:avLst/>
              <a:gdLst>
                <a:gd name="T0" fmla="*/ 77 w 466"/>
                <a:gd name="T1" fmla="*/ 423 h 423"/>
                <a:gd name="T2" fmla="*/ 276 w 466"/>
                <a:gd name="T3" fmla="*/ 385 h 423"/>
                <a:gd name="T4" fmla="*/ 466 w 466"/>
                <a:gd name="T5" fmla="*/ 413 h 423"/>
                <a:gd name="T6" fmla="*/ 391 w 466"/>
                <a:gd name="T7" fmla="*/ 230 h 423"/>
                <a:gd name="T8" fmla="*/ 448 w 466"/>
                <a:gd name="T9" fmla="*/ 154 h 423"/>
                <a:gd name="T10" fmla="*/ 445 w 466"/>
                <a:gd name="T11" fmla="*/ 115 h 423"/>
                <a:gd name="T12" fmla="*/ 397 w 466"/>
                <a:gd name="T13" fmla="*/ 60 h 423"/>
                <a:gd name="T14" fmla="*/ 281 w 466"/>
                <a:gd name="T15" fmla="*/ 68 h 423"/>
                <a:gd name="T16" fmla="*/ 219 w 466"/>
                <a:gd name="T17" fmla="*/ 0 h 423"/>
                <a:gd name="T18" fmla="*/ 102 w 466"/>
                <a:gd name="T19" fmla="*/ 8 h 423"/>
                <a:gd name="T20" fmla="*/ 120 w 466"/>
                <a:gd name="T21" fmla="*/ 40 h 423"/>
                <a:gd name="T22" fmla="*/ 48 w 466"/>
                <a:gd name="T23" fmla="*/ 43 h 423"/>
                <a:gd name="T24" fmla="*/ 85 w 466"/>
                <a:gd name="T25" fmla="*/ 157 h 423"/>
                <a:gd name="T26" fmla="*/ 0 w 466"/>
                <a:gd name="T27" fmla="*/ 149 h 423"/>
                <a:gd name="T28" fmla="*/ 3 w 466"/>
                <a:gd name="T29" fmla="*/ 186 h 423"/>
                <a:gd name="T30" fmla="*/ 64 w 466"/>
                <a:gd name="T31" fmla="*/ 241 h 423"/>
                <a:gd name="T32" fmla="*/ 35 w 466"/>
                <a:gd name="T33" fmla="*/ 284 h 423"/>
                <a:gd name="T34" fmla="*/ 85 w 466"/>
                <a:gd name="T35" fmla="*/ 336 h 423"/>
                <a:gd name="T36" fmla="*/ 75 w 466"/>
                <a:gd name="T37" fmla="*/ 396 h 423"/>
                <a:gd name="T38" fmla="*/ 77 w 466"/>
                <a:gd name="T39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6" h="423">
                  <a:moveTo>
                    <a:pt x="77" y="423"/>
                  </a:moveTo>
                  <a:lnTo>
                    <a:pt x="276" y="385"/>
                  </a:lnTo>
                  <a:lnTo>
                    <a:pt x="466" y="413"/>
                  </a:lnTo>
                  <a:lnTo>
                    <a:pt x="391" y="230"/>
                  </a:lnTo>
                  <a:lnTo>
                    <a:pt x="448" y="154"/>
                  </a:lnTo>
                  <a:lnTo>
                    <a:pt x="445" y="115"/>
                  </a:lnTo>
                  <a:lnTo>
                    <a:pt x="397" y="60"/>
                  </a:lnTo>
                  <a:lnTo>
                    <a:pt x="281" y="68"/>
                  </a:lnTo>
                  <a:lnTo>
                    <a:pt x="219" y="0"/>
                  </a:lnTo>
                  <a:lnTo>
                    <a:pt x="102" y="8"/>
                  </a:lnTo>
                  <a:lnTo>
                    <a:pt x="120" y="40"/>
                  </a:lnTo>
                  <a:lnTo>
                    <a:pt x="48" y="43"/>
                  </a:lnTo>
                  <a:lnTo>
                    <a:pt x="85" y="157"/>
                  </a:lnTo>
                  <a:lnTo>
                    <a:pt x="0" y="149"/>
                  </a:lnTo>
                  <a:lnTo>
                    <a:pt x="3" y="186"/>
                  </a:lnTo>
                  <a:lnTo>
                    <a:pt x="64" y="241"/>
                  </a:lnTo>
                  <a:lnTo>
                    <a:pt x="35" y="284"/>
                  </a:lnTo>
                  <a:lnTo>
                    <a:pt x="85" y="336"/>
                  </a:lnTo>
                  <a:lnTo>
                    <a:pt x="75" y="396"/>
                  </a:lnTo>
                  <a:lnTo>
                    <a:pt x="77" y="42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900" y="4841"/>
              <a:ext cx="293" cy="221"/>
            </a:xfrm>
            <a:custGeom>
              <a:avLst/>
              <a:gdLst>
                <a:gd name="T0" fmla="*/ 456 w 585"/>
                <a:gd name="T1" fmla="*/ 0 h 442"/>
                <a:gd name="T2" fmla="*/ 585 w 585"/>
                <a:gd name="T3" fmla="*/ 188 h 442"/>
                <a:gd name="T4" fmla="*/ 544 w 585"/>
                <a:gd name="T5" fmla="*/ 248 h 442"/>
                <a:gd name="T6" fmla="*/ 303 w 585"/>
                <a:gd name="T7" fmla="*/ 279 h 442"/>
                <a:gd name="T8" fmla="*/ 228 w 585"/>
                <a:gd name="T9" fmla="*/ 259 h 442"/>
                <a:gd name="T10" fmla="*/ 229 w 585"/>
                <a:gd name="T11" fmla="*/ 442 h 442"/>
                <a:gd name="T12" fmla="*/ 207 w 585"/>
                <a:gd name="T13" fmla="*/ 392 h 442"/>
                <a:gd name="T14" fmla="*/ 178 w 585"/>
                <a:gd name="T15" fmla="*/ 359 h 442"/>
                <a:gd name="T16" fmla="*/ 62 w 585"/>
                <a:gd name="T17" fmla="*/ 367 h 442"/>
                <a:gd name="T18" fmla="*/ 0 w 585"/>
                <a:gd name="T19" fmla="*/ 299 h 442"/>
                <a:gd name="T20" fmla="*/ 121 w 585"/>
                <a:gd name="T21" fmla="*/ 152 h 442"/>
                <a:gd name="T22" fmla="*/ 221 w 585"/>
                <a:gd name="T23" fmla="*/ 128 h 442"/>
                <a:gd name="T24" fmla="*/ 231 w 585"/>
                <a:gd name="T25" fmla="*/ 84 h 442"/>
                <a:gd name="T26" fmla="*/ 456 w 585"/>
                <a:gd name="T27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5" h="442">
                  <a:moveTo>
                    <a:pt x="456" y="0"/>
                  </a:moveTo>
                  <a:lnTo>
                    <a:pt x="585" y="188"/>
                  </a:lnTo>
                  <a:lnTo>
                    <a:pt x="544" y="248"/>
                  </a:lnTo>
                  <a:lnTo>
                    <a:pt x="303" y="279"/>
                  </a:lnTo>
                  <a:lnTo>
                    <a:pt x="228" y="259"/>
                  </a:lnTo>
                  <a:lnTo>
                    <a:pt x="229" y="442"/>
                  </a:lnTo>
                  <a:lnTo>
                    <a:pt x="207" y="392"/>
                  </a:lnTo>
                  <a:lnTo>
                    <a:pt x="178" y="359"/>
                  </a:lnTo>
                  <a:lnTo>
                    <a:pt x="62" y="367"/>
                  </a:lnTo>
                  <a:lnTo>
                    <a:pt x="0" y="299"/>
                  </a:lnTo>
                  <a:lnTo>
                    <a:pt x="121" y="152"/>
                  </a:lnTo>
                  <a:lnTo>
                    <a:pt x="221" y="128"/>
                  </a:lnTo>
                  <a:lnTo>
                    <a:pt x="231" y="84"/>
                  </a:lnTo>
                  <a:lnTo>
                    <a:pt x="456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986" y="4970"/>
              <a:ext cx="114" cy="227"/>
            </a:xfrm>
            <a:custGeom>
              <a:avLst/>
              <a:gdLst>
                <a:gd name="T0" fmla="*/ 199 w 228"/>
                <a:gd name="T1" fmla="*/ 11 h 453"/>
                <a:gd name="T2" fmla="*/ 228 w 228"/>
                <a:gd name="T3" fmla="*/ 383 h 453"/>
                <a:gd name="T4" fmla="*/ 75 w 228"/>
                <a:gd name="T5" fmla="*/ 453 h 453"/>
                <a:gd name="T6" fmla="*/ 0 w 228"/>
                <a:gd name="T7" fmla="*/ 270 h 453"/>
                <a:gd name="T8" fmla="*/ 57 w 228"/>
                <a:gd name="T9" fmla="*/ 194 h 453"/>
                <a:gd name="T10" fmla="*/ 56 w 228"/>
                <a:gd name="T11" fmla="*/ 0 h 453"/>
                <a:gd name="T12" fmla="*/ 131 w 228"/>
                <a:gd name="T13" fmla="*/ 20 h 453"/>
                <a:gd name="T14" fmla="*/ 199 w 228"/>
                <a:gd name="T15" fmla="*/ 1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453">
                  <a:moveTo>
                    <a:pt x="199" y="11"/>
                  </a:moveTo>
                  <a:lnTo>
                    <a:pt x="228" y="383"/>
                  </a:lnTo>
                  <a:lnTo>
                    <a:pt x="75" y="453"/>
                  </a:lnTo>
                  <a:lnTo>
                    <a:pt x="0" y="270"/>
                  </a:lnTo>
                  <a:lnTo>
                    <a:pt x="57" y="194"/>
                  </a:lnTo>
                  <a:lnTo>
                    <a:pt x="56" y="0"/>
                  </a:lnTo>
                  <a:lnTo>
                    <a:pt x="131" y="20"/>
                  </a:lnTo>
                  <a:lnTo>
                    <a:pt x="199" y="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086" y="4967"/>
              <a:ext cx="66" cy="195"/>
            </a:xfrm>
            <a:custGeom>
              <a:avLst/>
              <a:gdLst>
                <a:gd name="T0" fmla="*/ 0 w 133"/>
                <a:gd name="T1" fmla="*/ 18 h 390"/>
                <a:gd name="T2" fmla="*/ 29 w 133"/>
                <a:gd name="T3" fmla="*/ 390 h 390"/>
                <a:gd name="T4" fmla="*/ 112 w 133"/>
                <a:gd name="T5" fmla="*/ 357 h 390"/>
                <a:gd name="T6" fmla="*/ 98 w 133"/>
                <a:gd name="T7" fmla="*/ 156 h 390"/>
                <a:gd name="T8" fmla="*/ 133 w 133"/>
                <a:gd name="T9" fmla="*/ 99 h 390"/>
                <a:gd name="T10" fmla="*/ 115 w 133"/>
                <a:gd name="T11" fmla="*/ 0 h 390"/>
                <a:gd name="T12" fmla="*/ 0 w 133"/>
                <a:gd name="T13" fmla="*/ 1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390">
                  <a:moveTo>
                    <a:pt x="0" y="18"/>
                  </a:moveTo>
                  <a:lnTo>
                    <a:pt x="29" y="390"/>
                  </a:lnTo>
                  <a:lnTo>
                    <a:pt x="112" y="357"/>
                  </a:lnTo>
                  <a:lnTo>
                    <a:pt x="98" y="156"/>
                  </a:lnTo>
                  <a:lnTo>
                    <a:pt x="133" y="99"/>
                  </a:lnTo>
                  <a:lnTo>
                    <a:pt x="115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5134" y="4932"/>
              <a:ext cx="109" cy="213"/>
            </a:xfrm>
            <a:custGeom>
              <a:avLst/>
              <a:gdLst>
                <a:gd name="T0" fmla="*/ 19 w 217"/>
                <a:gd name="T1" fmla="*/ 70 h 427"/>
                <a:gd name="T2" fmla="*/ 33 w 217"/>
                <a:gd name="T3" fmla="*/ 169 h 427"/>
                <a:gd name="T4" fmla="*/ 0 w 217"/>
                <a:gd name="T5" fmla="*/ 226 h 427"/>
                <a:gd name="T6" fmla="*/ 14 w 217"/>
                <a:gd name="T7" fmla="*/ 427 h 427"/>
                <a:gd name="T8" fmla="*/ 129 w 217"/>
                <a:gd name="T9" fmla="*/ 390 h 427"/>
                <a:gd name="T10" fmla="*/ 116 w 217"/>
                <a:gd name="T11" fmla="*/ 208 h 427"/>
                <a:gd name="T12" fmla="*/ 188 w 217"/>
                <a:gd name="T13" fmla="*/ 144 h 427"/>
                <a:gd name="T14" fmla="*/ 217 w 217"/>
                <a:gd name="T15" fmla="*/ 88 h 427"/>
                <a:gd name="T16" fmla="*/ 201 w 217"/>
                <a:gd name="T17" fmla="*/ 0 h 427"/>
                <a:gd name="T18" fmla="*/ 115 w 217"/>
                <a:gd name="T19" fmla="*/ 4 h 427"/>
                <a:gd name="T20" fmla="*/ 89 w 217"/>
                <a:gd name="T21" fmla="*/ 37 h 427"/>
                <a:gd name="T22" fmla="*/ 19 w 217"/>
                <a:gd name="T23" fmla="*/ 7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7" h="427">
                  <a:moveTo>
                    <a:pt x="19" y="70"/>
                  </a:moveTo>
                  <a:lnTo>
                    <a:pt x="33" y="169"/>
                  </a:lnTo>
                  <a:lnTo>
                    <a:pt x="0" y="226"/>
                  </a:lnTo>
                  <a:lnTo>
                    <a:pt x="14" y="427"/>
                  </a:lnTo>
                  <a:lnTo>
                    <a:pt x="129" y="390"/>
                  </a:lnTo>
                  <a:lnTo>
                    <a:pt x="116" y="208"/>
                  </a:lnTo>
                  <a:lnTo>
                    <a:pt x="188" y="144"/>
                  </a:lnTo>
                  <a:lnTo>
                    <a:pt x="217" y="88"/>
                  </a:lnTo>
                  <a:lnTo>
                    <a:pt x="201" y="0"/>
                  </a:lnTo>
                  <a:lnTo>
                    <a:pt x="115" y="4"/>
                  </a:lnTo>
                  <a:lnTo>
                    <a:pt x="89" y="37"/>
                  </a:lnTo>
                  <a:lnTo>
                    <a:pt x="19" y="7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5128" y="4536"/>
              <a:ext cx="529" cy="399"/>
            </a:xfrm>
            <a:custGeom>
              <a:avLst/>
              <a:gdLst>
                <a:gd name="T0" fmla="*/ 0 w 1058"/>
                <a:gd name="T1" fmla="*/ 611 h 799"/>
                <a:gd name="T2" fmla="*/ 128 w 1058"/>
                <a:gd name="T3" fmla="*/ 799 h 799"/>
                <a:gd name="T4" fmla="*/ 216 w 1058"/>
                <a:gd name="T5" fmla="*/ 794 h 799"/>
                <a:gd name="T6" fmla="*/ 263 w 1058"/>
                <a:gd name="T7" fmla="*/ 678 h 799"/>
                <a:gd name="T8" fmla="*/ 391 w 1058"/>
                <a:gd name="T9" fmla="*/ 637 h 799"/>
                <a:gd name="T10" fmla="*/ 439 w 1058"/>
                <a:gd name="T11" fmla="*/ 708 h 799"/>
                <a:gd name="T12" fmla="*/ 500 w 1058"/>
                <a:gd name="T13" fmla="*/ 702 h 799"/>
                <a:gd name="T14" fmla="*/ 573 w 1058"/>
                <a:gd name="T15" fmla="*/ 728 h 799"/>
                <a:gd name="T16" fmla="*/ 686 w 1058"/>
                <a:gd name="T17" fmla="*/ 675 h 799"/>
                <a:gd name="T18" fmla="*/ 758 w 1058"/>
                <a:gd name="T19" fmla="*/ 716 h 799"/>
                <a:gd name="T20" fmla="*/ 884 w 1058"/>
                <a:gd name="T21" fmla="*/ 648 h 799"/>
                <a:gd name="T22" fmla="*/ 883 w 1058"/>
                <a:gd name="T23" fmla="*/ 592 h 799"/>
                <a:gd name="T24" fmla="*/ 1055 w 1058"/>
                <a:gd name="T25" fmla="*/ 397 h 799"/>
                <a:gd name="T26" fmla="*/ 1058 w 1058"/>
                <a:gd name="T27" fmla="*/ 240 h 799"/>
                <a:gd name="T28" fmla="*/ 1010 w 1058"/>
                <a:gd name="T29" fmla="*/ 184 h 799"/>
                <a:gd name="T30" fmla="*/ 1025 w 1058"/>
                <a:gd name="T31" fmla="*/ 0 h 799"/>
                <a:gd name="T32" fmla="*/ 943 w 1058"/>
                <a:gd name="T33" fmla="*/ 65 h 799"/>
                <a:gd name="T34" fmla="*/ 753 w 1058"/>
                <a:gd name="T35" fmla="*/ 33 h 799"/>
                <a:gd name="T36" fmla="*/ 249 w 1058"/>
                <a:gd name="T37" fmla="*/ 319 h 799"/>
                <a:gd name="T38" fmla="*/ 182 w 1058"/>
                <a:gd name="T39" fmla="*/ 537 h 799"/>
                <a:gd name="T40" fmla="*/ 0 w 1058"/>
                <a:gd name="T41" fmla="*/ 611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8" h="799">
                  <a:moveTo>
                    <a:pt x="0" y="611"/>
                  </a:moveTo>
                  <a:lnTo>
                    <a:pt x="128" y="799"/>
                  </a:lnTo>
                  <a:lnTo>
                    <a:pt x="216" y="794"/>
                  </a:lnTo>
                  <a:lnTo>
                    <a:pt x="263" y="678"/>
                  </a:lnTo>
                  <a:lnTo>
                    <a:pt x="391" y="637"/>
                  </a:lnTo>
                  <a:lnTo>
                    <a:pt x="439" y="708"/>
                  </a:lnTo>
                  <a:lnTo>
                    <a:pt x="500" y="702"/>
                  </a:lnTo>
                  <a:lnTo>
                    <a:pt x="573" y="728"/>
                  </a:lnTo>
                  <a:lnTo>
                    <a:pt x="686" y="675"/>
                  </a:lnTo>
                  <a:lnTo>
                    <a:pt x="758" y="716"/>
                  </a:lnTo>
                  <a:lnTo>
                    <a:pt x="884" y="648"/>
                  </a:lnTo>
                  <a:lnTo>
                    <a:pt x="883" y="592"/>
                  </a:lnTo>
                  <a:lnTo>
                    <a:pt x="1055" y="397"/>
                  </a:lnTo>
                  <a:lnTo>
                    <a:pt x="1058" y="240"/>
                  </a:lnTo>
                  <a:lnTo>
                    <a:pt x="1010" y="184"/>
                  </a:lnTo>
                  <a:lnTo>
                    <a:pt x="1025" y="0"/>
                  </a:lnTo>
                  <a:lnTo>
                    <a:pt x="943" y="65"/>
                  </a:lnTo>
                  <a:lnTo>
                    <a:pt x="753" y="33"/>
                  </a:lnTo>
                  <a:lnTo>
                    <a:pt x="249" y="319"/>
                  </a:lnTo>
                  <a:lnTo>
                    <a:pt x="182" y="537"/>
                  </a:lnTo>
                  <a:lnTo>
                    <a:pt x="0" y="6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5431" y="4201"/>
              <a:ext cx="505" cy="474"/>
            </a:xfrm>
            <a:custGeom>
              <a:avLst/>
              <a:gdLst>
                <a:gd name="T0" fmla="*/ 210 w 1008"/>
                <a:gd name="T1" fmla="*/ 0 h 948"/>
                <a:gd name="T2" fmla="*/ 38 w 1008"/>
                <a:gd name="T3" fmla="*/ 224 h 948"/>
                <a:gd name="T4" fmla="*/ 51 w 1008"/>
                <a:gd name="T5" fmla="*/ 394 h 948"/>
                <a:gd name="T6" fmla="*/ 0 w 1008"/>
                <a:gd name="T7" fmla="*/ 497 h 948"/>
                <a:gd name="T8" fmla="*/ 71 w 1008"/>
                <a:gd name="T9" fmla="*/ 643 h 948"/>
                <a:gd name="T10" fmla="*/ 151 w 1008"/>
                <a:gd name="T11" fmla="*/ 701 h 948"/>
                <a:gd name="T12" fmla="*/ 338 w 1008"/>
                <a:gd name="T13" fmla="*/ 733 h 948"/>
                <a:gd name="T14" fmla="*/ 419 w 1008"/>
                <a:gd name="T15" fmla="*/ 667 h 948"/>
                <a:gd name="T16" fmla="*/ 924 w 1008"/>
                <a:gd name="T17" fmla="*/ 948 h 948"/>
                <a:gd name="T18" fmla="*/ 922 w 1008"/>
                <a:gd name="T19" fmla="*/ 893 h 948"/>
                <a:gd name="T20" fmla="*/ 1008 w 1008"/>
                <a:gd name="T21" fmla="*/ 897 h 948"/>
                <a:gd name="T22" fmla="*/ 959 w 1008"/>
                <a:gd name="T23" fmla="*/ 230 h 948"/>
                <a:gd name="T24" fmla="*/ 1002 w 1008"/>
                <a:gd name="T25" fmla="*/ 201 h 948"/>
                <a:gd name="T26" fmla="*/ 978 w 1008"/>
                <a:gd name="T27" fmla="*/ 100 h 948"/>
                <a:gd name="T28" fmla="*/ 830 w 1008"/>
                <a:gd name="T29" fmla="*/ 12 h 948"/>
                <a:gd name="T30" fmla="*/ 713 w 1008"/>
                <a:gd name="T31" fmla="*/ 36 h 948"/>
                <a:gd name="T32" fmla="*/ 680 w 1008"/>
                <a:gd name="T33" fmla="*/ 182 h 948"/>
                <a:gd name="T34" fmla="*/ 635 w 1008"/>
                <a:gd name="T35" fmla="*/ 196 h 948"/>
                <a:gd name="T36" fmla="*/ 459 w 1008"/>
                <a:gd name="T37" fmla="*/ 110 h 948"/>
                <a:gd name="T38" fmla="*/ 395 w 1008"/>
                <a:gd name="T39" fmla="*/ 29 h 948"/>
                <a:gd name="T40" fmla="*/ 210 w 1008"/>
                <a:gd name="T41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8" h="948">
                  <a:moveTo>
                    <a:pt x="210" y="0"/>
                  </a:moveTo>
                  <a:lnTo>
                    <a:pt x="38" y="224"/>
                  </a:lnTo>
                  <a:lnTo>
                    <a:pt x="51" y="394"/>
                  </a:lnTo>
                  <a:lnTo>
                    <a:pt x="0" y="497"/>
                  </a:lnTo>
                  <a:lnTo>
                    <a:pt x="71" y="643"/>
                  </a:lnTo>
                  <a:lnTo>
                    <a:pt x="151" y="701"/>
                  </a:lnTo>
                  <a:lnTo>
                    <a:pt x="338" y="733"/>
                  </a:lnTo>
                  <a:lnTo>
                    <a:pt x="419" y="667"/>
                  </a:lnTo>
                  <a:lnTo>
                    <a:pt x="924" y="948"/>
                  </a:lnTo>
                  <a:lnTo>
                    <a:pt x="922" y="893"/>
                  </a:lnTo>
                  <a:lnTo>
                    <a:pt x="1008" y="897"/>
                  </a:lnTo>
                  <a:lnTo>
                    <a:pt x="959" y="230"/>
                  </a:lnTo>
                  <a:lnTo>
                    <a:pt x="1002" y="201"/>
                  </a:lnTo>
                  <a:lnTo>
                    <a:pt x="978" y="100"/>
                  </a:lnTo>
                  <a:lnTo>
                    <a:pt x="830" y="12"/>
                  </a:lnTo>
                  <a:lnTo>
                    <a:pt x="713" y="36"/>
                  </a:lnTo>
                  <a:lnTo>
                    <a:pt x="680" y="182"/>
                  </a:lnTo>
                  <a:lnTo>
                    <a:pt x="635" y="196"/>
                  </a:lnTo>
                  <a:lnTo>
                    <a:pt x="459" y="110"/>
                  </a:lnTo>
                  <a:lnTo>
                    <a:pt x="395" y="29"/>
                  </a:lnTo>
                  <a:lnTo>
                    <a:pt x="21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193" y="4854"/>
              <a:ext cx="411" cy="355"/>
            </a:xfrm>
            <a:custGeom>
              <a:avLst/>
              <a:gdLst>
                <a:gd name="T0" fmla="*/ 755 w 824"/>
                <a:gd name="T1" fmla="*/ 11 h 710"/>
                <a:gd name="T2" fmla="*/ 824 w 824"/>
                <a:gd name="T3" fmla="*/ 151 h 710"/>
                <a:gd name="T4" fmla="*/ 728 w 824"/>
                <a:gd name="T5" fmla="*/ 255 h 710"/>
                <a:gd name="T6" fmla="*/ 747 w 824"/>
                <a:gd name="T7" fmla="*/ 299 h 710"/>
                <a:gd name="T8" fmla="*/ 648 w 824"/>
                <a:gd name="T9" fmla="*/ 360 h 710"/>
                <a:gd name="T10" fmla="*/ 645 w 824"/>
                <a:gd name="T11" fmla="*/ 477 h 710"/>
                <a:gd name="T12" fmla="*/ 591 w 824"/>
                <a:gd name="T13" fmla="*/ 520 h 710"/>
                <a:gd name="T14" fmla="*/ 561 w 824"/>
                <a:gd name="T15" fmla="*/ 482 h 710"/>
                <a:gd name="T16" fmla="*/ 486 w 824"/>
                <a:gd name="T17" fmla="*/ 487 h 710"/>
                <a:gd name="T18" fmla="*/ 396 w 824"/>
                <a:gd name="T19" fmla="*/ 647 h 710"/>
                <a:gd name="T20" fmla="*/ 312 w 824"/>
                <a:gd name="T21" fmla="*/ 710 h 710"/>
                <a:gd name="T22" fmla="*/ 216 w 824"/>
                <a:gd name="T23" fmla="*/ 691 h 710"/>
                <a:gd name="T24" fmla="*/ 128 w 824"/>
                <a:gd name="T25" fmla="*/ 567 h 710"/>
                <a:gd name="T26" fmla="*/ 13 w 824"/>
                <a:gd name="T27" fmla="*/ 546 h 710"/>
                <a:gd name="T28" fmla="*/ 0 w 824"/>
                <a:gd name="T29" fmla="*/ 364 h 710"/>
                <a:gd name="T30" fmla="*/ 74 w 824"/>
                <a:gd name="T31" fmla="*/ 302 h 710"/>
                <a:gd name="T32" fmla="*/ 101 w 824"/>
                <a:gd name="T33" fmla="*/ 247 h 710"/>
                <a:gd name="T34" fmla="*/ 96 w 824"/>
                <a:gd name="T35" fmla="*/ 198 h 710"/>
                <a:gd name="T36" fmla="*/ 87 w 824"/>
                <a:gd name="T37" fmla="*/ 159 h 710"/>
                <a:gd name="T38" fmla="*/ 134 w 824"/>
                <a:gd name="T39" fmla="*/ 41 h 710"/>
                <a:gd name="T40" fmla="*/ 262 w 824"/>
                <a:gd name="T41" fmla="*/ 0 h 710"/>
                <a:gd name="T42" fmla="*/ 310 w 824"/>
                <a:gd name="T43" fmla="*/ 71 h 710"/>
                <a:gd name="T44" fmla="*/ 383 w 824"/>
                <a:gd name="T45" fmla="*/ 65 h 710"/>
                <a:gd name="T46" fmla="*/ 444 w 824"/>
                <a:gd name="T47" fmla="*/ 91 h 710"/>
                <a:gd name="T48" fmla="*/ 557 w 824"/>
                <a:gd name="T49" fmla="*/ 38 h 710"/>
                <a:gd name="T50" fmla="*/ 629 w 824"/>
                <a:gd name="T51" fmla="*/ 79 h 710"/>
                <a:gd name="T52" fmla="*/ 755 w 824"/>
                <a:gd name="T53" fmla="*/ 11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4" h="710">
                  <a:moveTo>
                    <a:pt x="755" y="11"/>
                  </a:moveTo>
                  <a:lnTo>
                    <a:pt x="824" y="151"/>
                  </a:lnTo>
                  <a:lnTo>
                    <a:pt x="728" y="255"/>
                  </a:lnTo>
                  <a:lnTo>
                    <a:pt x="747" y="299"/>
                  </a:lnTo>
                  <a:lnTo>
                    <a:pt x="648" y="360"/>
                  </a:lnTo>
                  <a:lnTo>
                    <a:pt x="645" y="477"/>
                  </a:lnTo>
                  <a:lnTo>
                    <a:pt x="591" y="520"/>
                  </a:lnTo>
                  <a:lnTo>
                    <a:pt x="561" y="482"/>
                  </a:lnTo>
                  <a:lnTo>
                    <a:pt x="486" y="487"/>
                  </a:lnTo>
                  <a:lnTo>
                    <a:pt x="396" y="647"/>
                  </a:lnTo>
                  <a:lnTo>
                    <a:pt x="312" y="710"/>
                  </a:lnTo>
                  <a:lnTo>
                    <a:pt x="216" y="691"/>
                  </a:lnTo>
                  <a:lnTo>
                    <a:pt x="128" y="567"/>
                  </a:lnTo>
                  <a:lnTo>
                    <a:pt x="13" y="546"/>
                  </a:lnTo>
                  <a:lnTo>
                    <a:pt x="0" y="364"/>
                  </a:lnTo>
                  <a:lnTo>
                    <a:pt x="74" y="302"/>
                  </a:lnTo>
                  <a:lnTo>
                    <a:pt x="101" y="247"/>
                  </a:lnTo>
                  <a:lnTo>
                    <a:pt x="96" y="198"/>
                  </a:lnTo>
                  <a:lnTo>
                    <a:pt x="87" y="159"/>
                  </a:lnTo>
                  <a:lnTo>
                    <a:pt x="134" y="41"/>
                  </a:lnTo>
                  <a:lnTo>
                    <a:pt x="262" y="0"/>
                  </a:lnTo>
                  <a:lnTo>
                    <a:pt x="310" y="71"/>
                  </a:lnTo>
                  <a:lnTo>
                    <a:pt x="383" y="65"/>
                  </a:lnTo>
                  <a:lnTo>
                    <a:pt x="444" y="91"/>
                  </a:lnTo>
                  <a:lnTo>
                    <a:pt x="557" y="38"/>
                  </a:lnTo>
                  <a:lnTo>
                    <a:pt x="629" y="79"/>
                  </a:lnTo>
                  <a:lnTo>
                    <a:pt x="755" y="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569" y="4536"/>
              <a:ext cx="339" cy="578"/>
            </a:xfrm>
            <a:custGeom>
              <a:avLst/>
              <a:gdLst>
                <a:gd name="T0" fmla="*/ 1 w 676"/>
                <a:gd name="T1" fmla="*/ 648 h 1157"/>
                <a:gd name="T2" fmla="*/ 107 w 676"/>
                <a:gd name="T3" fmla="*/ 741 h 1157"/>
                <a:gd name="T4" fmla="*/ 121 w 676"/>
                <a:gd name="T5" fmla="*/ 926 h 1157"/>
                <a:gd name="T6" fmla="*/ 38 w 676"/>
                <a:gd name="T7" fmla="*/ 929 h 1157"/>
                <a:gd name="T8" fmla="*/ 132 w 676"/>
                <a:gd name="T9" fmla="*/ 1067 h 1157"/>
                <a:gd name="T10" fmla="*/ 80 w 676"/>
                <a:gd name="T11" fmla="*/ 1157 h 1157"/>
                <a:gd name="T12" fmla="*/ 325 w 676"/>
                <a:gd name="T13" fmla="*/ 1067 h 1157"/>
                <a:gd name="T14" fmla="*/ 421 w 676"/>
                <a:gd name="T15" fmla="*/ 1003 h 1157"/>
                <a:gd name="T16" fmla="*/ 507 w 676"/>
                <a:gd name="T17" fmla="*/ 998 h 1157"/>
                <a:gd name="T18" fmla="*/ 600 w 676"/>
                <a:gd name="T19" fmla="*/ 877 h 1157"/>
                <a:gd name="T20" fmla="*/ 645 w 676"/>
                <a:gd name="T21" fmla="*/ 874 h 1157"/>
                <a:gd name="T22" fmla="*/ 560 w 676"/>
                <a:gd name="T23" fmla="*/ 710 h 1157"/>
                <a:gd name="T24" fmla="*/ 609 w 676"/>
                <a:gd name="T25" fmla="*/ 537 h 1157"/>
                <a:gd name="T26" fmla="*/ 676 w 676"/>
                <a:gd name="T27" fmla="*/ 517 h 1157"/>
                <a:gd name="T28" fmla="*/ 648 w 676"/>
                <a:gd name="T29" fmla="*/ 280 h 1157"/>
                <a:gd name="T30" fmla="*/ 142 w 676"/>
                <a:gd name="T31" fmla="*/ 0 h 1157"/>
                <a:gd name="T32" fmla="*/ 127 w 676"/>
                <a:gd name="T33" fmla="*/ 184 h 1157"/>
                <a:gd name="T34" fmla="*/ 175 w 676"/>
                <a:gd name="T35" fmla="*/ 240 h 1157"/>
                <a:gd name="T36" fmla="*/ 172 w 676"/>
                <a:gd name="T37" fmla="*/ 397 h 1157"/>
                <a:gd name="T38" fmla="*/ 0 w 676"/>
                <a:gd name="T39" fmla="*/ 592 h 1157"/>
                <a:gd name="T40" fmla="*/ 1 w 676"/>
                <a:gd name="T41" fmla="*/ 636 h 1157"/>
                <a:gd name="T42" fmla="*/ 1 w 676"/>
                <a:gd name="T43" fmla="*/ 648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6" h="1157">
                  <a:moveTo>
                    <a:pt x="1" y="648"/>
                  </a:moveTo>
                  <a:lnTo>
                    <a:pt x="107" y="741"/>
                  </a:lnTo>
                  <a:lnTo>
                    <a:pt x="121" y="926"/>
                  </a:lnTo>
                  <a:lnTo>
                    <a:pt x="38" y="929"/>
                  </a:lnTo>
                  <a:lnTo>
                    <a:pt x="132" y="1067"/>
                  </a:lnTo>
                  <a:lnTo>
                    <a:pt x="80" y="1157"/>
                  </a:lnTo>
                  <a:lnTo>
                    <a:pt x="325" y="1067"/>
                  </a:lnTo>
                  <a:lnTo>
                    <a:pt x="421" y="1003"/>
                  </a:lnTo>
                  <a:lnTo>
                    <a:pt x="507" y="998"/>
                  </a:lnTo>
                  <a:lnTo>
                    <a:pt x="600" y="877"/>
                  </a:lnTo>
                  <a:lnTo>
                    <a:pt x="645" y="874"/>
                  </a:lnTo>
                  <a:lnTo>
                    <a:pt x="560" y="710"/>
                  </a:lnTo>
                  <a:lnTo>
                    <a:pt x="609" y="537"/>
                  </a:lnTo>
                  <a:lnTo>
                    <a:pt x="676" y="517"/>
                  </a:lnTo>
                  <a:lnTo>
                    <a:pt x="648" y="280"/>
                  </a:lnTo>
                  <a:lnTo>
                    <a:pt x="142" y="0"/>
                  </a:lnTo>
                  <a:lnTo>
                    <a:pt x="127" y="184"/>
                  </a:lnTo>
                  <a:lnTo>
                    <a:pt x="175" y="240"/>
                  </a:lnTo>
                  <a:lnTo>
                    <a:pt x="172" y="397"/>
                  </a:lnTo>
                  <a:lnTo>
                    <a:pt x="0" y="592"/>
                  </a:lnTo>
                  <a:lnTo>
                    <a:pt x="1" y="636"/>
                  </a:lnTo>
                  <a:lnTo>
                    <a:pt x="1" y="64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7" name="Freeform 122"/>
            <p:cNvSpPr>
              <a:spLocks/>
            </p:cNvSpPr>
            <p:nvPr/>
          </p:nvSpPr>
          <p:spPr bwMode="auto">
            <a:xfrm>
              <a:off x="5911" y="4244"/>
              <a:ext cx="377" cy="336"/>
            </a:xfrm>
            <a:custGeom>
              <a:avLst/>
              <a:gdLst>
                <a:gd name="T0" fmla="*/ 19 w 755"/>
                <a:gd name="T1" fmla="*/ 13 h 672"/>
                <a:gd name="T2" fmla="*/ 268 w 755"/>
                <a:gd name="T3" fmla="*/ 82 h 672"/>
                <a:gd name="T4" fmla="*/ 381 w 755"/>
                <a:gd name="T5" fmla="*/ 0 h 672"/>
                <a:gd name="T6" fmla="*/ 570 w 755"/>
                <a:gd name="T7" fmla="*/ 47 h 672"/>
                <a:gd name="T8" fmla="*/ 621 w 755"/>
                <a:gd name="T9" fmla="*/ 119 h 672"/>
                <a:gd name="T10" fmla="*/ 624 w 755"/>
                <a:gd name="T11" fmla="*/ 154 h 672"/>
                <a:gd name="T12" fmla="*/ 603 w 755"/>
                <a:gd name="T13" fmla="*/ 262 h 672"/>
                <a:gd name="T14" fmla="*/ 507 w 755"/>
                <a:gd name="T15" fmla="*/ 168 h 672"/>
                <a:gd name="T16" fmla="*/ 447 w 755"/>
                <a:gd name="T17" fmla="*/ 127 h 672"/>
                <a:gd name="T18" fmla="*/ 480 w 755"/>
                <a:gd name="T19" fmla="*/ 237 h 672"/>
                <a:gd name="T20" fmla="*/ 755 w 755"/>
                <a:gd name="T21" fmla="*/ 623 h 672"/>
                <a:gd name="T22" fmla="*/ 38 w 755"/>
                <a:gd name="T23" fmla="*/ 672 h 672"/>
                <a:gd name="T24" fmla="*/ 0 w 755"/>
                <a:gd name="T25" fmla="*/ 144 h 672"/>
                <a:gd name="T26" fmla="*/ 43 w 755"/>
                <a:gd name="T27" fmla="*/ 115 h 672"/>
                <a:gd name="T28" fmla="*/ 19 w 755"/>
                <a:gd name="T29" fmla="*/ 1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5" h="672">
                  <a:moveTo>
                    <a:pt x="19" y="13"/>
                  </a:moveTo>
                  <a:lnTo>
                    <a:pt x="268" y="82"/>
                  </a:lnTo>
                  <a:lnTo>
                    <a:pt x="381" y="0"/>
                  </a:lnTo>
                  <a:lnTo>
                    <a:pt x="570" y="47"/>
                  </a:lnTo>
                  <a:lnTo>
                    <a:pt x="621" y="119"/>
                  </a:lnTo>
                  <a:lnTo>
                    <a:pt x="624" y="154"/>
                  </a:lnTo>
                  <a:lnTo>
                    <a:pt x="603" y="262"/>
                  </a:lnTo>
                  <a:lnTo>
                    <a:pt x="507" y="168"/>
                  </a:lnTo>
                  <a:lnTo>
                    <a:pt x="447" y="127"/>
                  </a:lnTo>
                  <a:lnTo>
                    <a:pt x="480" y="237"/>
                  </a:lnTo>
                  <a:lnTo>
                    <a:pt x="755" y="623"/>
                  </a:lnTo>
                  <a:lnTo>
                    <a:pt x="38" y="672"/>
                  </a:lnTo>
                  <a:lnTo>
                    <a:pt x="0" y="144"/>
                  </a:lnTo>
                  <a:lnTo>
                    <a:pt x="43" y="115"/>
                  </a:lnTo>
                  <a:lnTo>
                    <a:pt x="19" y="1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391" y="4860"/>
              <a:ext cx="253" cy="408"/>
            </a:xfrm>
            <a:custGeom>
              <a:avLst/>
              <a:gdLst>
                <a:gd name="T0" fmla="*/ 0 w 506"/>
                <a:gd name="T1" fmla="*/ 636 h 816"/>
                <a:gd name="T2" fmla="*/ 86 w 506"/>
                <a:gd name="T3" fmla="*/ 689 h 816"/>
                <a:gd name="T4" fmla="*/ 85 w 506"/>
                <a:gd name="T5" fmla="*/ 816 h 816"/>
                <a:gd name="T6" fmla="*/ 506 w 506"/>
                <a:gd name="T7" fmla="*/ 816 h 816"/>
                <a:gd name="T8" fmla="*/ 498 w 506"/>
                <a:gd name="T9" fmla="*/ 732 h 816"/>
                <a:gd name="T10" fmla="*/ 417 w 506"/>
                <a:gd name="T11" fmla="*/ 579 h 816"/>
                <a:gd name="T12" fmla="*/ 495 w 506"/>
                <a:gd name="T13" fmla="*/ 416 h 816"/>
                <a:gd name="T14" fmla="*/ 396 w 506"/>
                <a:gd name="T15" fmla="*/ 281 h 816"/>
                <a:gd name="T16" fmla="*/ 479 w 506"/>
                <a:gd name="T17" fmla="*/ 278 h 816"/>
                <a:gd name="T18" fmla="*/ 465 w 506"/>
                <a:gd name="T19" fmla="*/ 93 h 816"/>
                <a:gd name="T20" fmla="*/ 359 w 506"/>
                <a:gd name="T21" fmla="*/ 0 h 816"/>
                <a:gd name="T22" fmla="*/ 428 w 506"/>
                <a:gd name="T23" fmla="*/ 140 h 816"/>
                <a:gd name="T24" fmla="*/ 318 w 506"/>
                <a:gd name="T25" fmla="*/ 245 h 816"/>
                <a:gd name="T26" fmla="*/ 351 w 506"/>
                <a:gd name="T27" fmla="*/ 288 h 816"/>
                <a:gd name="T28" fmla="*/ 252 w 506"/>
                <a:gd name="T29" fmla="*/ 338 h 816"/>
                <a:gd name="T30" fmla="*/ 248 w 506"/>
                <a:gd name="T31" fmla="*/ 449 h 816"/>
                <a:gd name="T32" fmla="*/ 195 w 506"/>
                <a:gd name="T33" fmla="*/ 509 h 816"/>
                <a:gd name="T34" fmla="*/ 165 w 506"/>
                <a:gd name="T35" fmla="*/ 471 h 816"/>
                <a:gd name="T36" fmla="*/ 90 w 506"/>
                <a:gd name="T37" fmla="*/ 476 h 816"/>
                <a:gd name="T38" fmla="*/ 0 w 506"/>
                <a:gd name="T39" fmla="*/ 63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816">
                  <a:moveTo>
                    <a:pt x="0" y="636"/>
                  </a:moveTo>
                  <a:lnTo>
                    <a:pt x="86" y="689"/>
                  </a:lnTo>
                  <a:lnTo>
                    <a:pt x="85" y="816"/>
                  </a:lnTo>
                  <a:lnTo>
                    <a:pt x="506" y="816"/>
                  </a:lnTo>
                  <a:lnTo>
                    <a:pt x="498" y="732"/>
                  </a:lnTo>
                  <a:lnTo>
                    <a:pt x="417" y="579"/>
                  </a:lnTo>
                  <a:lnTo>
                    <a:pt x="495" y="416"/>
                  </a:lnTo>
                  <a:lnTo>
                    <a:pt x="396" y="281"/>
                  </a:lnTo>
                  <a:lnTo>
                    <a:pt x="479" y="278"/>
                  </a:lnTo>
                  <a:lnTo>
                    <a:pt x="465" y="93"/>
                  </a:lnTo>
                  <a:lnTo>
                    <a:pt x="359" y="0"/>
                  </a:lnTo>
                  <a:lnTo>
                    <a:pt x="428" y="140"/>
                  </a:lnTo>
                  <a:lnTo>
                    <a:pt x="318" y="245"/>
                  </a:lnTo>
                  <a:lnTo>
                    <a:pt x="351" y="288"/>
                  </a:lnTo>
                  <a:lnTo>
                    <a:pt x="252" y="338"/>
                  </a:lnTo>
                  <a:lnTo>
                    <a:pt x="248" y="449"/>
                  </a:lnTo>
                  <a:lnTo>
                    <a:pt x="195" y="509"/>
                  </a:lnTo>
                  <a:lnTo>
                    <a:pt x="165" y="471"/>
                  </a:lnTo>
                  <a:lnTo>
                    <a:pt x="90" y="476"/>
                  </a:lnTo>
                  <a:lnTo>
                    <a:pt x="0" y="63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849" y="4556"/>
              <a:ext cx="533" cy="650"/>
            </a:xfrm>
            <a:custGeom>
              <a:avLst/>
              <a:gdLst>
                <a:gd name="T0" fmla="*/ 881 w 1065"/>
                <a:gd name="T1" fmla="*/ 0 h 1299"/>
                <a:gd name="T2" fmla="*/ 161 w 1065"/>
                <a:gd name="T3" fmla="*/ 49 h 1299"/>
                <a:gd name="T4" fmla="*/ 172 w 1065"/>
                <a:gd name="T5" fmla="*/ 188 h 1299"/>
                <a:gd name="T6" fmla="*/ 80 w 1065"/>
                <a:gd name="T7" fmla="*/ 182 h 1299"/>
                <a:gd name="T8" fmla="*/ 116 w 1065"/>
                <a:gd name="T9" fmla="*/ 476 h 1299"/>
                <a:gd name="T10" fmla="*/ 49 w 1065"/>
                <a:gd name="T11" fmla="*/ 496 h 1299"/>
                <a:gd name="T12" fmla="*/ 0 w 1065"/>
                <a:gd name="T13" fmla="*/ 669 h 1299"/>
                <a:gd name="T14" fmla="*/ 123 w 1065"/>
                <a:gd name="T15" fmla="*/ 929 h 1299"/>
                <a:gd name="T16" fmla="*/ 228 w 1065"/>
                <a:gd name="T17" fmla="*/ 1011 h 1299"/>
                <a:gd name="T18" fmla="*/ 244 w 1065"/>
                <a:gd name="T19" fmla="*/ 1048 h 1299"/>
                <a:gd name="T20" fmla="*/ 321 w 1065"/>
                <a:gd name="T21" fmla="*/ 1089 h 1299"/>
                <a:gd name="T22" fmla="*/ 372 w 1065"/>
                <a:gd name="T23" fmla="*/ 1199 h 1299"/>
                <a:gd name="T24" fmla="*/ 436 w 1065"/>
                <a:gd name="T25" fmla="*/ 1238 h 1299"/>
                <a:gd name="T26" fmla="*/ 490 w 1065"/>
                <a:gd name="T27" fmla="*/ 1235 h 1299"/>
                <a:gd name="T28" fmla="*/ 522 w 1065"/>
                <a:gd name="T29" fmla="*/ 1259 h 1299"/>
                <a:gd name="T30" fmla="*/ 547 w 1065"/>
                <a:gd name="T31" fmla="*/ 1232 h 1299"/>
                <a:gd name="T32" fmla="*/ 613 w 1065"/>
                <a:gd name="T33" fmla="*/ 1299 h 1299"/>
                <a:gd name="T34" fmla="*/ 753 w 1065"/>
                <a:gd name="T35" fmla="*/ 1288 h 1299"/>
                <a:gd name="T36" fmla="*/ 883 w 1065"/>
                <a:gd name="T37" fmla="*/ 1219 h 1299"/>
                <a:gd name="T38" fmla="*/ 967 w 1065"/>
                <a:gd name="T39" fmla="*/ 1212 h 1299"/>
                <a:gd name="T40" fmla="*/ 948 w 1065"/>
                <a:gd name="T41" fmla="*/ 1144 h 1299"/>
                <a:gd name="T42" fmla="*/ 857 w 1065"/>
                <a:gd name="T43" fmla="*/ 1108 h 1299"/>
                <a:gd name="T44" fmla="*/ 849 w 1065"/>
                <a:gd name="T45" fmla="*/ 995 h 1299"/>
                <a:gd name="T46" fmla="*/ 777 w 1065"/>
                <a:gd name="T47" fmla="*/ 1000 h 1299"/>
                <a:gd name="T48" fmla="*/ 776 w 1065"/>
                <a:gd name="T49" fmla="*/ 959 h 1299"/>
                <a:gd name="T50" fmla="*/ 859 w 1065"/>
                <a:gd name="T51" fmla="*/ 895 h 1299"/>
                <a:gd name="T52" fmla="*/ 863 w 1065"/>
                <a:gd name="T53" fmla="*/ 782 h 1299"/>
                <a:gd name="T54" fmla="*/ 980 w 1065"/>
                <a:gd name="T55" fmla="*/ 615 h 1299"/>
                <a:gd name="T56" fmla="*/ 958 w 1065"/>
                <a:gd name="T57" fmla="*/ 491 h 1299"/>
                <a:gd name="T58" fmla="*/ 978 w 1065"/>
                <a:gd name="T59" fmla="*/ 391 h 1299"/>
                <a:gd name="T60" fmla="*/ 1065 w 1065"/>
                <a:gd name="T61" fmla="*/ 297 h 1299"/>
                <a:gd name="T62" fmla="*/ 969 w 1065"/>
                <a:gd name="T63" fmla="*/ 246 h 1299"/>
                <a:gd name="T64" fmla="*/ 961 w 1065"/>
                <a:gd name="T65" fmla="*/ 121 h 1299"/>
                <a:gd name="T66" fmla="*/ 881 w 1065"/>
                <a:gd name="T67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5" h="1299">
                  <a:moveTo>
                    <a:pt x="881" y="0"/>
                  </a:moveTo>
                  <a:lnTo>
                    <a:pt x="161" y="49"/>
                  </a:lnTo>
                  <a:lnTo>
                    <a:pt x="172" y="188"/>
                  </a:lnTo>
                  <a:lnTo>
                    <a:pt x="80" y="182"/>
                  </a:lnTo>
                  <a:lnTo>
                    <a:pt x="116" y="476"/>
                  </a:lnTo>
                  <a:lnTo>
                    <a:pt x="49" y="496"/>
                  </a:lnTo>
                  <a:lnTo>
                    <a:pt x="0" y="669"/>
                  </a:lnTo>
                  <a:lnTo>
                    <a:pt x="123" y="929"/>
                  </a:lnTo>
                  <a:lnTo>
                    <a:pt x="228" y="1011"/>
                  </a:lnTo>
                  <a:lnTo>
                    <a:pt x="244" y="1048"/>
                  </a:lnTo>
                  <a:lnTo>
                    <a:pt x="321" y="1089"/>
                  </a:lnTo>
                  <a:lnTo>
                    <a:pt x="372" y="1199"/>
                  </a:lnTo>
                  <a:lnTo>
                    <a:pt x="436" y="1238"/>
                  </a:lnTo>
                  <a:lnTo>
                    <a:pt x="490" y="1235"/>
                  </a:lnTo>
                  <a:lnTo>
                    <a:pt x="522" y="1259"/>
                  </a:lnTo>
                  <a:lnTo>
                    <a:pt x="547" y="1232"/>
                  </a:lnTo>
                  <a:lnTo>
                    <a:pt x="613" y="1299"/>
                  </a:lnTo>
                  <a:lnTo>
                    <a:pt x="753" y="1288"/>
                  </a:lnTo>
                  <a:lnTo>
                    <a:pt x="883" y="1219"/>
                  </a:lnTo>
                  <a:lnTo>
                    <a:pt x="967" y="1212"/>
                  </a:lnTo>
                  <a:lnTo>
                    <a:pt x="948" y="1144"/>
                  </a:lnTo>
                  <a:lnTo>
                    <a:pt x="857" y="1108"/>
                  </a:lnTo>
                  <a:lnTo>
                    <a:pt x="849" y="995"/>
                  </a:lnTo>
                  <a:lnTo>
                    <a:pt x="777" y="1000"/>
                  </a:lnTo>
                  <a:lnTo>
                    <a:pt x="776" y="959"/>
                  </a:lnTo>
                  <a:lnTo>
                    <a:pt x="859" y="895"/>
                  </a:lnTo>
                  <a:lnTo>
                    <a:pt x="863" y="782"/>
                  </a:lnTo>
                  <a:lnTo>
                    <a:pt x="980" y="615"/>
                  </a:lnTo>
                  <a:lnTo>
                    <a:pt x="958" y="491"/>
                  </a:lnTo>
                  <a:lnTo>
                    <a:pt x="978" y="391"/>
                  </a:lnTo>
                  <a:lnTo>
                    <a:pt x="1065" y="297"/>
                  </a:lnTo>
                  <a:lnTo>
                    <a:pt x="969" y="246"/>
                  </a:lnTo>
                  <a:lnTo>
                    <a:pt x="961" y="121"/>
                  </a:lnTo>
                  <a:lnTo>
                    <a:pt x="88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0" name="Freeform 125"/>
            <p:cNvSpPr>
              <a:spLocks/>
            </p:cNvSpPr>
            <p:nvPr/>
          </p:nvSpPr>
          <p:spPr bwMode="auto">
            <a:xfrm>
              <a:off x="5600" y="4971"/>
              <a:ext cx="435" cy="262"/>
            </a:xfrm>
            <a:custGeom>
              <a:avLst/>
              <a:gdLst>
                <a:gd name="T0" fmla="*/ 34 w 872"/>
                <a:gd name="T1" fmla="*/ 280 h 524"/>
                <a:gd name="T2" fmla="*/ 0 w 872"/>
                <a:gd name="T3" fmla="*/ 358 h 524"/>
                <a:gd name="T4" fmla="*/ 77 w 872"/>
                <a:gd name="T5" fmla="*/ 505 h 524"/>
                <a:gd name="T6" fmla="*/ 149 w 872"/>
                <a:gd name="T7" fmla="*/ 463 h 524"/>
                <a:gd name="T8" fmla="*/ 273 w 872"/>
                <a:gd name="T9" fmla="*/ 524 h 524"/>
                <a:gd name="T10" fmla="*/ 297 w 872"/>
                <a:gd name="T11" fmla="*/ 422 h 524"/>
                <a:gd name="T12" fmla="*/ 369 w 872"/>
                <a:gd name="T13" fmla="*/ 388 h 524"/>
                <a:gd name="T14" fmla="*/ 529 w 872"/>
                <a:gd name="T15" fmla="*/ 438 h 524"/>
                <a:gd name="T16" fmla="*/ 639 w 872"/>
                <a:gd name="T17" fmla="*/ 371 h 524"/>
                <a:gd name="T18" fmla="*/ 712 w 872"/>
                <a:gd name="T19" fmla="*/ 377 h 524"/>
                <a:gd name="T20" fmla="*/ 770 w 872"/>
                <a:gd name="T21" fmla="*/ 349 h 524"/>
                <a:gd name="T22" fmla="*/ 872 w 872"/>
                <a:gd name="T23" fmla="*/ 364 h 524"/>
                <a:gd name="T24" fmla="*/ 821 w 872"/>
                <a:gd name="T25" fmla="*/ 261 h 524"/>
                <a:gd name="T26" fmla="*/ 744 w 872"/>
                <a:gd name="T27" fmla="*/ 220 h 524"/>
                <a:gd name="T28" fmla="*/ 733 w 872"/>
                <a:gd name="T29" fmla="*/ 181 h 524"/>
                <a:gd name="T30" fmla="*/ 640 w 872"/>
                <a:gd name="T31" fmla="*/ 113 h 524"/>
                <a:gd name="T32" fmla="*/ 580 w 872"/>
                <a:gd name="T33" fmla="*/ 0 h 524"/>
                <a:gd name="T34" fmla="*/ 540 w 872"/>
                <a:gd name="T35" fmla="*/ 6 h 524"/>
                <a:gd name="T36" fmla="*/ 447 w 872"/>
                <a:gd name="T37" fmla="*/ 127 h 524"/>
                <a:gd name="T38" fmla="*/ 361 w 872"/>
                <a:gd name="T39" fmla="*/ 132 h 524"/>
                <a:gd name="T40" fmla="*/ 273 w 872"/>
                <a:gd name="T41" fmla="*/ 192 h 524"/>
                <a:gd name="T42" fmla="*/ 34 w 872"/>
                <a:gd name="T43" fmla="*/ 28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2" h="524">
                  <a:moveTo>
                    <a:pt x="34" y="280"/>
                  </a:moveTo>
                  <a:lnTo>
                    <a:pt x="0" y="358"/>
                  </a:lnTo>
                  <a:lnTo>
                    <a:pt x="77" y="505"/>
                  </a:lnTo>
                  <a:lnTo>
                    <a:pt x="149" y="463"/>
                  </a:lnTo>
                  <a:lnTo>
                    <a:pt x="273" y="524"/>
                  </a:lnTo>
                  <a:lnTo>
                    <a:pt x="297" y="422"/>
                  </a:lnTo>
                  <a:lnTo>
                    <a:pt x="369" y="388"/>
                  </a:lnTo>
                  <a:lnTo>
                    <a:pt x="529" y="438"/>
                  </a:lnTo>
                  <a:lnTo>
                    <a:pt x="639" y="371"/>
                  </a:lnTo>
                  <a:lnTo>
                    <a:pt x="712" y="377"/>
                  </a:lnTo>
                  <a:lnTo>
                    <a:pt x="770" y="349"/>
                  </a:lnTo>
                  <a:lnTo>
                    <a:pt x="872" y="364"/>
                  </a:lnTo>
                  <a:lnTo>
                    <a:pt x="821" y="261"/>
                  </a:lnTo>
                  <a:lnTo>
                    <a:pt x="744" y="220"/>
                  </a:lnTo>
                  <a:lnTo>
                    <a:pt x="733" y="181"/>
                  </a:lnTo>
                  <a:lnTo>
                    <a:pt x="640" y="113"/>
                  </a:lnTo>
                  <a:lnTo>
                    <a:pt x="580" y="0"/>
                  </a:lnTo>
                  <a:lnTo>
                    <a:pt x="540" y="6"/>
                  </a:lnTo>
                  <a:lnTo>
                    <a:pt x="447" y="127"/>
                  </a:lnTo>
                  <a:lnTo>
                    <a:pt x="361" y="132"/>
                  </a:lnTo>
                  <a:lnTo>
                    <a:pt x="273" y="192"/>
                  </a:lnTo>
                  <a:lnTo>
                    <a:pt x="34" y="28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6242" y="4176"/>
              <a:ext cx="484" cy="502"/>
            </a:xfrm>
            <a:custGeom>
              <a:avLst/>
              <a:gdLst>
                <a:gd name="T0" fmla="*/ 284 w 967"/>
                <a:gd name="T1" fmla="*/ 0 h 1003"/>
                <a:gd name="T2" fmla="*/ 369 w 967"/>
                <a:gd name="T3" fmla="*/ 193 h 1003"/>
                <a:gd name="T4" fmla="*/ 597 w 967"/>
                <a:gd name="T5" fmla="*/ 349 h 1003"/>
                <a:gd name="T6" fmla="*/ 530 w 967"/>
                <a:gd name="T7" fmla="*/ 412 h 1003"/>
                <a:gd name="T8" fmla="*/ 521 w 967"/>
                <a:gd name="T9" fmla="*/ 485 h 1003"/>
                <a:gd name="T10" fmla="*/ 648 w 967"/>
                <a:gd name="T11" fmla="*/ 459 h 1003"/>
                <a:gd name="T12" fmla="*/ 610 w 967"/>
                <a:gd name="T13" fmla="*/ 507 h 1003"/>
                <a:gd name="T14" fmla="*/ 677 w 967"/>
                <a:gd name="T15" fmla="*/ 602 h 1003"/>
                <a:gd name="T16" fmla="*/ 779 w 967"/>
                <a:gd name="T17" fmla="*/ 650 h 1003"/>
                <a:gd name="T18" fmla="*/ 967 w 967"/>
                <a:gd name="T19" fmla="*/ 650 h 1003"/>
                <a:gd name="T20" fmla="*/ 821 w 967"/>
                <a:gd name="T21" fmla="*/ 846 h 1003"/>
                <a:gd name="T22" fmla="*/ 541 w 967"/>
                <a:gd name="T23" fmla="*/ 966 h 1003"/>
                <a:gd name="T24" fmla="*/ 466 w 967"/>
                <a:gd name="T25" fmla="*/ 940 h 1003"/>
                <a:gd name="T26" fmla="*/ 412 w 967"/>
                <a:gd name="T27" fmla="*/ 1003 h 1003"/>
                <a:gd name="T28" fmla="*/ 339 w 967"/>
                <a:gd name="T29" fmla="*/ 995 h 1003"/>
                <a:gd name="T30" fmla="*/ 244 w 967"/>
                <a:gd name="T31" fmla="*/ 912 h 1003"/>
                <a:gd name="T32" fmla="*/ 192 w 967"/>
                <a:gd name="T33" fmla="*/ 914 h 1003"/>
                <a:gd name="T34" fmla="*/ 173 w 967"/>
                <a:gd name="T35" fmla="*/ 848 h 1003"/>
                <a:gd name="T36" fmla="*/ 82 w 967"/>
                <a:gd name="T37" fmla="*/ 812 h 1003"/>
                <a:gd name="T38" fmla="*/ 74 w 967"/>
                <a:gd name="T39" fmla="*/ 699 h 1003"/>
                <a:gd name="T40" fmla="*/ 2 w 967"/>
                <a:gd name="T41" fmla="*/ 704 h 1003"/>
                <a:gd name="T42" fmla="*/ 0 w 967"/>
                <a:gd name="T43" fmla="*/ 663 h 1003"/>
                <a:gd name="T44" fmla="*/ 83 w 967"/>
                <a:gd name="T45" fmla="*/ 598 h 1003"/>
                <a:gd name="T46" fmla="*/ 88 w 967"/>
                <a:gd name="T47" fmla="*/ 485 h 1003"/>
                <a:gd name="T48" fmla="*/ 204 w 967"/>
                <a:gd name="T49" fmla="*/ 319 h 1003"/>
                <a:gd name="T50" fmla="*/ 182 w 967"/>
                <a:gd name="T51" fmla="*/ 193 h 1003"/>
                <a:gd name="T52" fmla="*/ 203 w 967"/>
                <a:gd name="T53" fmla="*/ 95 h 1003"/>
                <a:gd name="T54" fmla="*/ 284 w 967"/>
                <a:gd name="T55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67" h="1003">
                  <a:moveTo>
                    <a:pt x="284" y="0"/>
                  </a:moveTo>
                  <a:lnTo>
                    <a:pt x="369" y="193"/>
                  </a:lnTo>
                  <a:lnTo>
                    <a:pt x="597" y="349"/>
                  </a:lnTo>
                  <a:lnTo>
                    <a:pt x="530" y="412"/>
                  </a:lnTo>
                  <a:lnTo>
                    <a:pt x="521" y="485"/>
                  </a:lnTo>
                  <a:lnTo>
                    <a:pt x="648" y="459"/>
                  </a:lnTo>
                  <a:lnTo>
                    <a:pt x="610" y="507"/>
                  </a:lnTo>
                  <a:lnTo>
                    <a:pt x="677" y="602"/>
                  </a:lnTo>
                  <a:lnTo>
                    <a:pt x="779" y="650"/>
                  </a:lnTo>
                  <a:lnTo>
                    <a:pt x="967" y="650"/>
                  </a:lnTo>
                  <a:lnTo>
                    <a:pt x="821" y="846"/>
                  </a:lnTo>
                  <a:lnTo>
                    <a:pt x="541" y="966"/>
                  </a:lnTo>
                  <a:lnTo>
                    <a:pt x="466" y="940"/>
                  </a:lnTo>
                  <a:lnTo>
                    <a:pt x="412" y="1003"/>
                  </a:lnTo>
                  <a:lnTo>
                    <a:pt x="339" y="995"/>
                  </a:lnTo>
                  <a:lnTo>
                    <a:pt x="244" y="912"/>
                  </a:lnTo>
                  <a:lnTo>
                    <a:pt x="192" y="914"/>
                  </a:lnTo>
                  <a:lnTo>
                    <a:pt x="173" y="848"/>
                  </a:lnTo>
                  <a:lnTo>
                    <a:pt x="82" y="812"/>
                  </a:lnTo>
                  <a:lnTo>
                    <a:pt x="74" y="699"/>
                  </a:lnTo>
                  <a:lnTo>
                    <a:pt x="2" y="704"/>
                  </a:lnTo>
                  <a:lnTo>
                    <a:pt x="0" y="663"/>
                  </a:lnTo>
                  <a:lnTo>
                    <a:pt x="83" y="598"/>
                  </a:lnTo>
                  <a:lnTo>
                    <a:pt x="88" y="485"/>
                  </a:lnTo>
                  <a:lnTo>
                    <a:pt x="204" y="319"/>
                  </a:lnTo>
                  <a:lnTo>
                    <a:pt x="182" y="193"/>
                  </a:lnTo>
                  <a:lnTo>
                    <a:pt x="203" y="95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6498" y="4878"/>
              <a:ext cx="63" cy="69"/>
            </a:xfrm>
            <a:custGeom>
              <a:avLst/>
              <a:gdLst>
                <a:gd name="T0" fmla="*/ 71 w 126"/>
                <a:gd name="T1" fmla="*/ 0 h 137"/>
                <a:gd name="T2" fmla="*/ 9 w 126"/>
                <a:gd name="T3" fmla="*/ 63 h 137"/>
                <a:gd name="T4" fmla="*/ 0 w 126"/>
                <a:gd name="T5" fmla="*/ 137 h 137"/>
                <a:gd name="T6" fmla="*/ 126 w 126"/>
                <a:gd name="T7" fmla="*/ 111 h 137"/>
                <a:gd name="T8" fmla="*/ 71 w 126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37">
                  <a:moveTo>
                    <a:pt x="71" y="0"/>
                  </a:moveTo>
                  <a:lnTo>
                    <a:pt x="9" y="63"/>
                  </a:lnTo>
                  <a:lnTo>
                    <a:pt x="0" y="137"/>
                  </a:lnTo>
                  <a:lnTo>
                    <a:pt x="126" y="111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6489" y="4897"/>
              <a:ext cx="336" cy="470"/>
            </a:xfrm>
            <a:custGeom>
              <a:avLst/>
              <a:gdLst>
                <a:gd name="T0" fmla="*/ 144 w 672"/>
                <a:gd name="T1" fmla="*/ 74 h 942"/>
                <a:gd name="T2" fmla="*/ 164 w 672"/>
                <a:gd name="T3" fmla="*/ 118 h 942"/>
                <a:gd name="T4" fmla="*/ 306 w 672"/>
                <a:gd name="T5" fmla="*/ 107 h 942"/>
                <a:gd name="T6" fmla="*/ 453 w 672"/>
                <a:gd name="T7" fmla="*/ 91 h 942"/>
                <a:gd name="T8" fmla="*/ 554 w 672"/>
                <a:gd name="T9" fmla="*/ 58 h 942"/>
                <a:gd name="T10" fmla="*/ 632 w 672"/>
                <a:gd name="T11" fmla="*/ 0 h 942"/>
                <a:gd name="T12" fmla="*/ 672 w 672"/>
                <a:gd name="T13" fmla="*/ 85 h 942"/>
                <a:gd name="T14" fmla="*/ 464 w 672"/>
                <a:gd name="T15" fmla="*/ 551 h 942"/>
                <a:gd name="T16" fmla="*/ 41 w 672"/>
                <a:gd name="T17" fmla="*/ 942 h 942"/>
                <a:gd name="T18" fmla="*/ 0 w 672"/>
                <a:gd name="T19" fmla="*/ 860 h 942"/>
                <a:gd name="T20" fmla="*/ 32 w 672"/>
                <a:gd name="T21" fmla="*/ 581 h 942"/>
                <a:gd name="T22" fmla="*/ 316 w 672"/>
                <a:gd name="T23" fmla="*/ 461 h 942"/>
                <a:gd name="T24" fmla="*/ 463 w 672"/>
                <a:gd name="T25" fmla="*/ 265 h 942"/>
                <a:gd name="T26" fmla="*/ 275 w 672"/>
                <a:gd name="T27" fmla="*/ 265 h 942"/>
                <a:gd name="T28" fmla="*/ 172 w 672"/>
                <a:gd name="T29" fmla="*/ 217 h 942"/>
                <a:gd name="T30" fmla="*/ 105 w 672"/>
                <a:gd name="T31" fmla="*/ 121 h 942"/>
                <a:gd name="T32" fmla="*/ 144 w 672"/>
                <a:gd name="T33" fmla="*/ 74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2" h="942">
                  <a:moveTo>
                    <a:pt x="144" y="74"/>
                  </a:moveTo>
                  <a:lnTo>
                    <a:pt x="164" y="118"/>
                  </a:lnTo>
                  <a:lnTo>
                    <a:pt x="306" y="107"/>
                  </a:lnTo>
                  <a:lnTo>
                    <a:pt x="453" y="91"/>
                  </a:lnTo>
                  <a:lnTo>
                    <a:pt x="554" y="58"/>
                  </a:lnTo>
                  <a:lnTo>
                    <a:pt x="632" y="0"/>
                  </a:lnTo>
                  <a:lnTo>
                    <a:pt x="672" y="85"/>
                  </a:lnTo>
                  <a:lnTo>
                    <a:pt x="464" y="551"/>
                  </a:lnTo>
                  <a:lnTo>
                    <a:pt x="41" y="942"/>
                  </a:lnTo>
                  <a:lnTo>
                    <a:pt x="0" y="860"/>
                  </a:lnTo>
                  <a:lnTo>
                    <a:pt x="32" y="581"/>
                  </a:lnTo>
                  <a:lnTo>
                    <a:pt x="316" y="461"/>
                  </a:lnTo>
                  <a:lnTo>
                    <a:pt x="463" y="265"/>
                  </a:lnTo>
                  <a:lnTo>
                    <a:pt x="275" y="265"/>
                  </a:lnTo>
                  <a:lnTo>
                    <a:pt x="172" y="217"/>
                  </a:lnTo>
                  <a:lnTo>
                    <a:pt x="105" y="121"/>
                  </a:lnTo>
                  <a:lnTo>
                    <a:pt x="144" y="7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5423" y="5264"/>
              <a:ext cx="61" cy="43"/>
            </a:xfrm>
            <a:custGeom>
              <a:avLst/>
              <a:gdLst>
                <a:gd name="T0" fmla="*/ 18 w 123"/>
                <a:gd name="T1" fmla="*/ 0 h 86"/>
                <a:gd name="T2" fmla="*/ 123 w 123"/>
                <a:gd name="T3" fmla="*/ 6 h 86"/>
                <a:gd name="T4" fmla="*/ 115 w 123"/>
                <a:gd name="T5" fmla="*/ 86 h 86"/>
                <a:gd name="T6" fmla="*/ 0 w 123"/>
                <a:gd name="T7" fmla="*/ 81 h 86"/>
                <a:gd name="T8" fmla="*/ 18 w 123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86">
                  <a:moveTo>
                    <a:pt x="18" y="0"/>
                  </a:moveTo>
                  <a:lnTo>
                    <a:pt x="123" y="6"/>
                  </a:lnTo>
                  <a:lnTo>
                    <a:pt x="115" y="86"/>
                  </a:lnTo>
                  <a:lnTo>
                    <a:pt x="0" y="8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5403" y="5267"/>
              <a:ext cx="193" cy="241"/>
            </a:xfrm>
            <a:custGeom>
              <a:avLst/>
              <a:gdLst>
                <a:gd name="T0" fmla="*/ 161 w 386"/>
                <a:gd name="T1" fmla="*/ 0 h 482"/>
                <a:gd name="T2" fmla="*/ 319 w 386"/>
                <a:gd name="T3" fmla="*/ 1 h 482"/>
                <a:gd name="T4" fmla="*/ 324 w 386"/>
                <a:gd name="T5" fmla="*/ 55 h 482"/>
                <a:gd name="T6" fmla="*/ 367 w 386"/>
                <a:gd name="T7" fmla="*/ 50 h 482"/>
                <a:gd name="T8" fmla="*/ 386 w 386"/>
                <a:gd name="T9" fmla="*/ 314 h 482"/>
                <a:gd name="T10" fmla="*/ 196 w 386"/>
                <a:gd name="T11" fmla="*/ 326 h 482"/>
                <a:gd name="T12" fmla="*/ 207 w 386"/>
                <a:gd name="T13" fmla="*/ 482 h 482"/>
                <a:gd name="T14" fmla="*/ 158 w 386"/>
                <a:gd name="T15" fmla="*/ 398 h 482"/>
                <a:gd name="T16" fmla="*/ 49 w 386"/>
                <a:gd name="T17" fmla="*/ 293 h 482"/>
                <a:gd name="T18" fmla="*/ 0 w 386"/>
                <a:gd name="T19" fmla="*/ 209 h 482"/>
                <a:gd name="T20" fmla="*/ 40 w 386"/>
                <a:gd name="T21" fmla="*/ 75 h 482"/>
                <a:gd name="T22" fmla="*/ 153 w 386"/>
                <a:gd name="T23" fmla="*/ 80 h 482"/>
                <a:gd name="T24" fmla="*/ 161 w 386"/>
                <a:gd name="T25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" h="482">
                  <a:moveTo>
                    <a:pt x="161" y="0"/>
                  </a:moveTo>
                  <a:lnTo>
                    <a:pt x="319" y="1"/>
                  </a:lnTo>
                  <a:lnTo>
                    <a:pt x="324" y="55"/>
                  </a:lnTo>
                  <a:lnTo>
                    <a:pt x="367" y="50"/>
                  </a:lnTo>
                  <a:lnTo>
                    <a:pt x="386" y="314"/>
                  </a:lnTo>
                  <a:lnTo>
                    <a:pt x="196" y="326"/>
                  </a:lnTo>
                  <a:lnTo>
                    <a:pt x="207" y="482"/>
                  </a:lnTo>
                  <a:lnTo>
                    <a:pt x="158" y="398"/>
                  </a:lnTo>
                  <a:lnTo>
                    <a:pt x="49" y="293"/>
                  </a:lnTo>
                  <a:lnTo>
                    <a:pt x="0" y="209"/>
                  </a:lnTo>
                  <a:lnTo>
                    <a:pt x="40" y="75"/>
                  </a:lnTo>
                  <a:lnTo>
                    <a:pt x="153" y="80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5502" y="5203"/>
              <a:ext cx="234" cy="302"/>
            </a:xfrm>
            <a:custGeom>
              <a:avLst/>
              <a:gdLst>
                <a:gd name="T0" fmla="*/ 0 w 469"/>
                <a:gd name="T1" fmla="*/ 455 h 606"/>
                <a:gd name="T2" fmla="*/ 11 w 469"/>
                <a:gd name="T3" fmla="*/ 606 h 606"/>
                <a:gd name="T4" fmla="*/ 83 w 469"/>
                <a:gd name="T5" fmla="*/ 600 h 606"/>
                <a:gd name="T6" fmla="*/ 126 w 469"/>
                <a:gd name="T7" fmla="*/ 560 h 606"/>
                <a:gd name="T8" fmla="*/ 212 w 469"/>
                <a:gd name="T9" fmla="*/ 568 h 606"/>
                <a:gd name="T10" fmla="*/ 295 w 469"/>
                <a:gd name="T11" fmla="*/ 520 h 606"/>
                <a:gd name="T12" fmla="*/ 303 w 469"/>
                <a:gd name="T13" fmla="*/ 405 h 606"/>
                <a:gd name="T14" fmla="*/ 426 w 469"/>
                <a:gd name="T15" fmla="*/ 283 h 606"/>
                <a:gd name="T16" fmla="*/ 469 w 469"/>
                <a:gd name="T17" fmla="*/ 61 h 606"/>
                <a:gd name="T18" fmla="*/ 345 w 469"/>
                <a:gd name="T19" fmla="*/ 0 h 606"/>
                <a:gd name="T20" fmla="*/ 276 w 469"/>
                <a:gd name="T21" fmla="*/ 42 h 606"/>
                <a:gd name="T22" fmla="*/ 284 w 469"/>
                <a:gd name="T23" fmla="*/ 130 h 606"/>
                <a:gd name="T24" fmla="*/ 123 w 469"/>
                <a:gd name="T25" fmla="*/ 130 h 606"/>
                <a:gd name="T26" fmla="*/ 128 w 469"/>
                <a:gd name="T27" fmla="*/ 184 h 606"/>
                <a:gd name="T28" fmla="*/ 172 w 469"/>
                <a:gd name="T29" fmla="*/ 188 h 606"/>
                <a:gd name="T30" fmla="*/ 190 w 469"/>
                <a:gd name="T31" fmla="*/ 443 h 606"/>
                <a:gd name="T32" fmla="*/ 0 w 469"/>
                <a:gd name="T33" fmla="*/ 4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606">
                  <a:moveTo>
                    <a:pt x="0" y="455"/>
                  </a:moveTo>
                  <a:lnTo>
                    <a:pt x="11" y="606"/>
                  </a:lnTo>
                  <a:lnTo>
                    <a:pt x="83" y="600"/>
                  </a:lnTo>
                  <a:lnTo>
                    <a:pt x="126" y="560"/>
                  </a:lnTo>
                  <a:lnTo>
                    <a:pt x="212" y="568"/>
                  </a:lnTo>
                  <a:lnTo>
                    <a:pt x="295" y="520"/>
                  </a:lnTo>
                  <a:lnTo>
                    <a:pt x="303" y="405"/>
                  </a:lnTo>
                  <a:lnTo>
                    <a:pt x="426" y="283"/>
                  </a:lnTo>
                  <a:lnTo>
                    <a:pt x="469" y="61"/>
                  </a:lnTo>
                  <a:lnTo>
                    <a:pt x="345" y="0"/>
                  </a:lnTo>
                  <a:lnTo>
                    <a:pt x="276" y="42"/>
                  </a:lnTo>
                  <a:lnTo>
                    <a:pt x="284" y="130"/>
                  </a:lnTo>
                  <a:lnTo>
                    <a:pt x="123" y="130"/>
                  </a:lnTo>
                  <a:lnTo>
                    <a:pt x="128" y="184"/>
                  </a:lnTo>
                  <a:lnTo>
                    <a:pt x="172" y="188"/>
                  </a:lnTo>
                  <a:lnTo>
                    <a:pt x="190" y="443"/>
                  </a:lnTo>
                  <a:lnTo>
                    <a:pt x="0" y="45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5506" y="5502"/>
              <a:ext cx="39" cy="39"/>
            </a:xfrm>
            <a:custGeom>
              <a:avLst/>
              <a:gdLst>
                <a:gd name="T0" fmla="*/ 78 w 78"/>
                <a:gd name="T1" fmla="*/ 0 h 78"/>
                <a:gd name="T2" fmla="*/ 0 w 78"/>
                <a:gd name="T3" fmla="*/ 6 h 78"/>
                <a:gd name="T4" fmla="*/ 46 w 78"/>
                <a:gd name="T5" fmla="*/ 78 h 78"/>
                <a:gd name="T6" fmla="*/ 78 w 7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8">
                  <a:moveTo>
                    <a:pt x="78" y="0"/>
                  </a:moveTo>
                  <a:lnTo>
                    <a:pt x="0" y="6"/>
                  </a:lnTo>
                  <a:lnTo>
                    <a:pt x="46" y="78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5529" y="5145"/>
              <a:ext cx="644" cy="641"/>
            </a:xfrm>
            <a:custGeom>
              <a:avLst/>
              <a:gdLst>
                <a:gd name="T0" fmla="*/ 0 w 1288"/>
                <a:gd name="T1" fmla="*/ 790 h 1282"/>
                <a:gd name="T2" fmla="*/ 34 w 1288"/>
                <a:gd name="T3" fmla="*/ 712 h 1282"/>
                <a:gd name="T4" fmla="*/ 72 w 1288"/>
                <a:gd name="T5" fmla="*/ 674 h 1282"/>
                <a:gd name="T6" fmla="*/ 115 w 1288"/>
                <a:gd name="T7" fmla="*/ 671 h 1282"/>
                <a:gd name="T8" fmla="*/ 168 w 1288"/>
                <a:gd name="T9" fmla="*/ 677 h 1282"/>
                <a:gd name="T10" fmla="*/ 241 w 1288"/>
                <a:gd name="T11" fmla="*/ 634 h 1282"/>
                <a:gd name="T12" fmla="*/ 249 w 1288"/>
                <a:gd name="T13" fmla="*/ 519 h 1282"/>
                <a:gd name="T14" fmla="*/ 372 w 1288"/>
                <a:gd name="T15" fmla="*/ 397 h 1282"/>
                <a:gd name="T16" fmla="*/ 438 w 1288"/>
                <a:gd name="T17" fmla="*/ 75 h 1282"/>
                <a:gd name="T18" fmla="*/ 511 w 1288"/>
                <a:gd name="T19" fmla="*/ 39 h 1282"/>
                <a:gd name="T20" fmla="*/ 671 w 1288"/>
                <a:gd name="T21" fmla="*/ 89 h 1282"/>
                <a:gd name="T22" fmla="*/ 792 w 1288"/>
                <a:gd name="T23" fmla="*/ 15 h 1282"/>
                <a:gd name="T24" fmla="*/ 854 w 1288"/>
                <a:gd name="T25" fmla="*/ 28 h 1282"/>
                <a:gd name="T26" fmla="*/ 912 w 1288"/>
                <a:gd name="T27" fmla="*/ 0 h 1282"/>
                <a:gd name="T28" fmla="*/ 1009 w 1288"/>
                <a:gd name="T29" fmla="*/ 20 h 1282"/>
                <a:gd name="T30" fmla="*/ 1078 w 1288"/>
                <a:gd name="T31" fmla="*/ 59 h 1282"/>
                <a:gd name="T32" fmla="*/ 1132 w 1288"/>
                <a:gd name="T33" fmla="*/ 56 h 1282"/>
                <a:gd name="T34" fmla="*/ 1164 w 1288"/>
                <a:gd name="T35" fmla="*/ 80 h 1282"/>
                <a:gd name="T36" fmla="*/ 1189 w 1288"/>
                <a:gd name="T37" fmla="*/ 53 h 1282"/>
                <a:gd name="T38" fmla="*/ 1255 w 1288"/>
                <a:gd name="T39" fmla="*/ 127 h 1282"/>
                <a:gd name="T40" fmla="*/ 1260 w 1288"/>
                <a:gd name="T41" fmla="*/ 188 h 1282"/>
                <a:gd name="T42" fmla="*/ 1288 w 1288"/>
                <a:gd name="T43" fmla="*/ 226 h 1282"/>
                <a:gd name="T44" fmla="*/ 1209 w 1288"/>
                <a:gd name="T45" fmla="*/ 299 h 1282"/>
                <a:gd name="T46" fmla="*/ 1177 w 1288"/>
                <a:gd name="T47" fmla="*/ 456 h 1282"/>
                <a:gd name="T48" fmla="*/ 1149 w 1288"/>
                <a:gd name="T49" fmla="*/ 514 h 1282"/>
                <a:gd name="T50" fmla="*/ 1156 w 1288"/>
                <a:gd name="T51" fmla="*/ 769 h 1282"/>
                <a:gd name="T52" fmla="*/ 1232 w 1288"/>
                <a:gd name="T53" fmla="*/ 850 h 1282"/>
                <a:gd name="T54" fmla="*/ 1237 w 1288"/>
                <a:gd name="T55" fmla="*/ 891 h 1282"/>
                <a:gd name="T56" fmla="*/ 1106 w 1288"/>
                <a:gd name="T57" fmla="*/ 914 h 1282"/>
                <a:gd name="T58" fmla="*/ 1071 w 1288"/>
                <a:gd name="T59" fmla="*/ 1032 h 1282"/>
                <a:gd name="T60" fmla="*/ 1129 w 1288"/>
                <a:gd name="T61" fmla="*/ 1043 h 1282"/>
                <a:gd name="T62" fmla="*/ 1094 w 1288"/>
                <a:gd name="T63" fmla="*/ 1159 h 1282"/>
                <a:gd name="T64" fmla="*/ 1170 w 1288"/>
                <a:gd name="T65" fmla="*/ 1195 h 1282"/>
                <a:gd name="T66" fmla="*/ 1197 w 1288"/>
                <a:gd name="T67" fmla="*/ 1166 h 1282"/>
                <a:gd name="T68" fmla="*/ 1205 w 1288"/>
                <a:gd name="T69" fmla="*/ 1279 h 1282"/>
                <a:gd name="T70" fmla="*/ 1145 w 1288"/>
                <a:gd name="T71" fmla="*/ 1282 h 1282"/>
                <a:gd name="T72" fmla="*/ 995 w 1288"/>
                <a:gd name="T73" fmla="*/ 1166 h 1282"/>
                <a:gd name="T74" fmla="*/ 996 w 1288"/>
                <a:gd name="T75" fmla="*/ 1194 h 1282"/>
                <a:gd name="T76" fmla="*/ 950 w 1288"/>
                <a:gd name="T77" fmla="*/ 1195 h 1282"/>
                <a:gd name="T78" fmla="*/ 861 w 1288"/>
                <a:gd name="T79" fmla="*/ 1131 h 1282"/>
                <a:gd name="T80" fmla="*/ 803 w 1288"/>
                <a:gd name="T81" fmla="*/ 1136 h 1282"/>
                <a:gd name="T82" fmla="*/ 800 w 1288"/>
                <a:gd name="T83" fmla="*/ 1107 h 1282"/>
                <a:gd name="T84" fmla="*/ 669 w 1288"/>
                <a:gd name="T85" fmla="*/ 1115 h 1282"/>
                <a:gd name="T86" fmla="*/ 612 w 1288"/>
                <a:gd name="T87" fmla="*/ 864 h 1282"/>
                <a:gd name="T88" fmla="*/ 581 w 1288"/>
                <a:gd name="T89" fmla="*/ 867 h 1282"/>
                <a:gd name="T90" fmla="*/ 565 w 1288"/>
                <a:gd name="T91" fmla="*/ 825 h 1282"/>
                <a:gd name="T92" fmla="*/ 505 w 1288"/>
                <a:gd name="T93" fmla="*/ 828 h 1282"/>
                <a:gd name="T94" fmla="*/ 498 w 1288"/>
                <a:gd name="T95" fmla="*/ 899 h 1282"/>
                <a:gd name="T96" fmla="*/ 348 w 1288"/>
                <a:gd name="T97" fmla="*/ 910 h 1282"/>
                <a:gd name="T98" fmla="*/ 347 w 1288"/>
                <a:gd name="T99" fmla="*/ 883 h 1282"/>
                <a:gd name="T100" fmla="*/ 318 w 1288"/>
                <a:gd name="T101" fmla="*/ 883 h 1282"/>
                <a:gd name="T102" fmla="*/ 280 w 1288"/>
                <a:gd name="T103" fmla="*/ 758 h 1282"/>
                <a:gd name="T104" fmla="*/ 0 w 1288"/>
                <a:gd name="T105" fmla="*/ 790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8" h="1282">
                  <a:moveTo>
                    <a:pt x="0" y="790"/>
                  </a:moveTo>
                  <a:lnTo>
                    <a:pt x="34" y="712"/>
                  </a:lnTo>
                  <a:lnTo>
                    <a:pt x="72" y="674"/>
                  </a:lnTo>
                  <a:lnTo>
                    <a:pt x="115" y="671"/>
                  </a:lnTo>
                  <a:lnTo>
                    <a:pt x="168" y="677"/>
                  </a:lnTo>
                  <a:lnTo>
                    <a:pt x="241" y="634"/>
                  </a:lnTo>
                  <a:lnTo>
                    <a:pt x="249" y="519"/>
                  </a:lnTo>
                  <a:lnTo>
                    <a:pt x="372" y="397"/>
                  </a:lnTo>
                  <a:lnTo>
                    <a:pt x="438" y="75"/>
                  </a:lnTo>
                  <a:lnTo>
                    <a:pt x="511" y="39"/>
                  </a:lnTo>
                  <a:lnTo>
                    <a:pt x="671" y="89"/>
                  </a:lnTo>
                  <a:lnTo>
                    <a:pt x="792" y="15"/>
                  </a:lnTo>
                  <a:lnTo>
                    <a:pt x="854" y="28"/>
                  </a:lnTo>
                  <a:lnTo>
                    <a:pt x="912" y="0"/>
                  </a:lnTo>
                  <a:lnTo>
                    <a:pt x="1009" y="20"/>
                  </a:lnTo>
                  <a:lnTo>
                    <a:pt x="1078" y="59"/>
                  </a:lnTo>
                  <a:lnTo>
                    <a:pt x="1132" y="56"/>
                  </a:lnTo>
                  <a:lnTo>
                    <a:pt x="1164" y="80"/>
                  </a:lnTo>
                  <a:lnTo>
                    <a:pt x="1189" y="53"/>
                  </a:lnTo>
                  <a:lnTo>
                    <a:pt x="1255" y="127"/>
                  </a:lnTo>
                  <a:lnTo>
                    <a:pt x="1260" y="188"/>
                  </a:lnTo>
                  <a:lnTo>
                    <a:pt x="1288" y="226"/>
                  </a:lnTo>
                  <a:lnTo>
                    <a:pt x="1209" y="299"/>
                  </a:lnTo>
                  <a:lnTo>
                    <a:pt x="1177" y="456"/>
                  </a:lnTo>
                  <a:lnTo>
                    <a:pt x="1149" y="514"/>
                  </a:lnTo>
                  <a:lnTo>
                    <a:pt x="1156" y="769"/>
                  </a:lnTo>
                  <a:lnTo>
                    <a:pt x="1232" y="850"/>
                  </a:lnTo>
                  <a:lnTo>
                    <a:pt x="1237" y="891"/>
                  </a:lnTo>
                  <a:lnTo>
                    <a:pt x="1106" y="914"/>
                  </a:lnTo>
                  <a:lnTo>
                    <a:pt x="1071" y="1032"/>
                  </a:lnTo>
                  <a:lnTo>
                    <a:pt x="1129" y="1043"/>
                  </a:lnTo>
                  <a:lnTo>
                    <a:pt x="1094" y="1159"/>
                  </a:lnTo>
                  <a:lnTo>
                    <a:pt x="1170" y="1195"/>
                  </a:lnTo>
                  <a:lnTo>
                    <a:pt x="1197" y="1166"/>
                  </a:lnTo>
                  <a:lnTo>
                    <a:pt x="1205" y="1279"/>
                  </a:lnTo>
                  <a:lnTo>
                    <a:pt x="1145" y="1282"/>
                  </a:lnTo>
                  <a:lnTo>
                    <a:pt x="995" y="1166"/>
                  </a:lnTo>
                  <a:lnTo>
                    <a:pt x="996" y="1194"/>
                  </a:lnTo>
                  <a:lnTo>
                    <a:pt x="950" y="1195"/>
                  </a:lnTo>
                  <a:lnTo>
                    <a:pt x="861" y="1131"/>
                  </a:lnTo>
                  <a:lnTo>
                    <a:pt x="803" y="1136"/>
                  </a:lnTo>
                  <a:lnTo>
                    <a:pt x="800" y="1107"/>
                  </a:lnTo>
                  <a:lnTo>
                    <a:pt x="669" y="1115"/>
                  </a:lnTo>
                  <a:lnTo>
                    <a:pt x="612" y="864"/>
                  </a:lnTo>
                  <a:lnTo>
                    <a:pt x="581" y="867"/>
                  </a:lnTo>
                  <a:lnTo>
                    <a:pt x="565" y="825"/>
                  </a:lnTo>
                  <a:lnTo>
                    <a:pt x="505" y="828"/>
                  </a:lnTo>
                  <a:lnTo>
                    <a:pt x="498" y="899"/>
                  </a:lnTo>
                  <a:lnTo>
                    <a:pt x="348" y="910"/>
                  </a:lnTo>
                  <a:lnTo>
                    <a:pt x="347" y="883"/>
                  </a:lnTo>
                  <a:lnTo>
                    <a:pt x="318" y="883"/>
                  </a:lnTo>
                  <a:lnTo>
                    <a:pt x="280" y="758"/>
                  </a:lnTo>
                  <a:lnTo>
                    <a:pt x="0" y="79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6118" y="5175"/>
              <a:ext cx="179" cy="193"/>
            </a:xfrm>
            <a:custGeom>
              <a:avLst/>
              <a:gdLst>
                <a:gd name="T0" fmla="*/ 305 w 357"/>
                <a:gd name="T1" fmla="*/ 0 h 386"/>
                <a:gd name="T2" fmla="*/ 357 w 357"/>
                <a:gd name="T3" fmla="*/ 167 h 386"/>
                <a:gd name="T4" fmla="*/ 300 w 357"/>
                <a:gd name="T5" fmla="*/ 247 h 386"/>
                <a:gd name="T6" fmla="*/ 274 w 357"/>
                <a:gd name="T7" fmla="*/ 264 h 386"/>
                <a:gd name="T8" fmla="*/ 266 w 357"/>
                <a:gd name="T9" fmla="*/ 347 h 386"/>
                <a:gd name="T10" fmla="*/ 0 w 357"/>
                <a:gd name="T11" fmla="*/ 386 h 386"/>
                <a:gd name="T12" fmla="*/ 27 w 357"/>
                <a:gd name="T13" fmla="*/ 240 h 386"/>
                <a:gd name="T14" fmla="*/ 108 w 357"/>
                <a:gd name="T15" fmla="*/ 167 h 386"/>
                <a:gd name="T16" fmla="*/ 80 w 357"/>
                <a:gd name="T17" fmla="*/ 129 h 386"/>
                <a:gd name="T18" fmla="*/ 75 w 357"/>
                <a:gd name="T19" fmla="*/ 61 h 386"/>
                <a:gd name="T20" fmla="*/ 222 w 357"/>
                <a:gd name="T21" fmla="*/ 49 h 386"/>
                <a:gd name="T22" fmla="*/ 305 w 357"/>
                <a:gd name="T2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7" h="386">
                  <a:moveTo>
                    <a:pt x="305" y="0"/>
                  </a:moveTo>
                  <a:lnTo>
                    <a:pt x="357" y="167"/>
                  </a:lnTo>
                  <a:lnTo>
                    <a:pt x="300" y="247"/>
                  </a:lnTo>
                  <a:lnTo>
                    <a:pt x="274" y="264"/>
                  </a:lnTo>
                  <a:lnTo>
                    <a:pt x="266" y="347"/>
                  </a:lnTo>
                  <a:lnTo>
                    <a:pt x="0" y="386"/>
                  </a:lnTo>
                  <a:lnTo>
                    <a:pt x="27" y="240"/>
                  </a:lnTo>
                  <a:lnTo>
                    <a:pt x="108" y="167"/>
                  </a:lnTo>
                  <a:lnTo>
                    <a:pt x="80" y="129"/>
                  </a:lnTo>
                  <a:lnTo>
                    <a:pt x="75" y="61"/>
                  </a:lnTo>
                  <a:lnTo>
                    <a:pt x="222" y="49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6252" y="5160"/>
              <a:ext cx="261" cy="319"/>
            </a:xfrm>
            <a:custGeom>
              <a:avLst/>
              <a:gdLst>
                <a:gd name="T0" fmla="*/ 0 w 522"/>
                <a:gd name="T1" fmla="*/ 377 h 638"/>
                <a:gd name="T2" fmla="*/ 149 w 522"/>
                <a:gd name="T3" fmla="*/ 437 h 638"/>
                <a:gd name="T4" fmla="*/ 241 w 522"/>
                <a:gd name="T5" fmla="*/ 534 h 638"/>
                <a:gd name="T6" fmla="*/ 304 w 522"/>
                <a:gd name="T7" fmla="*/ 554 h 638"/>
                <a:gd name="T8" fmla="*/ 350 w 522"/>
                <a:gd name="T9" fmla="*/ 627 h 638"/>
                <a:gd name="T10" fmla="*/ 393 w 522"/>
                <a:gd name="T11" fmla="*/ 638 h 638"/>
                <a:gd name="T12" fmla="*/ 522 w 522"/>
                <a:gd name="T13" fmla="*/ 415 h 638"/>
                <a:gd name="T14" fmla="*/ 474 w 522"/>
                <a:gd name="T15" fmla="*/ 317 h 638"/>
                <a:gd name="T16" fmla="*/ 513 w 522"/>
                <a:gd name="T17" fmla="*/ 54 h 638"/>
                <a:gd name="T18" fmla="*/ 438 w 522"/>
                <a:gd name="T19" fmla="*/ 29 h 638"/>
                <a:gd name="T20" fmla="*/ 383 w 522"/>
                <a:gd name="T21" fmla="*/ 91 h 638"/>
                <a:gd name="T22" fmla="*/ 310 w 522"/>
                <a:gd name="T23" fmla="*/ 84 h 638"/>
                <a:gd name="T24" fmla="*/ 219 w 522"/>
                <a:gd name="T25" fmla="*/ 0 h 638"/>
                <a:gd name="T26" fmla="*/ 74 w 522"/>
                <a:gd name="T27" fmla="*/ 11 h 638"/>
                <a:gd name="T28" fmla="*/ 40 w 522"/>
                <a:gd name="T29" fmla="*/ 30 h 638"/>
                <a:gd name="T30" fmla="*/ 91 w 522"/>
                <a:gd name="T31" fmla="*/ 197 h 638"/>
                <a:gd name="T32" fmla="*/ 39 w 522"/>
                <a:gd name="T33" fmla="*/ 272 h 638"/>
                <a:gd name="T34" fmla="*/ 8 w 522"/>
                <a:gd name="T35" fmla="*/ 289 h 638"/>
                <a:gd name="T36" fmla="*/ 0 w 522"/>
                <a:gd name="T37" fmla="*/ 377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2" h="638">
                  <a:moveTo>
                    <a:pt x="0" y="377"/>
                  </a:moveTo>
                  <a:lnTo>
                    <a:pt x="149" y="437"/>
                  </a:lnTo>
                  <a:lnTo>
                    <a:pt x="241" y="534"/>
                  </a:lnTo>
                  <a:lnTo>
                    <a:pt x="304" y="554"/>
                  </a:lnTo>
                  <a:lnTo>
                    <a:pt x="350" y="627"/>
                  </a:lnTo>
                  <a:lnTo>
                    <a:pt x="393" y="638"/>
                  </a:lnTo>
                  <a:lnTo>
                    <a:pt x="522" y="415"/>
                  </a:lnTo>
                  <a:lnTo>
                    <a:pt x="474" y="317"/>
                  </a:lnTo>
                  <a:lnTo>
                    <a:pt x="513" y="54"/>
                  </a:lnTo>
                  <a:lnTo>
                    <a:pt x="438" y="29"/>
                  </a:lnTo>
                  <a:lnTo>
                    <a:pt x="383" y="91"/>
                  </a:lnTo>
                  <a:lnTo>
                    <a:pt x="310" y="84"/>
                  </a:lnTo>
                  <a:lnTo>
                    <a:pt x="219" y="0"/>
                  </a:lnTo>
                  <a:lnTo>
                    <a:pt x="74" y="11"/>
                  </a:lnTo>
                  <a:lnTo>
                    <a:pt x="40" y="30"/>
                  </a:lnTo>
                  <a:lnTo>
                    <a:pt x="91" y="197"/>
                  </a:lnTo>
                  <a:lnTo>
                    <a:pt x="39" y="272"/>
                  </a:lnTo>
                  <a:lnTo>
                    <a:pt x="8" y="289"/>
                  </a:lnTo>
                  <a:lnTo>
                    <a:pt x="0" y="37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6106" y="5348"/>
              <a:ext cx="373" cy="378"/>
            </a:xfrm>
            <a:custGeom>
              <a:avLst/>
              <a:gdLst>
                <a:gd name="T0" fmla="*/ 120 w 745"/>
                <a:gd name="T1" fmla="*/ 26 h 757"/>
                <a:gd name="T2" fmla="*/ 96 w 745"/>
                <a:gd name="T3" fmla="*/ 117 h 757"/>
                <a:gd name="T4" fmla="*/ 131 w 745"/>
                <a:gd name="T5" fmla="*/ 171 h 757"/>
                <a:gd name="T6" fmla="*/ 0 w 745"/>
                <a:gd name="T7" fmla="*/ 322 h 757"/>
                <a:gd name="T8" fmla="*/ 0 w 745"/>
                <a:gd name="T9" fmla="*/ 365 h 757"/>
                <a:gd name="T10" fmla="*/ 76 w 745"/>
                <a:gd name="T11" fmla="*/ 446 h 757"/>
                <a:gd name="T12" fmla="*/ 81 w 745"/>
                <a:gd name="T13" fmla="*/ 487 h 757"/>
                <a:gd name="T14" fmla="*/ 258 w 745"/>
                <a:gd name="T15" fmla="*/ 576 h 757"/>
                <a:gd name="T16" fmla="*/ 329 w 745"/>
                <a:gd name="T17" fmla="*/ 757 h 757"/>
                <a:gd name="T18" fmla="*/ 372 w 745"/>
                <a:gd name="T19" fmla="*/ 725 h 757"/>
                <a:gd name="T20" fmla="*/ 530 w 745"/>
                <a:gd name="T21" fmla="*/ 741 h 757"/>
                <a:gd name="T22" fmla="*/ 555 w 745"/>
                <a:gd name="T23" fmla="*/ 697 h 757"/>
                <a:gd name="T24" fmla="*/ 745 w 745"/>
                <a:gd name="T25" fmla="*/ 685 h 757"/>
                <a:gd name="T26" fmla="*/ 710 w 745"/>
                <a:gd name="T27" fmla="*/ 600 h 757"/>
                <a:gd name="T28" fmla="*/ 707 w 745"/>
                <a:gd name="T29" fmla="*/ 402 h 757"/>
                <a:gd name="T30" fmla="*/ 680 w 745"/>
                <a:gd name="T31" fmla="*/ 369 h 757"/>
                <a:gd name="T32" fmla="*/ 686 w 745"/>
                <a:gd name="T33" fmla="*/ 258 h 757"/>
                <a:gd name="T34" fmla="*/ 640 w 745"/>
                <a:gd name="T35" fmla="*/ 252 h 757"/>
                <a:gd name="T36" fmla="*/ 594 w 745"/>
                <a:gd name="T37" fmla="*/ 179 h 757"/>
                <a:gd name="T38" fmla="*/ 531 w 745"/>
                <a:gd name="T39" fmla="*/ 160 h 757"/>
                <a:gd name="T40" fmla="*/ 436 w 745"/>
                <a:gd name="T41" fmla="*/ 63 h 757"/>
                <a:gd name="T42" fmla="*/ 289 w 745"/>
                <a:gd name="T43" fmla="*/ 0 h 757"/>
                <a:gd name="T44" fmla="*/ 120 w 745"/>
                <a:gd name="T45" fmla="*/ 26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5" h="757">
                  <a:moveTo>
                    <a:pt x="120" y="26"/>
                  </a:moveTo>
                  <a:lnTo>
                    <a:pt x="96" y="117"/>
                  </a:lnTo>
                  <a:lnTo>
                    <a:pt x="131" y="171"/>
                  </a:lnTo>
                  <a:lnTo>
                    <a:pt x="0" y="322"/>
                  </a:lnTo>
                  <a:lnTo>
                    <a:pt x="0" y="365"/>
                  </a:lnTo>
                  <a:lnTo>
                    <a:pt x="76" y="446"/>
                  </a:lnTo>
                  <a:lnTo>
                    <a:pt x="81" y="487"/>
                  </a:lnTo>
                  <a:lnTo>
                    <a:pt x="258" y="576"/>
                  </a:lnTo>
                  <a:lnTo>
                    <a:pt x="329" y="757"/>
                  </a:lnTo>
                  <a:lnTo>
                    <a:pt x="372" y="725"/>
                  </a:lnTo>
                  <a:lnTo>
                    <a:pt x="530" y="741"/>
                  </a:lnTo>
                  <a:lnTo>
                    <a:pt x="555" y="697"/>
                  </a:lnTo>
                  <a:lnTo>
                    <a:pt x="745" y="685"/>
                  </a:lnTo>
                  <a:lnTo>
                    <a:pt x="710" y="600"/>
                  </a:lnTo>
                  <a:lnTo>
                    <a:pt x="707" y="402"/>
                  </a:lnTo>
                  <a:lnTo>
                    <a:pt x="680" y="369"/>
                  </a:lnTo>
                  <a:lnTo>
                    <a:pt x="686" y="258"/>
                  </a:lnTo>
                  <a:lnTo>
                    <a:pt x="640" y="252"/>
                  </a:lnTo>
                  <a:lnTo>
                    <a:pt x="594" y="179"/>
                  </a:lnTo>
                  <a:lnTo>
                    <a:pt x="531" y="160"/>
                  </a:lnTo>
                  <a:lnTo>
                    <a:pt x="436" y="63"/>
                  </a:lnTo>
                  <a:lnTo>
                    <a:pt x="289" y="0"/>
                  </a:lnTo>
                  <a:lnTo>
                    <a:pt x="120" y="2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6105" y="5417"/>
              <a:ext cx="64" cy="93"/>
            </a:xfrm>
            <a:custGeom>
              <a:avLst/>
              <a:gdLst>
                <a:gd name="T0" fmla="*/ 3 w 129"/>
                <a:gd name="T1" fmla="*/ 186 h 186"/>
                <a:gd name="T2" fmla="*/ 129 w 129"/>
                <a:gd name="T3" fmla="*/ 32 h 186"/>
                <a:gd name="T4" fmla="*/ 119 w 129"/>
                <a:gd name="T5" fmla="*/ 11 h 186"/>
                <a:gd name="T6" fmla="*/ 67 w 129"/>
                <a:gd name="T7" fmla="*/ 0 h 186"/>
                <a:gd name="T8" fmla="*/ 0 w 129"/>
                <a:gd name="T9" fmla="*/ 31 h 186"/>
                <a:gd name="T10" fmla="*/ 3 w 129"/>
                <a:gd name="T11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86">
                  <a:moveTo>
                    <a:pt x="3" y="186"/>
                  </a:moveTo>
                  <a:lnTo>
                    <a:pt x="129" y="32"/>
                  </a:lnTo>
                  <a:lnTo>
                    <a:pt x="119" y="11"/>
                  </a:lnTo>
                  <a:lnTo>
                    <a:pt x="67" y="0"/>
                  </a:lnTo>
                  <a:lnTo>
                    <a:pt x="0" y="31"/>
                  </a:lnTo>
                  <a:lnTo>
                    <a:pt x="3" y="18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6103" y="5360"/>
              <a:ext cx="63" cy="72"/>
            </a:xfrm>
            <a:custGeom>
              <a:avLst/>
              <a:gdLst>
                <a:gd name="T0" fmla="*/ 0 w 127"/>
                <a:gd name="T1" fmla="*/ 84 h 144"/>
                <a:gd name="T2" fmla="*/ 4 w 127"/>
                <a:gd name="T3" fmla="*/ 144 h 144"/>
                <a:gd name="T4" fmla="*/ 71 w 127"/>
                <a:gd name="T5" fmla="*/ 113 h 144"/>
                <a:gd name="T6" fmla="*/ 123 w 127"/>
                <a:gd name="T7" fmla="*/ 124 h 144"/>
                <a:gd name="T8" fmla="*/ 103 w 127"/>
                <a:gd name="T9" fmla="*/ 89 h 144"/>
                <a:gd name="T10" fmla="*/ 127 w 127"/>
                <a:gd name="T11" fmla="*/ 0 h 144"/>
                <a:gd name="T12" fmla="*/ 29 w 127"/>
                <a:gd name="T13" fmla="*/ 15 h 144"/>
                <a:gd name="T14" fmla="*/ 0 w 127"/>
                <a:gd name="T15" fmla="*/ 8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44">
                  <a:moveTo>
                    <a:pt x="0" y="84"/>
                  </a:moveTo>
                  <a:lnTo>
                    <a:pt x="4" y="144"/>
                  </a:lnTo>
                  <a:lnTo>
                    <a:pt x="71" y="113"/>
                  </a:lnTo>
                  <a:lnTo>
                    <a:pt x="123" y="124"/>
                  </a:lnTo>
                  <a:lnTo>
                    <a:pt x="103" y="89"/>
                  </a:lnTo>
                  <a:lnTo>
                    <a:pt x="127" y="0"/>
                  </a:lnTo>
                  <a:lnTo>
                    <a:pt x="29" y="15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517" y="5524"/>
              <a:ext cx="414" cy="437"/>
            </a:xfrm>
            <a:custGeom>
              <a:avLst/>
              <a:gdLst>
                <a:gd name="T0" fmla="*/ 21 w 829"/>
                <a:gd name="T1" fmla="*/ 32 h 874"/>
                <a:gd name="T2" fmla="*/ 96 w 829"/>
                <a:gd name="T3" fmla="*/ 158 h 874"/>
                <a:gd name="T4" fmla="*/ 59 w 829"/>
                <a:gd name="T5" fmla="*/ 244 h 874"/>
                <a:gd name="T6" fmla="*/ 80 w 829"/>
                <a:gd name="T7" fmla="*/ 338 h 874"/>
                <a:gd name="T8" fmla="*/ 126 w 829"/>
                <a:gd name="T9" fmla="*/ 356 h 874"/>
                <a:gd name="T10" fmla="*/ 117 w 829"/>
                <a:gd name="T11" fmla="*/ 455 h 874"/>
                <a:gd name="T12" fmla="*/ 21 w 829"/>
                <a:gd name="T13" fmla="*/ 577 h 874"/>
                <a:gd name="T14" fmla="*/ 0 w 829"/>
                <a:gd name="T15" fmla="*/ 706 h 874"/>
                <a:gd name="T16" fmla="*/ 0 w 829"/>
                <a:gd name="T17" fmla="*/ 845 h 874"/>
                <a:gd name="T18" fmla="*/ 98 w 829"/>
                <a:gd name="T19" fmla="*/ 783 h 874"/>
                <a:gd name="T20" fmla="*/ 162 w 829"/>
                <a:gd name="T21" fmla="*/ 838 h 874"/>
                <a:gd name="T22" fmla="*/ 446 w 829"/>
                <a:gd name="T23" fmla="*/ 787 h 874"/>
                <a:gd name="T24" fmla="*/ 620 w 829"/>
                <a:gd name="T25" fmla="*/ 874 h 874"/>
                <a:gd name="T26" fmla="*/ 759 w 829"/>
                <a:gd name="T27" fmla="*/ 836 h 874"/>
                <a:gd name="T28" fmla="*/ 680 w 829"/>
                <a:gd name="T29" fmla="*/ 772 h 874"/>
                <a:gd name="T30" fmla="*/ 677 w 829"/>
                <a:gd name="T31" fmla="*/ 514 h 874"/>
                <a:gd name="T32" fmla="*/ 795 w 829"/>
                <a:gd name="T33" fmla="*/ 499 h 874"/>
                <a:gd name="T34" fmla="*/ 784 w 829"/>
                <a:gd name="T35" fmla="*/ 423 h 874"/>
                <a:gd name="T36" fmla="*/ 829 w 829"/>
                <a:gd name="T37" fmla="*/ 423 h 874"/>
                <a:gd name="T38" fmla="*/ 824 w 829"/>
                <a:gd name="T39" fmla="*/ 349 h 874"/>
                <a:gd name="T40" fmla="*/ 693 w 829"/>
                <a:gd name="T41" fmla="*/ 357 h 874"/>
                <a:gd name="T42" fmla="*/ 636 w 829"/>
                <a:gd name="T43" fmla="*/ 106 h 874"/>
                <a:gd name="T44" fmla="*/ 605 w 829"/>
                <a:gd name="T45" fmla="*/ 109 h 874"/>
                <a:gd name="T46" fmla="*/ 589 w 829"/>
                <a:gd name="T47" fmla="*/ 67 h 874"/>
                <a:gd name="T48" fmla="*/ 529 w 829"/>
                <a:gd name="T49" fmla="*/ 70 h 874"/>
                <a:gd name="T50" fmla="*/ 522 w 829"/>
                <a:gd name="T51" fmla="*/ 141 h 874"/>
                <a:gd name="T52" fmla="*/ 372 w 829"/>
                <a:gd name="T53" fmla="*/ 152 h 874"/>
                <a:gd name="T54" fmla="*/ 371 w 829"/>
                <a:gd name="T55" fmla="*/ 125 h 874"/>
                <a:gd name="T56" fmla="*/ 342 w 829"/>
                <a:gd name="T57" fmla="*/ 125 h 874"/>
                <a:gd name="T58" fmla="*/ 304 w 829"/>
                <a:gd name="T59" fmla="*/ 0 h 874"/>
                <a:gd name="T60" fmla="*/ 21 w 829"/>
                <a:gd name="T61" fmla="*/ 3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9" h="874">
                  <a:moveTo>
                    <a:pt x="21" y="32"/>
                  </a:moveTo>
                  <a:lnTo>
                    <a:pt x="96" y="158"/>
                  </a:lnTo>
                  <a:lnTo>
                    <a:pt x="59" y="244"/>
                  </a:lnTo>
                  <a:lnTo>
                    <a:pt x="80" y="338"/>
                  </a:lnTo>
                  <a:lnTo>
                    <a:pt x="126" y="356"/>
                  </a:lnTo>
                  <a:lnTo>
                    <a:pt x="117" y="455"/>
                  </a:lnTo>
                  <a:lnTo>
                    <a:pt x="21" y="577"/>
                  </a:lnTo>
                  <a:lnTo>
                    <a:pt x="0" y="706"/>
                  </a:lnTo>
                  <a:lnTo>
                    <a:pt x="0" y="845"/>
                  </a:lnTo>
                  <a:lnTo>
                    <a:pt x="98" y="783"/>
                  </a:lnTo>
                  <a:lnTo>
                    <a:pt x="162" y="838"/>
                  </a:lnTo>
                  <a:lnTo>
                    <a:pt x="446" y="787"/>
                  </a:lnTo>
                  <a:lnTo>
                    <a:pt x="620" y="874"/>
                  </a:lnTo>
                  <a:lnTo>
                    <a:pt x="759" y="836"/>
                  </a:lnTo>
                  <a:lnTo>
                    <a:pt x="680" y="772"/>
                  </a:lnTo>
                  <a:lnTo>
                    <a:pt x="677" y="514"/>
                  </a:lnTo>
                  <a:lnTo>
                    <a:pt x="795" y="499"/>
                  </a:lnTo>
                  <a:lnTo>
                    <a:pt x="784" y="423"/>
                  </a:lnTo>
                  <a:lnTo>
                    <a:pt x="829" y="423"/>
                  </a:lnTo>
                  <a:lnTo>
                    <a:pt x="824" y="349"/>
                  </a:lnTo>
                  <a:lnTo>
                    <a:pt x="693" y="357"/>
                  </a:lnTo>
                  <a:lnTo>
                    <a:pt x="636" y="106"/>
                  </a:lnTo>
                  <a:lnTo>
                    <a:pt x="605" y="109"/>
                  </a:lnTo>
                  <a:lnTo>
                    <a:pt x="589" y="67"/>
                  </a:lnTo>
                  <a:lnTo>
                    <a:pt x="529" y="70"/>
                  </a:lnTo>
                  <a:lnTo>
                    <a:pt x="522" y="141"/>
                  </a:lnTo>
                  <a:lnTo>
                    <a:pt x="372" y="152"/>
                  </a:lnTo>
                  <a:lnTo>
                    <a:pt x="371" y="125"/>
                  </a:lnTo>
                  <a:lnTo>
                    <a:pt x="342" y="125"/>
                  </a:lnTo>
                  <a:lnTo>
                    <a:pt x="304" y="0"/>
                  </a:lnTo>
                  <a:lnTo>
                    <a:pt x="21" y="3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5855" y="5591"/>
              <a:ext cx="404" cy="356"/>
            </a:xfrm>
            <a:custGeom>
              <a:avLst/>
              <a:gdLst>
                <a:gd name="T0" fmla="*/ 808 w 808"/>
                <a:gd name="T1" fmla="*/ 207 h 712"/>
                <a:gd name="T2" fmla="*/ 750 w 808"/>
                <a:gd name="T3" fmla="*/ 303 h 712"/>
                <a:gd name="T4" fmla="*/ 707 w 808"/>
                <a:gd name="T5" fmla="*/ 334 h 712"/>
                <a:gd name="T6" fmla="*/ 712 w 808"/>
                <a:gd name="T7" fmla="*/ 419 h 712"/>
                <a:gd name="T8" fmla="*/ 544 w 808"/>
                <a:gd name="T9" fmla="*/ 488 h 712"/>
                <a:gd name="T10" fmla="*/ 578 w 808"/>
                <a:gd name="T11" fmla="*/ 544 h 712"/>
                <a:gd name="T12" fmla="*/ 506 w 808"/>
                <a:gd name="T13" fmla="*/ 548 h 712"/>
                <a:gd name="T14" fmla="*/ 358 w 808"/>
                <a:gd name="T15" fmla="*/ 712 h 712"/>
                <a:gd name="T16" fmla="*/ 228 w 808"/>
                <a:gd name="T17" fmla="*/ 708 h 712"/>
                <a:gd name="T18" fmla="*/ 164 w 808"/>
                <a:gd name="T19" fmla="*/ 670 h 712"/>
                <a:gd name="T20" fmla="*/ 82 w 808"/>
                <a:gd name="T21" fmla="*/ 703 h 712"/>
                <a:gd name="T22" fmla="*/ 3 w 808"/>
                <a:gd name="T23" fmla="*/ 639 h 712"/>
                <a:gd name="T24" fmla="*/ 0 w 808"/>
                <a:gd name="T25" fmla="*/ 381 h 712"/>
                <a:gd name="T26" fmla="*/ 112 w 808"/>
                <a:gd name="T27" fmla="*/ 362 h 712"/>
                <a:gd name="T28" fmla="*/ 107 w 808"/>
                <a:gd name="T29" fmla="*/ 290 h 712"/>
                <a:gd name="T30" fmla="*/ 152 w 808"/>
                <a:gd name="T31" fmla="*/ 289 h 712"/>
                <a:gd name="T32" fmla="*/ 150 w 808"/>
                <a:gd name="T33" fmla="*/ 243 h 712"/>
                <a:gd name="T34" fmla="*/ 212 w 808"/>
                <a:gd name="T35" fmla="*/ 238 h 712"/>
                <a:gd name="T36" fmla="*/ 297 w 808"/>
                <a:gd name="T37" fmla="*/ 306 h 712"/>
                <a:gd name="T38" fmla="*/ 343 w 808"/>
                <a:gd name="T39" fmla="*/ 303 h 712"/>
                <a:gd name="T40" fmla="*/ 342 w 808"/>
                <a:gd name="T41" fmla="*/ 275 h 712"/>
                <a:gd name="T42" fmla="*/ 503 w 808"/>
                <a:gd name="T43" fmla="*/ 391 h 712"/>
                <a:gd name="T44" fmla="*/ 552 w 808"/>
                <a:gd name="T45" fmla="*/ 388 h 712"/>
                <a:gd name="T46" fmla="*/ 544 w 808"/>
                <a:gd name="T47" fmla="*/ 275 h 712"/>
                <a:gd name="T48" fmla="*/ 517 w 808"/>
                <a:gd name="T49" fmla="*/ 304 h 712"/>
                <a:gd name="T50" fmla="*/ 441 w 808"/>
                <a:gd name="T51" fmla="*/ 268 h 712"/>
                <a:gd name="T52" fmla="*/ 476 w 808"/>
                <a:gd name="T53" fmla="*/ 152 h 712"/>
                <a:gd name="T54" fmla="*/ 418 w 808"/>
                <a:gd name="T55" fmla="*/ 141 h 712"/>
                <a:gd name="T56" fmla="*/ 453 w 808"/>
                <a:gd name="T57" fmla="*/ 23 h 712"/>
                <a:gd name="T58" fmla="*/ 584 w 808"/>
                <a:gd name="T59" fmla="*/ 0 h 712"/>
                <a:gd name="T60" fmla="*/ 761 w 808"/>
                <a:gd name="T61" fmla="*/ 89 h 712"/>
                <a:gd name="T62" fmla="*/ 808 w 808"/>
                <a:gd name="T63" fmla="*/ 207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8" h="712">
                  <a:moveTo>
                    <a:pt x="808" y="207"/>
                  </a:moveTo>
                  <a:lnTo>
                    <a:pt x="750" y="303"/>
                  </a:lnTo>
                  <a:lnTo>
                    <a:pt x="707" y="334"/>
                  </a:lnTo>
                  <a:lnTo>
                    <a:pt x="712" y="419"/>
                  </a:lnTo>
                  <a:lnTo>
                    <a:pt x="544" y="488"/>
                  </a:lnTo>
                  <a:lnTo>
                    <a:pt x="578" y="544"/>
                  </a:lnTo>
                  <a:lnTo>
                    <a:pt x="506" y="548"/>
                  </a:lnTo>
                  <a:lnTo>
                    <a:pt x="358" y="712"/>
                  </a:lnTo>
                  <a:lnTo>
                    <a:pt x="228" y="708"/>
                  </a:lnTo>
                  <a:lnTo>
                    <a:pt x="164" y="670"/>
                  </a:lnTo>
                  <a:lnTo>
                    <a:pt x="82" y="703"/>
                  </a:lnTo>
                  <a:lnTo>
                    <a:pt x="3" y="639"/>
                  </a:lnTo>
                  <a:lnTo>
                    <a:pt x="0" y="381"/>
                  </a:lnTo>
                  <a:lnTo>
                    <a:pt x="112" y="362"/>
                  </a:lnTo>
                  <a:lnTo>
                    <a:pt x="107" y="290"/>
                  </a:lnTo>
                  <a:lnTo>
                    <a:pt x="152" y="289"/>
                  </a:lnTo>
                  <a:lnTo>
                    <a:pt x="150" y="243"/>
                  </a:lnTo>
                  <a:lnTo>
                    <a:pt x="212" y="238"/>
                  </a:lnTo>
                  <a:lnTo>
                    <a:pt x="297" y="306"/>
                  </a:lnTo>
                  <a:lnTo>
                    <a:pt x="343" y="303"/>
                  </a:lnTo>
                  <a:lnTo>
                    <a:pt x="342" y="275"/>
                  </a:lnTo>
                  <a:lnTo>
                    <a:pt x="503" y="391"/>
                  </a:lnTo>
                  <a:lnTo>
                    <a:pt x="552" y="388"/>
                  </a:lnTo>
                  <a:lnTo>
                    <a:pt x="544" y="275"/>
                  </a:lnTo>
                  <a:lnTo>
                    <a:pt x="517" y="304"/>
                  </a:lnTo>
                  <a:lnTo>
                    <a:pt x="441" y="268"/>
                  </a:lnTo>
                  <a:lnTo>
                    <a:pt x="476" y="152"/>
                  </a:lnTo>
                  <a:lnTo>
                    <a:pt x="418" y="141"/>
                  </a:lnTo>
                  <a:lnTo>
                    <a:pt x="453" y="23"/>
                  </a:lnTo>
                  <a:lnTo>
                    <a:pt x="584" y="0"/>
                  </a:lnTo>
                  <a:lnTo>
                    <a:pt x="761" y="89"/>
                  </a:lnTo>
                  <a:lnTo>
                    <a:pt x="808" y="207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6209" y="5694"/>
              <a:ext cx="99" cy="230"/>
            </a:xfrm>
            <a:custGeom>
              <a:avLst/>
              <a:gdLst>
                <a:gd name="T0" fmla="*/ 5 w 200"/>
                <a:gd name="T1" fmla="*/ 214 h 460"/>
                <a:gd name="T2" fmla="*/ 110 w 200"/>
                <a:gd name="T3" fmla="*/ 250 h 460"/>
                <a:gd name="T4" fmla="*/ 152 w 200"/>
                <a:gd name="T5" fmla="*/ 460 h 460"/>
                <a:gd name="T6" fmla="*/ 193 w 200"/>
                <a:gd name="T7" fmla="*/ 371 h 460"/>
                <a:gd name="T8" fmla="*/ 200 w 200"/>
                <a:gd name="T9" fmla="*/ 226 h 460"/>
                <a:gd name="T10" fmla="*/ 101 w 200"/>
                <a:gd name="T11" fmla="*/ 0 h 460"/>
                <a:gd name="T12" fmla="*/ 45 w 200"/>
                <a:gd name="T13" fmla="*/ 90 h 460"/>
                <a:gd name="T14" fmla="*/ 0 w 200"/>
                <a:gd name="T15" fmla="*/ 129 h 460"/>
                <a:gd name="T16" fmla="*/ 5 w 200"/>
                <a:gd name="T17" fmla="*/ 21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460">
                  <a:moveTo>
                    <a:pt x="5" y="214"/>
                  </a:moveTo>
                  <a:lnTo>
                    <a:pt x="110" y="250"/>
                  </a:lnTo>
                  <a:lnTo>
                    <a:pt x="152" y="460"/>
                  </a:lnTo>
                  <a:lnTo>
                    <a:pt x="193" y="371"/>
                  </a:lnTo>
                  <a:lnTo>
                    <a:pt x="200" y="226"/>
                  </a:lnTo>
                  <a:lnTo>
                    <a:pt x="101" y="0"/>
                  </a:lnTo>
                  <a:lnTo>
                    <a:pt x="45" y="90"/>
                  </a:lnTo>
                  <a:lnTo>
                    <a:pt x="0" y="129"/>
                  </a:lnTo>
                  <a:lnTo>
                    <a:pt x="5" y="21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5517" y="5916"/>
              <a:ext cx="317" cy="436"/>
            </a:xfrm>
            <a:custGeom>
              <a:avLst/>
              <a:gdLst>
                <a:gd name="T0" fmla="*/ 634 w 634"/>
                <a:gd name="T1" fmla="*/ 91 h 872"/>
                <a:gd name="T2" fmla="*/ 618 w 634"/>
                <a:gd name="T3" fmla="*/ 318 h 872"/>
                <a:gd name="T4" fmla="*/ 535 w 634"/>
                <a:gd name="T5" fmla="*/ 367 h 872"/>
                <a:gd name="T6" fmla="*/ 538 w 634"/>
                <a:gd name="T7" fmla="*/ 806 h 872"/>
                <a:gd name="T8" fmla="*/ 478 w 634"/>
                <a:gd name="T9" fmla="*/ 872 h 872"/>
                <a:gd name="T10" fmla="*/ 406 w 634"/>
                <a:gd name="T11" fmla="*/ 844 h 872"/>
                <a:gd name="T12" fmla="*/ 398 w 634"/>
                <a:gd name="T13" fmla="*/ 762 h 872"/>
                <a:gd name="T14" fmla="*/ 350 w 634"/>
                <a:gd name="T15" fmla="*/ 839 h 872"/>
                <a:gd name="T16" fmla="*/ 248 w 634"/>
                <a:gd name="T17" fmla="*/ 712 h 872"/>
                <a:gd name="T18" fmla="*/ 182 w 634"/>
                <a:gd name="T19" fmla="*/ 351 h 872"/>
                <a:gd name="T20" fmla="*/ 118 w 634"/>
                <a:gd name="T21" fmla="*/ 293 h 872"/>
                <a:gd name="T22" fmla="*/ 0 w 634"/>
                <a:gd name="T23" fmla="*/ 62 h 872"/>
                <a:gd name="T24" fmla="*/ 98 w 634"/>
                <a:gd name="T25" fmla="*/ 0 h 872"/>
                <a:gd name="T26" fmla="*/ 162 w 634"/>
                <a:gd name="T27" fmla="*/ 55 h 872"/>
                <a:gd name="T28" fmla="*/ 446 w 634"/>
                <a:gd name="T29" fmla="*/ 4 h 872"/>
                <a:gd name="T30" fmla="*/ 634 w 634"/>
                <a:gd name="T31" fmla="*/ 91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4" h="872">
                  <a:moveTo>
                    <a:pt x="634" y="91"/>
                  </a:moveTo>
                  <a:lnTo>
                    <a:pt x="618" y="318"/>
                  </a:lnTo>
                  <a:lnTo>
                    <a:pt x="535" y="367"/>
                  </a:lnTo>
                  <a:lnTo>
                    <a:pt x="538" y="806"/>
                  </a:lnTo>
                  <a:lnTo>
                    <a:pt x="478" y="872"/>
                  </a:lnTo>
                  <a:lnTo>
                    <a:pt x="406" y="844"/>
                  </a:lnTo>
                  <a:lnTo>
                    <a:pt x="398" y="762"/>
                  </a:lnTo>
                  <a:lnTo>
                    <a:pt x="350" y="839"/>
                  </a:lnTo>
                  <a:lnTo>
                    <a:pt x="248" y="712"/>
                  </a:lnTo>
                  <a:lnTo>
                    <a:pt x="182" y="351"/>
                  </a:lnTo>
                  <a:lnTo>
                    <a:pt x="118" y="293"/>
                  </a:lnTo>
                  <a:lnTo>
                    <a:pt x="0" y="62"/>
                  </a:lnTo>
                  <a:lnTo>
                    <a:pt x="98" y="0"/>
                  </a:lnTo>
                  <a:lnTo>
                    <a:pt x="162" y="55"/>
                  </a:lnTo>
                  <a:lnTo>
                    <a:pt x="446" y="4"/>
                  </a:lnTo>
                  <a:lnTo>
                    <a:pt x="634" y="9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6127" y="5683"/>
              <a:ext cx="351" cy="580"/>
            </a:xfrm>
            <a:custGeom>
              <a:avLst/>
              <a:gdLst>
                <a:gd name="T0" fmla="*/ 34 w 703"/>
                <a:gd name="T1" fmla="*/ 360 h 1161"/>
                <a:gd name="T2" fmla="*/ 184 w 703"/>
                <a:gd name="T3" fmla="*/ 459 h 1161"/>
                <a:gd name="T4" fmla="*/ 192 w 703"/>
                <a:gd name="T5" fmla="*/ 572 h 1161"/>
                <a:gd name="T6" fmla="*/ 133 w 703"/>
                <a:gd name="T7" fmla="*/ 577 h 1161"/>
                <a:gd name="T8" fmla="*/ 173 w 703"/>
                <a:gd name="T9" fmla="*/ 674 h 1161"/>
                <a:gd name="T10" fmla="*/ 55 w 703"/>
                <a:gd name="T11" fmla="*/ 839 h 1161"/>
                <a:gd name="T12" fmla="*/ 90 w 703"/>
                <a:gd name="T13" fmla="*/ 1148 h 1161"/>
                <a:gd name="T14" fmla="*/ 150 w 703"/>
                <a:gd name="T15" fmla="*/ 1161 h 1161"/>
                <a:gd name="T16" fmla="*/ 182 w 703"/>
                <a:gd name="T17" fmla="*/ 1045 h 1161"/>
                <a:gd name="T18" fmla="*/ 336 w 703"/>
                <a:gd name="T19" fmla="*/ 935 h 1161"/>
                <a:gd name="T20" fmla="*/ 320 w 703"/>
                <a:gd name="T21" fmla="*/ 721 h 1161"/>
                <a:gd name="T22" fmla="*/ 276 w 703"/>
                <a:gd name="T23" fmla="*/ 692 h 1161"/>
                <a:gd name="T24" fmla="*/ 299 w 703"/>
                <a:gd name="T25" fmla="*/ 638 h 1161"/>
                <a:gd name="T26" fmla="*/ 393 w 703"/>
                <a:gd name="T27" fmla="*/ 580 h 1161"/>
                <a:gd name="T28" fmla="*/ 422 w 703"/>
                <a:gd name="T29" fmla="*/ 527 h 1161"/>
                <a:gd name="T30" fmla="*/ 661 w 703"/>
                <a:gd name="T31" fmla="*/ 346 h 1161"/>
                <a:gd name="T32" fmla="*/ 703 w 703"/>
                <a:gd name="T33" fmla="*/ 0 h 1161"/>
                <a:gd name="T34" fmla="*/ 517 w 703"/>
                <a:gd name="T35" fmla="*/ 25 h 1161"/>
                <a:gd name="T36" fmla="*/ 487 w 703"/>
                <a:gd name="T37" fmla="*/ 70 h 1161"/>
                <a:gd name="T38" fmla="*/ 342 w 703"/>
                <a:gd name="T39" fmla="*/ 54 h 1161"/>
                <a:gd name="T40" fmla="*/ 288 w 703"/>
                <a:gd name="T41" fmla="*/ 81 h 1161"/>
                <a:gd name="T42" fmla="*/ 356 w 703"/>
                <a:gd name="T43" fmla="*/ 235 h 1161"/>
                <a:gd name="T44" fmla="*/ 358 w 703"/>
                <a:gd name="T45" fmla="*/ 409 h 1161"/>
                <a:gd name="T46" fmla="*/ 315 w 703"/>
                <a:gd name="T47" fmla="*/ 481 h 1161"/>
                <a:gd name="T48" fmla="*/ 273 w 703"/>
                <a:gd name="T49" fmla="*/ 271 h 1161"/>
                <a:gd name="T50" fmla="*/ 168 w 703"/>
                <a:gd name="T51" fmla="*/ 235 h 1161"/>
                <a:gd name="T52" fmla="*/ 0 w 703"/>
                <a:gd name="T53" fmla="*/ 304 h 1161"/>
                <a:gd name="T54" fmla="*/ 34 w 703"/>
                <a:gd name="T55" fmla="*/ 36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3" h="1161">
                  <a:moveTo>
                    <a:pt x="34" y="360"/>
                  </a:moveTo>
                  <a:lnTo>
                    <a:pt x="184" y="459"/>
                  </a:lnTo>
                  <a:lnTo>
                    <a:pt x="192" y="572"/>
                  </a:lnTo>
                  <a:lnTo>
                    <a:pt x="133" y="577"/>
                  </a:lnTo>
                  <a:lnTo>
                    <a:pt x="173" y="674"/>
                  </a:lnTo>
                  <a:lnTo>
                    <a:pt x="55" y="839"/>
                  </a:lnTo>
                  <a:lnTo>
                    <a:pt x="90" y="1148"/>
                  </a:lnTo>
                  <a:lnTo>
                    <a:pt x="150" y="1161"/>
                  </a:lnTo>
                  <a:lnTo>
                    <a:pt x="182" y="1045"/>
                  </a:lnTo>
                  <a:lnTo>
                    <a:pt x="336" y="935"/>
                  </a:lnTo>
                  <a:lnTo>
                    <a:pt x="320" y="721"/>
                  </a:lnTo>
                  <a:lnTo>
                    <a:pt x="276" y="692"/>
                  </a:lnTo>
                  <a:lnTo>
                    <a:pt x="299" y="638"/>
                  </a:lnTo>
                  <a:lnTo>
                    <a:pt x="393" y="580"/>
                  </a:lnTo>
                  <a:lnTo>
                    <a:pt x="422" y="527"/>
                  </a:lnTo>
                  <a:lnTo>
                    <a:pt x="661" y="346"/>
                  </a:lnTo>
                  <a:lnTo>
                    <a:pt x="703" y="0"/>
                  </a:lnTo>
                  <a:lnTo>
                    <a:pt x="517" y="25"/>
                  </a:lnTo>
                  <a:lnTo>
                    <a:pt x="487" y="70"/>
                  </a:lnTo>
                  <a:lnTo>
                    <a:pt x="342" y="54"/>
                  </a:lnTo>
                  <a:lnTo>
                    <a:pt x="288" y="81"/>
                  </a:lnTo>
                  <a:lnTo>
                    <a:pt x="356" y="235"/>
                  </a:lnTo>
                  <a:lnTo>
                    <a:pt x="358" y="409"/>
                  </a:lnTo>
                  <a:lnTo>
                    <a:pt x="315" y="481"/>
                  </a:lnTo>
                  <a:lnTo>
                    <a:pt x="273" y="271"/>
                  </a:lnTo>
                  <a:lnTo>
                    <a:pt x="168" y="235"/>
                  </a:lnTo>
                  <a:lnTo>
                    <a:pt x="0" y="304"/>
                  </a:lnTo>
                  <a:lnTo>
                    <a:pt x="34" y="36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5969" y="5863"/>
              <a:ext cx="254" cy="240"/>
            </a:xfrm>
            <a:custGeom>
              <a:avLst/>
              <a:gdLst>
                <a:gd name="T0" fmla="*/ 0 w 508"/>
                <a:gd name="T1" fmla="*/ 164 h 479"/>
                <a:gd name="T2" fmla="*/ 67 w 508"/>
                <a:gd name="T3" fmla="*/ 343 h 479"/>
                <a:gd name="T4" fmla="*/ 128 w 508"/>
                <a:gd name="T5" fmla="*/ 339 h 479"/>
                <a:gd name="T6" fmla="*/ 146 w 508"/>
                <a:gd name="T7" fmla="*/ 394 h 479"/>
                <a:gd name="T8" fmla="*/ 371 w 508"/>
                <a:gd name="T9" fmla="*/ 479 h 479"/>
                <a:gd name="T10" fmla="*/ 489 w 508"/>
                <a:gd name="T11" fmla="*/ 314 h 479"/>
                <a:gd name="T12" fmla="*/ 449 w 508"/>
                <a:gd name="T13" fmla="*/ 217 h 479"/>
                <a:gd name="T14" fmla="*/ 508 w 508"/>
                <a:gd name="T15" fmla="*/ 212 h 479"/>
                <a:gd name="T16" fmla="*/ 500 w 508"/>
                <a:gd name="T17" fmla="*/ 99 h 479"/>
                <a:gd name="T18" fmla="*/ 350 w 508"/>
                <a:gd name="T19" fmla="*/ 0 h 479"/>
                <a:gd name="T20" fmla="*/ 278 w 508"/>
                <a:gd name="T21" fmla="*/ 4 h 479"/>
                <a:gd name="T22" fmla="*/ 130 w 508"/>
                <a:gd name="T23" fmla="*/ 168 h 479"/>
                <a:gd name="T24" fmla="*/ 0 w 508"/>
                <a:gd name="T25" fmla="*/ 1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8" h="479">
                  <a:moveTo>
                    <a:pt x="0" y="164"/>
                  </a:moveTo>
                  <a:lnTo>
                    <a:pt x="67" y="343"/>
                  </a:lnTo>
                  <a:lnTo>
                    <a:pt x="128" y="339"/>
                  </a:lnTo>
                  <a:lnTo>
                    <a:pt x="146" y="394"/>
                  </a:lnTo>
                  <a:lnTo>
                    <a:pt x="371" y="479"/>
                  </a:lnTo>
                  <a:lnTo>
                    <a:pt x="489" y="314"/>
                  </a:lnTo>
                  <a:lnTo>
                    <a:pt x="449" y="217"/>
                  </a:lnTo>
                  <a:lnTo>
                    <a:pt x="508" y="212"/>
                  </a:lnTo>
                  <a:lnTo>
                    <a:pt x="500" y="99"/>
                  </a:lnTo>
                  <a:lnTo>
                    <a:pt x="350" y="0"/>
                  </a:lnTo>
                  <a:lnTo>
                    <a:pt x="278" y="4"/>
                  </a:lnTo>
                  <a:lnTo>
                    <a:pt x="130" y="168"/>
                  </a:lnTo>
                  <a:lnTo>
                    <a:pt x="0" y="16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5785" y="5926"/>
              <a:ext cx="308" cy="343"/>
            </a:xfrm>
            <a:custGeom>
              <a:avLst/>
              <a:gdLst>
                <a:gd name="T0" fmla="*/ 0 w 616"/>
                <a:gd name="T1" fmla="*/ 634 h 686"/>
                <a:gd name="T2" fmla="*/ 51 w 616"/>
                <a:gd name="T3" fmla="*/ 686 h 686"/>
                <a:gd name="T4" fmla="*/ 135 w 616"/>
                <a:gd name="T5" fmla="*/ 651 h 686"/>
                <a:gd name="T6" fmla="*/ 217 w 616"/>
                <a:gd name="T7" fmla="*/ 560 h 686"/>
                <a:gd name="T8" fmla="*/ 346 w 616"/>
                <a:gd name="T9" fmla="*/ 595 h 686"/>
                <a:gd name="T10" fmla="*/ 389 w 616"/>
                <a:gd name="T11" fmla="*/ 560 h 686"/>
                <a:gd name="T12" fmla="*/ 372 w 616"/>
                <a:gd name="T13" fmla="*/ 496 h 686"/>
                <a:gd name="T14" fmla="*/ 616 w 616"/>
                <a:gd name="T15" fmla="*/ 303 h 686"/>
                <a:gd name="T16" fmla="*/ 520 w 616"/>
                <a:gd name="T17" fmla="*/ 268 h 686"/>
                <a:gd name="T18" fmla="*/ 496 w 616"/>
                <a:gd name="T19" fmla="*/ 213 h 686"/>
                <a:gd name="T20" fmla="*/ 435 w 616"/>
                <a:gd name="T21" fmla="*/ 217 h 686"/>
                <a:gd name="T22" fmla="*/ 368 w 616"/>
                <a:gd name="T23" fmla="*/ 38 h 686"/>
                <a:gd name="T24" fmla="*/ 304 w 616"/>
                <a:gd name="T25" fmla="*/ 0 h 686"/>
                <a:gd name="T26" fmla="*/ 97 w 616"/>
                <a:gd name="T27" fmla="*/ 69 h 686"/>
                <a:gd name="T28" fmla="*/ 81 w 616"/>
                <a:gd name="T29" fmla="*/ 298 h 686"/>
                <a:gd name="T30" fmla="*/ 0 w 616"/>
                <a:gd name="T31" fmla="*/ 345 h 686"/>
                <a:gd name="T32" fmla="*/ 0 w 616"/>
                <a:gd name="T33" fmla="*/ 634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6" h="686">
                  <a:moveTo>
                    <a:pt x="0" y="634"/>
                  </a:moveTo>
                  <a:lnTo>
                    <a:pt x="51" y="686"/>
                  </a:lnTo>
                  <a:lnTo>
                    <a:pt x="135" y="651"/>
                  </a:lnTo>
                  <a:lnTo>
                    <a:pt x="217" y="560"/>
                  </a:lnTo>
                  <a:lnTo>
                    <a:pt x="346" y="595"/>
                  </a:lnTo>
                  <a:lnTo>
                    <a:pt x="389" y="560"/>
                  </a:lnTo>
                  <a:lnTo>
                    <a:pt x="372" y="496"/>
                  </a:lnTo>
                  <a:lnTo>
                    <a:pt x="616" y="303"/>
                  </a:lnTo>
                  <a:lnTo>
                    <a:pt x="520" y="268"/>
                  </a:lnTo>
                  <a:lnTo>
                    <a:pt x="496" y="213"/>
                  </a:lnTo>
                  <a:lnTo>
                    <a:pt x="435" y="217"/>
                  </a:lnTo>
                  <a:lnTo>
                    <a:pt x="368" y="38"/>
                  </a:lnTo>
                  <a:lnTo>
                    <a:pt x="304" y="0"/>
                  </a:lnTo>
                  <a:lnTo>
                    <a:pt x="97" y="69"/>
                  </a:lnTo>
                  <a:lnTo>
                    <a:pt x="81" y="298"/>
                  </a:lnTo>
                  <a:lnTo>
                    <a:pt x="0" y="345"/>
                  </a:lnTo>
                  <a:lnTo>
                    <a:pt x="0" y="63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5691" y="6078"/>
              <a:ext cx="510" cy="492"/>
            </a:xfrm>
            <a:custGeom>
              <a:avLst/>
              <a:gdLst>
                <a:gd name="T0" fmla="*/ 0 w 1020"/>
                <a:gd name="T1" fmla="*/ 509 h 984"/>
                <a:gd name="T2" fmla="*/ 114 w 1020"/>
                <a:gd name="T3" fmla="*/ 722 h 984"/>
                <a:gd name="T4" fmla="*/ 91 w 1020"/>
                <a:gd name="T5" fmla="*/ 838 h 984"/>
                <a:gd name="T6" fmla="*/ 133 w 1020"/>
                <a:gd name="T7" fmla="*/ 956 h 984"/>
                <a:gd name="T8" fmla="*/ 211 w 1020"/>
                <a:gd name="T9" fmla="*/ 984 h 984"/>
                <a:gd name="T10" fmla="*/ 308 w 1020"/>
                <a:gd name="T11" fmla="*/ 917 h 984"/>
                <a:gd name="T12" fmla="*/ 436 w 1020"/>
                <a:gd name="T13" fmla="*/ 906 h 984"/>
                <a:gd name="T14" fmla="*/ 615 w 1020"/>
                <a:gd name="T15" fmla="*/ 824 h 984"/>
                <a:gd name="T16" fmla="*/ 786 w 1020"/>
                <a:gd name="T17" fmla="*/ 729 h 984"/>
                <a:gd name="T18" fmla="*/ 1001 w 1020"/>
                <a:gd name="T19" fmla="*/ 437 h 984"/>
                <a:gd name="T20" fmla="*/ 1020 w 1020"/>
                <a:gd name="T21" fmla="*/ 371 h 984"/>
                <a:gd name="T22" fmla="*/ 963 w 1020"/>
                <a:gd name="T23" fmla="*/ 358 h 984"/>
                <a:gd name="T24" fmla="*/ 896 w 1020"/>
                <a:gd name="T25" fmla="*/ 421 h 984"/>
                <a:gd name="T26" fmla="*/ 851 w 1020"/>
                <a:gd name="T27" fmla="*/ 413 h 984"/>
                <a:gd name="T28" fmla="*/ 873 w 1020"/>
                <a:gd name="T29" fmla="*/ 338 h 984"/>
                <a:gd name="T30" fmla="*/ 885 w 1020"/>
                <a:gd name="T31" fmla="*/ 306 h 984"/>
                <a:gd name="T32" fmla="*/ 956 w 1020"/>
                <a:gd name="T33" fmla="*/ 303 h 984"/>
                <a:gd name="T34" fmla="*/ 928 w 1020"/>
                <a:gd name="T35" fmla="*/ 49 h 984"/>
                <a:gd name="T36" fmla="*/ 792 w 1020"/>
                <a:gd name="T37" fmla="*/ 0 h 984"/>
                <a:gd name="T38" fmla="*/ 559 w 1020"/>
                <a:gd name="T39" fmla="*/ 175 h 984"/>
                <a:gd name="T40" fmla="*/ 578 w 1020"/>
                <a:gd name="T41" fmla="*/ 256 h 984"/>
                <a:gd name="T42" fmla="*/ 535 w 1020"/>
                <a:gd name="T43" fmla="*/ 291 h 984"/>
                <a:gd name="T44" fmla="*/ 406 w 1020"/>
                <a:gd name="T45" fmla="*/ 256 h 984"/>
                <a:gd name="T46" fmla="*/ 339 w 1020"/>
                <a:gd name="T47" fmla="*/ 338 h 984"/>
                <a:gd name="T48" fmla="*/ 241 w 1020"/>
                <a:gd name="T49" fmla="*/ 380 h 984"/>
                <a:gd name="T50" fmla="*/ 189 w 1020"/>
                <a:gd name="T51" fmla="*/ 328 h 984"/>
                <a:gd name="T52" fmla="*/ 190 w 1020"/>
                <a:gd name="T53" fmla="*/ 482 h 984"/>
                <a:gd name="T54" fmla="*/ 130 w 1020"/>
                <a:gd name="T55" fmla="*/ 548 h 984"/>
                <a:gd name="T56" fmla="*/ 71 w 1020"/>
                <a:gd name="T57" fmla="*/ 520 h 984"/>
                <a:gd name="T58" fmla="*/ 50 w 1020"/>
                <a:gd name="T59" fmla="*/ 438 h 984"/>
                <a:gd name="T60" fmla="*/ 0 w 1020"/>
                <a:gd name="T61" fmla="*/ 509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0" h="984">
                  <a:moveTo>
                    <a:pt x="0" y="509"/>
                  </a:moveTo>
                  <a:lnTo>
                    <a:pt x="114" y="722"/>
                  </a:lnTo>
                  <a:lnTo>
                    <a:pt x="91" y="838"/>
                  </a:lnTo>
                  <a:lnTo>
                    <a:pt x="133" y="956"/>
                  </a:lnTo>
                  <a:lnTo>
                    <a:pt x="211" y="984"/>
                  </a:lnTo>
                  <a:lnTo>
                    <a:pt x="308" y="917"/>
                  </a:lnTo>
                  <a:lnTo>
                    <a:pt x="436" y="906"/>
                  </a:lnTo>
                  <a:lnTo>
                    <a:pt x="615" y="824"/>
                  </a:lnTo>
                  <a:lnTo>
                    <a:pt x="786" y="729"/>
                  </a:lnTo>
                  <a:lnTo>
                    <a:pt x="1001" y="437"/>
                  </a:lnTo>
                  <a:lnTo>
                    <a:pt x="1020" y="371"/>
                  </a:lnTo>
                  <a:lnTo>
                    <a:pt x="963" y="358"/>
                  </a:lnTo>
                  <a:lnTo>
                    <a:pt x="896" y="421"/>
                  </a:lnTo>
                  <a:lnTo>
                    <a:pt x="851" y="413"/>
                  </a:lnTo>
                  <a:lnTo>
                    <a:pt x="873" y="338"/>
                  </a:lnTo>
                  <a:lnTo>
                    <a:pt x="885" y="306"/>
                  </a:lnTo>
                  <a:lnTo>
                    <a:pt x="956" y="303"/>
                  </a:lnTo>
                  <a:lnTo>
                    <a:pt x="928" y="49"/>
                  </a:lnTo>
                  <a:lnTo>
                    <a:pt x="792" y="0"/>
                  </a:lnTo>
                  <a:lnTo>
                    <a:pt x="559" y="175"/>
                  </a:lnTo>
                  <a:lnTo>
                    <a:pt x="578" y="256"/>
                  </a:lnTo>
                  <a:lnTo>
                    <a:pt x="535" y="291"/>
                  </a:lnTo>
                  <a:lnTo>
                    <a:pt x="406" y="256"/>
                  </a:lnTo>
                  <a:lnTo>
                    <a:pt x="339" y="338"/>
                  </a:lnTo>
                  <a:lnTo>
                    <a:pt x="241" y="380"/>
                  </a:lnTo>
                  <a:lnTo>
                    <a:pt x="189" y="328"/>
                  </a:lnTo>
                  <a:lnTo>
                    <a:pt x="190" y="482"/>
                  </a:lnTo>
                  <a:lnTo>
                    <a:pt x="130" y="548"/>
                  </a:lnTo>
                  <a:lnTo>
                    <a:pt x="71" y="520"/>
                  </a:lnTo>
                  <a:lnTo>
                    <a:pt x="50" y="438"/>
                  </a:lnTo>
                  <a:lnTo>
                    <a:pt x="0" y="50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6114" y="6230"/>
              <a:ext cx="59" cy="59"/>
            </a:xfrm>
            <a:custGeom>
              <a:avLst/>
              <a:gdLst>
                <a:gd name="T0" fmla="*/ 109 w 120"/>
                <a:gd name="T1" fmla="*/ 0 h 118"/>
                <a:gd name="T2" fmla="*/ 40 w 120"/>
                <a:gd name="T3" fmla="*/ 3 h 118"/>
                <a:gd name="T4" fmla="*/ 0 w 120"/>
                <a:gd name="T5" fmla="*/ 104 h 118"/>
                <a:gd name="T6" fmla="*/ 51 w 120"/>
                <a:gd name="T7" fmla="*/ 118 h 118"/>
                <a:gd name="T8" fmla="*/ 120 w 120"/>
                <a:gd name="T9" fmla="*/ 55 h 118"/>
                <a:gd name="T10" fmla="*/ 109 w 120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18">
                  <a:moveTo>
                    <a:pt x="109" y="0"/>
                  </a:moveTo>
                  <a:lnTo>
                    <a:pt x="40" y="3"/>
                  </a:lnTo>
                  <a:lnTo>
                    <a:pt x="0" y="104"/>
                  </a:lnTo>
                  <a:lnTo>
                    <a:pt x="51" y="118"/>
                  </a:lnTo>
                  <a:lnTo>
                    <a:pt x="120" y="55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6004" y="6322"/>
              <a:ext cx="74" cy="75"/>
            </a:xfrm>
            <a:custGeom>
              <a:avLst/>
              <a:gdLst>
                <a:gd name="T0" fmla="*/ 111 w 146"/>
                <a:gd name="T1" fmla="*/ 0 h 149"/>
                <a:gd name="T2" fmla="*/ 27 w 146"/>
                <a:gd name="T3" fmla="*/ 21 h 149"/>
                <a:gd name="T4" fmla="*/ 0 w 146"/>
                <a:gd name="T5" fmla="*/ 80 h 149"/>
                <a:gd name="T6" fmla="*/ 36 w 146"/>
                <a:gd name="T7" fmla="*/ 149 h 149"/>
                <a:gd name="T8" fmla="*/ 92 w 146"/>
                <a:gd name="T9" fmla="*/ 144 h 149"/>
                <a:gd name="T10" fmla="*/ 146 w 146"/>
                <a:gd name="T11" fmla="*/ 72 h 149"/>
                <a:gd name="T12" fmla="*/ 143 w 146"/>
                <a:gd name="T13" fmla="*/ 40 h 149"/>
                <a:gd name="T14" fmla="*/ 142 w 146"/>
                <a:gd name="T15" fmla="*/ 14 h 149"/>
                <a:gd name="T16" fmla="*/ 111 w 146"/>
                <a:gd name="T1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9">
                  <a:moveTo>
                    <a:pt x="111" y="0"/>
                  </a:moveTo>
                  <a:lnTo>
                    <a:pt x="27" y="21"/>
                  </a:lnTo>
                  <a:lnTo>
                    <a:pt x="0" y="80"/>
                  </a:lnTo>
                  <a:lnTo>
                    <a:pt x="36" y="149"/>
                  </a:lnTo>
                  <a:lnTo>
                    <a:pt x="92" y="144"/>
                  </a:lnTo>
                  <a:lnTo>
                    <a:pt x="146" y="72"/>
                  </a:lnTo>
                  <a:lnTo>
                    <a:pt x="143" y="40"/>
                  </a:lnTo>
                  <a:lnTo>
                    <a:pt x="142" y="14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4" name="Freeform 149"/>
            <p:cNvSpPr>
              <a:spLocks/>
            </p:cNvSpPr>
            <p:nvPr/>
          </p:nvSpPr>
          <p:spPr bwMode="auto">
            <a:xfrm>
              <a:off x="6539" y="5717"/>
              <a:ext cx="265" cy="475"/>
            </a:xfrm>
            <a:custGeom>
              <a:avLst/>
              <a:gdLst>
                <a:gd name="T0" fmla="*/ 94 w 530"/>
                <a:gd name="T1" fmla="*/ 383 h 951"/>
                <a:gd name="T2" fmla="*/ 102 w 530"/>
                <a:gd name="T3" fmla="*/ 537 h 951"/>
                <a:gd name="T4" fmla="*/ 0 w 530"/>
                <a:gd name="T5" fmla="*/ 701 h 951"/>
                <a:gd name="T6" fmla="*/ 14 w 530"/>
                <a:gd name="T7" fmla="*/ 730 h 951"/>
                <a:gd name="T8" fmla="*/ 27 w 530"/>
                <a:gd name="T9" fmla="*/ 913 h 951"/>
                <a:gd name="T10" fmla="*/ 105 w 530"/>
                <a:gd name="T11" fmla="*/ 951 h 951"/>
                <a:gd name="T12" fmla="*/ 161 w 530"/>
                <a:gd name="T13" fmla="*/ 918 h 951"/>
                <a:gd name="T14" fmla="*/ 231 w 530"/>
                <a:gd name="T15" fmla="*/ 927 h 951"/>
                <a:gd name="T16" fmla="*/ 298 w 530"/>
                <a:gd name="T17" fmla="*/ 821 h 951"/>
                <a:gd name="T18" fmla="*/ 306 w 530"/>
                <a:gd name="T19" fmla="*/ 750 h 951"/>
                <a:gd name="T20" fmla="*/ 444 w 530"/>
                <a:gd name="T21" fmla="*/ 443 h 951"/>
                <a:gd name="T22" fmla="*/ 440 w 530"/>
                <a:gd name="T23" fmla="*/ 372 h 951"/>
                <a:gd name="T24" fmla="*/ 468 w 530"/>
                <a:gd name="T25" fmla="*/ 356 h 951"/>
                <a:gd name="T26" fmla="*/ 456 w 530"/>
                <a:gd name="T27" fmla="*/ 217 h 951"/>
                <a:gd name="T28" fmla="*/ 490 w 530"/>
                <a:gd name="T29" fmla="*/ 254 h 951"/>
                <a:gd name="T30" fmla="*/ 507 w 530"/>
                <a:gd name="T31" fmla="*/ 326 h 951"/>
                <a:gd name="T32" fmla="*/ 520 w 530"/>
                <a:gd name="T33" fmla="*/ 309 h 951"/>
                <a:gd name="T34" fmla="*/ 530 w 530"/>
                <a:gd name="T35" fmla="*/ 199 h 951"/>
                <a:gd name="T36" fmla="*/ 506 w 530"/>
                <a:gd name="T37" fmla="*/ 115 h 951"/>
                <a:gd name="T38" fmla="*/ 474 w 530"/>
                <a:gd name="T39" fmla="*/ 42 h 951"/>
                <a:gd name="T40" fmla="*/ 442 w 530"/>
                <a:gd name="T41" fmla="*/ 0 h 951"/>
                <a:gd name="T42" fmla="*/ 313 w 530"/>
                <a:gd name="T43" fmla="*/ 254 h 951"/>
                <a:gd name="T44" fmla="*/ 259 w 530"/>
                <a:gd name="T45" fmla="*/ 243 h 951"/>
                <a:gd name="T46" fmla="*/ 244 w 530"/>
                <a:gd name="T47" fmla="*/ 301 h 951"/>
                <a:gd name="T48" fmla="*/ 201 w 530"/>
                <a:gd name="T49" fmla="*/ 292 h 951"/>
                <a:gd name="T50" fmla="*/ 121 w 530"/>
                <a:gd name="T51" fmla="*/ 350 h 951"/>
                <a:gd name="T52" fmla="*/ 94 w 530"/>
                <a:gd name="T53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0" h="951">
                  <a:moveTo>
                    <a:pt x="94" y="383"/>
                  </a:moveTo>
                  <a:lnTo>
                    <a:pt x="102" y="537"/>
                  </a:lnTo>
                  <a:lnTo>
                    <a:pt x="0" y="701"/>
                  </a:lnTo>
                  <a:lnTo>
                    <a:pt x="14" y="730"/>
                  </a:lnTo>
                  <a:lnTo>
                    <a:pt x="27" y="913"/>
                  </a:lnTo>
                  <a:lnTo>
                    <a:pt x="105" y="951"/>
                  </a:lnTo>
                  <a:lnTo>
                    <a:pt x="161" y="918"/>
                  </a:lnTo>
                  <a:lnTo>
                    <a:pt x="231" y="927"/>
                  </a:lnTo>
                  <a:lnTo>
                    <a:pt x="298" y="821"/>
                  </a:lnTo>
                  <a:lnTo>
                    <a:pt x="306" y="750"/>
                  </a:lnTo>
                  <a:lnTo>
                    <a:pt x="444" y="443"/>
                  </a:lnTo>
                  <a:lnTo>
                    <a:pt x="440" y="372"/>
                  </a:lnTo>
                  <a:lnTo>
                    <a:pt x="468" y="356"/>
                  </a:lnTo>
                  <a:lnTo>
                    <a:pt x="456" y="217"/>
                  </a:lnTo>
                  <a:lnTo>
                    <a:pt x="490" y="254"/>
                  </a:lnTo>
                  <a:lnTo>
                    <a:pt x="507" y="326"/>
                  </a:lnTo>
                  <a:lnTo>
                    <a:pt x="520" y="309"/>
                  </a:lnTo>
                  <a:lnTo>
                    <a:pt x="530" y="199"/>
                  </a:lnTo>
                  <a:lnTo>
                    <a:pt x="506" y="115"/>
                  </a:lnTo>
                  <a:lnTo>
                    <a:pt x="474" y="42"/>
                  </a:lnTo>
                  <a:lnTo>
                    <a:pt x="442" y="0"/>
                  </a:lnTo>
                  <a:lnTo>
                    <a:pt x="313" y="254"/>
                  </a:lnTo>
                  <a:lnTo>
                    <a:pt x="259" y="243"/>
                  </a:lnTo>
                  <a:lnTo>
                    <a:pt x="244" y="301"/>
                  </a:lnTo>
                  <a:lnTo>
                    <a:pt x="201" y="292"/>
                  </a:lnTo>
                  <a:lnTo>
                    <a:pt x="121" y="350"/>
                  </a:lnTo>
                  <a:lnTo>
                    <a:pt x="94" y="38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5" name="Freeform 150"/>
            <p:cNvSpPr>
              <a:spLocks/>
            </p:cNvSpPr>
            <p:nvPr/>
          </p:nvSpPr>
          <p:spPr bwMode="auto">
            <a:xfrm>
              <a:off x="5162" y="3088"/>
              <a:ext cx="10" cy="28"/>
            </a:xfrm>
            <a:custGeom>
              <a:avLst/>
              <a:gdLst>
                <a:gd name="T0" fmla="*/ 13 w 21"/>
                <a:gd name="T1" fmla="*/ 0 h 56"/>
                <a:gd name="T2" fmla="*/ 21 w 21"/>
                <a:gd name="T3" fmla="*/ 33 h 56"/>
                <a:gd name="T4" fmla="*/ 3 w 21"/>
                <a:gd name="T5" fmla="*/ 56 h 56"/>
                <a:gd name="T6" fmla="*/ 2 w 21"/>
                <a:gd name="T7" fmla="*/ 53 h 56"/>
                <a:gd name="T8" fmla="*/ 5 w 21"/>
                <a:gd name="T9" fmla="*/ 38 h 56"/>
                <a:gd name="T10" fmla="*/ 0 w 21"/>
                <a:gd name="T11" fmla="*/ 12 h 56"/>
                <a:gd name="T12" fmla="*/ 13 w 21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56">
                  <a:moveTo>
                    <a:pt x="13" y="0"/>
                  </a:moveTo>
                  <a:lnTo>
                    <a:pt x="21" y="33"/>
                  </a:lnTo>
                  <a:lnTo>
                    <a:pt x="3" y="56"/>
                  </a:lnTo>
                  <a:lnTo>
                    <a:pt x="2" y="53"/>
                  </a:lnTo>
                  <a:lnTo>
                    <a:pt x="5" y="38"/>
                  </a:lnTo>
                  <a:lnTo>
                    <a:pt x="0" y="1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6" name="Freeform 151"/>
            <p:cNvSpPr>
              <a:spLocks/>
            </p:cNvSpPr>
            <p:nvPr/>
          </p:nvSpPr>
          <p:spPr bwMode="auto">
            <a:xfrm>
              <a:off x="5146" y="3090"/>
              <a:ext cx="8" cy="18"/>
            </a:xfrm>
            <a:custGeom>
              <a:avLst/>
              <a:gdLst>
                <a:gd name="T0" fmla="*/ 8 w 16"/>
                <a:gd name="T1" fmla="*/ 0 h 36"/>
                <a:gd name="T2" fmla="*/ 0 w 16"/>
                <a:gd name="T3" fmla="*/ 22 h 36"/>
                <a:gd name="T4" fmla="*/ 11 w 16"/>
                <a:gd name="T5" fmla="*/ 36 h 36"/>
                <a:gd name="T6" fmla="*/ 14 w 16"/>
                <a:gd name="T7" fmla="*/ 20 h 36"/>
                <a:gd name="T8" fmla="*/ 16 w 16"/>
                <a:gd name="T9" fmla="*/ 7 h 36"/>
                <a:gd name="T10" fmla="*/ 8 w 1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6">
                  <a:moveTo>
                    <a:pt x="8" y="0"/>
                  </a:moveTo>
                  <a:lnTo>
                    <a:pt x="0" y="22"/>
                  </a:lnTo>
                  <a:lnTo>
                    <a:pt x="11" y="36"/>
                  </a:lnTo>
                  <a:lnTo>
                    <a:pt x="14" y="20"/>
                  </a:lnTo>
                  <a:lnTo>
                    <a:pt x="16" y="7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7" name="Freeform 152"/>
            <p:cNvSpPr>
              <a:spLocks/>
            </p:cNvSpPr>
            <p:nvPr/>
          </p:nvSpPr>
          <p:spPr bwMode="auto">
            <a:xfrm>
              <a:off x="5152" y="3050"/>
              <a:ext cx="26" cy="25"/>
            </a:xfrm>
            <a:custGeom>
              <a:avLst/>
              <a:gdLst>
                <a:gd name="T0" fmla="*/ 5 w 51"/>
                <a:gd name="T1" fmla="*/ 20 h 50"/>
                <a:gd name="T2" fmla="*/ 0 w 51"/>
                <a:gd name="T3" fmla="*/ 34 h 50"/>
                <a:gd name="T4" fmla="*/ 16 w 51"/>
                <a:gd name="T5" fmla="*/ 50 h 50"/>
                <a:gd name="T6" fmla="*/ 45 w 51"/>
                <a:gd name="T7" fmla="*/ 39 h 50"/>
                <a:gd name="T8" fmla="*/ 51 w 51"/>
                <a:gd name="T9" fmla="*/ 21 h 50"/>
                <a:gd name="T10" fmla="*/ 33 w 51"/>
                <a:gd name="T11" fmla="*/ 1 h 50"/>
                <a:gd name="T12" fmla="*/ 8 w 51"/>
                <a:gd name="T13" fmla="*/ 0 h 50"/>
                <a:gd name="T14" fmla="*/ 5 w 51"/>
                <a:gd name="T15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0">
                  <a:moveTo>
                    <a:pt x="5" y="20"/>
                  </a:moveTo>
                  <a:lnTo>
                    <a:pt x="0" y="34"/>
                  </a:lnTo>
                  <a:lnTo>
                    <a:pt x="16" y="50"/>
                  </a:lnTo>
                  <a:lnTo>
                    <a:pt x="45" y="39"/>
                  </a:lnTo>
                  <a:lnTo>
                    <a:pt x="51" y="21"/>
                  </a:lnTo>
                  <a:lnTo>
                    <a:pt x="33" y="1"/>
                  </a:lnTo>
                  <a:lnTo>
                    <a:pt x="8" y="0"/>
                  </a:lnTo>
                  <a:lnTo>
                    <a:pt x="5" y="2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8" name="Freeform 153"/>
            <p:cNvSpPr>
              <a:spLocks/>
            </p:cNvSpPr>
            <p:nvPr/>
          </p:nvSpPr>
          <p:spPr bwMode="auto">
            <a:xfrm>
              <a:off x="5245" y="3041"/>
              <a:ext cx="16" cy="12"/>
            </a:xfrm>
            <a:custGeom>
              <a:avLst/>
              <a:gdLst>
                <a:gd name="T0" fmla="*/ 8 w 30"/>
                <a:gd name="T1" fmla="*/ 1 h 25"/>
                <a:gd name="T2" fmla="*/ 0 w 30"/>
                <a:gd name="T3" fmla="*/ 14 h 25"/>
                <a:gd name="T4" fmla="*/ 8 w 30"/>
                <a:gd name="T5" fmla="*/ 23 h 25"/>
                <a:gd name="T6" fmla="*/ 30 w 30"/>
                <a:gd name="T7" fmla="*/ 25 h 25"/>
                <a:gd name="T8" fmla="*/ 25 w 30"/>
                <a:gd name="T9" fmla="*/ 4 h 25"/>
                <a:gd name="T10" fmla="*/ 16 w 30"/>
                <a:gd name="T11" fmla="*/ 0 h 25"/>
                <a:gd name="T12" fmla="*/ 8 w 30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5">
                  <a:moveTo>
                    <a:pt x="8" y="1"/>
                  </a:moveTo>
                  <a:lnTo>
                    <a:pt x="0" y="14"/>
                  </a:lnTo>
                  <a:lnTo>
                    <a:pt x="8" y="23"/>
                  </a:lnTo>
                  <a:lnTo>
                    <a:pt x="30" y="25"/>
                  </a:lnTo>
                  <a:lnTo>
                    <a:pt x="25" y="4"/>
                  </a:lnTo>
                  <a:lnTo>
                    <a:pt x="16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59" name="Freeform 154"/>
            <p:cNvSpPr>
              <a:spLocks/>
            </p:cNvSpPr>
            <p:nvPr/>
          </p:nvSpPr>
          <p:spPr bwMode="auto">
            <a:xfrm>
              <a:off x="5122" y="3190"/>
              <a:ext cx="63" cy="64"/>
            </a:xfrm>
            <a:custGeom>
              <a:avLst/>
              <a:gdLst>
                <a:gd name="T0" fmla="*/ 59 w 128"/>
                <a:gd name="T1" fmla="*/ 0 h 129"/>
                <a:gd name="T2" fmla="*/ 11 w 128"/>
                <a:gd name="T3" fmla="*/ 39 h 129"/>
                <a:gd name="T4" fmla="*/ 0 w 128"/>
                <a:gd name="T5" fmla="*/ 85 h 129"/>
                <a:gd name="T6" fmla="*/ 11 w 128"/>
                <a:gd name="T7" fmla="*/ 107 h 129"/>
                <a:gd name="T8" fmla="*/ 31 w 128"/>
                <a:gd name="T9" fmla="*/ 99 h 129"/>
                <a:gd name="T10" fmla="*/ 82 w 128"/>
                <a:gd name="T11" fmla="*/ 129 h 129"/>
                <a:gd name="T12" fmla="*/ 93 w 128"/>
                <a:gd name="T13" fmla="*/ 125 h 129"/>
                <a:gd name="T14" fmla="*/ 128 w 128"/>
                <a:gd name="T15" fmla="*/ 83 h 129"/>
                <a:gd name="T16" fmla="*/ 115 w 128"/>
                <a:gd name="T17" fmla="*/ 27 h 129"/>
                <a:gd name="T18" fmla="*/ 75 w 128"/>
                <a:gd name="T19" fmla="*/ 12 h 129"/>
                <a:gd name="T20" fmla="*/ 59 w 128"/>
                <a:gd name="T2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29">
                  <a:moveTo>
                    <a:pt x="59" y="0"/>
                  </a:moveTo>
                  <a:lnTo>
                    <a:pt x="11" y="39"/>
                  </a:lnTo>
                  <a:lnTo>
                    <a:pt x="0" y="85"/>
                  </a:lnTo>
                  <a:lnTo>
                    <a:pt x="11" y="107"/>
                  </a:lnTo>
                  <a:lnTo>
                    <a:pt x="31" y="99"/>
                  </a:lnTo>
                  <a:lnTo>
                    <a:pt x="82" y="129"/>
                  </a:lnTo>
                  <a:lnTo>
                    <a:pt x="93" y="125"/>
                  </a:lnTo>
                  <a:lnTo>
                    <a:pt x="128" y="83"/>
                  </a:lnTo>
                  <a:lnTo>
                    <a:pt x="115" y="27"/>
                  </a:lnTo>
                  <a:lnTo>
                    <a:pt x="75" y="1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0" name="Freeform 155"/>
            <p:cNvSpPr>
              <a:spLocks/>
            </p:cNvSpPr>
            <p:nvPr/>
          </p:nvSpPr>
          <p:spPr bwMode="auto">
            <a:xfrm>
              <a:off x="5047" y="3182"/>
              <a:ext cx="121" cy="154"/>
            </a:xfrm>
            <a:custGeom>
              <a:avLst/>
              <a:gdLst>
                <a:gd name="T0" fmla="*/ 207 w 241"/>
                <a:gd name="T1" fmla="*/ 16 h 308"/>
                <a:gd name="T2" fmla="*/ 199 w 241"/>
                <a:gd name="T3" fmla="*/ 0 h 308"/>
                <a:gd name="T4" fmla="*/ 159 w 241"/>
                <a:gd name="T5" fmla="*/ 27 h 308"/>
                <a:gd name="T6" fmla="*/ 126 w 241"/>
                <a:gd name="T7" fmla="*/ 32 h 308"/>
                <a:gd name="T8" fmla="*/ 89 w 241"/>
                <a:gd name="T9" fmla="*/ 47 h 308"/>
                <a:gd name="T10" fmla="*/ 121 w 241"/>
                <a:gd name="T11" fmla="*/ 80 h 308"/>
                <a:gd name="T12" fmla="*/ 73 w 241"/>
                <a:gd name="T13" fmla="*/ 68 h 308"/>
                <a:gd name="T14" fmla="*/ 51 w 241"/>
                <a:gd name="T15" fmla="*/ 91 h 308"/>
                <a:gd name="T16" fmla="*/ 64 w 241"/>
                <a:gd name="T17" fmla="*/ 130 h 308"/>
                <a:gd name="T18" fmla="*/ 41 w 241"/>
                <a:gd name="T19" fmla="*/ 141 h 308"/>
                <a:gd name="T20" fmla="*/ 41 w 241"/>
                <a:gd name="T21" fmla="*/ 156 h 308"/>
                <a:gd name="T22" fmla="*/ 65 w 241"/>
                <a:gd name="T23" fmla="*/ 185 h 308"/>
                <a:gd name="T24" fmla="*/ 0 w 241"/>
                <a:gd name="T25" fmla="*/ 247 h 308"/>
                <a:gd name="T26" fmla="*/ 46 w 241"/>
                <a:gd name="T27" fmla="*/ 295 h 308"/>
                <a:gd name="T28" fmla="*/ 118 w 241"/>
                <a:gd name="T29" fmla="*/ 308 h 308"/>
                <a:gd name="T30" fmla="*/ 166 w 241"/>
                <a:gd name="T31" fmla="*/ 254 h 308"/>
                <a:gd name="T32" fmla="*/ 207 w 241"/>
                <a:gd name="T33" fmla="*/ 298 h 308"/>
                <a:gd name="T34" fmla="*/ 227 w 241"/>
                <a:gd name="T35" fmla="*/ 273 h 308"/>
                <a:gd name="T36" fmla="*/ 214 w 241"/>
                <a:gd name="T37" fmla="*/ 209 h 308"/>
                <a:gd name="T38" fmla="*/ 238 w 241"/>
                <a:gd name="T39" fmla="*/ 188 h 308"/>
                <a:gd name="T40" fmla="*/ 241 w 241"/>
                <a:gd name="T41" fmla="*/ 141 h 308"/>
                <a:gd name="T42" fmla="*/ 230 w 241"/>
                <a:gd name="T43" fmla="*/ 145 h 308"/>
                <a:gd name="T44" fmla="*/ 179 w 241"/>
                <a:gd name="T45" fmla="*/ 115 h 308"/>
                <a:gd name="T46" fmla="*/ 161 w 241"/>
                <a:gd name="T47" fmla="*/ 123 h 308"/>
                <a:gd name="T48" fmla="*/ 148 w 241"/>
                <a:gd name="T49" fmla="*/ 101 h 308"/>
                <a:gd name="T50" fmla="*/ 161 w 241"/>
                <a:gd name="T51" fmla="*/ 52 h 308"/>
                <a:gd name="T52" fmla="*/ 207 w 241"/>
                <a:gd name="T53" fmla="*/ 1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" h="308">
                  <a:moveTo>
                    <a:pt x="207" y="16"/>
                  </a:moveTo>
                  <a:lnTo>
                    <a:pt x="199" y="0"/>
                  </a:lnTo>
                  <a:lnTo>
                    <a:pt x="159" y="27"/>
                  </a:lnTo>
                  <a:lnTo>
                    <a:pt x="126" y="32"/>
                  </a:lnTo>
                  <a:lnTo>
                    <a:pt x="89" y="47"/>
                  </a:lnTo>
                  <a:lnTo>
                    <a:pt x="121" y="80"/>
                  </a:lnTo>
                  <a:lnTo>
                    <a:pt x="73" y="68"/>
                  </a:lnTo>
                  <a:lnTo>
                    <a:pt x="51" y="91"/>
                  </a:lnTo>
                  <a:lnTo>
                    <a:pt x="64" y="130"/>
                  </a:lnTo>
                  <a:lnTo>
                    <a:pt x="41" y="141"/>
                  </a:lnTo>
                  <a:lnTo>
                    <a:pt x="41" y="156"/>
                  </a:lnTo>
                  <a:lnTo>
                    <a:pt x="65" y="185"/>
                  </a:lnTo>
                  <a:lnTo>
                    <a:pt x="0" y="247"/>
                  </a:lnTo>
                  <a:lnTo>
                    <a:pt x="46" y="295"/>
                  </a:lnTo>
                  <a:lnTo>
                    <a:pt x="118" y="308"/>
                  </a:lnTo>
                  <a:lnTo>
                    <a:pt x="166" y="254"/>
                  </a:lnTo>
                  <a:lnTo>
                    <a:pt x="207" y="298"/>
                  </a:lnTo>
                  <a:lnTo>
                    <a:pt x="227" y="273"/>
                  </a:lnTo>
                  <a:lnTo>
                    <a:pt x="214" y="209"/>
                  </a:lnTo>
                  <a:lnTo>
                    <a:pt x="238" y="188"/>
                  </a:lnTo>
                  <a:lnTo>
                    <a:pt x="241" y="141"/>
                  </a:lnTo>
                  <a:lnTo>
                    <a:pt x="230" y="145"/>
                  </a:lnTo>
                  <a:lnTo>
                    <a:pt x="179" y="115"/>
                  </a:lnTo>
                  <a:lnTo>
                    <a:pt x="161" y="123"/>
                  </a:lnTo>
                  <a:lnTo>
                    <a:pt x="148" y="101"/>
                  </a:lnTo>
                  <a:lnTo>
                    <a:pt x="161" y="52"/>
                  </a:lnTo>
                  <a:lnTo>
                    <a:pt x="207" y="1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1" name="Freeform 156"/>
            <p:cNvSpPr>
              <a:spLocks/>
            </p:cNvSpPr>
            <p:nvPr/>
          </p:nvSpPr>
          <p:spPr bwMode="auto">
            <a:xfrm>
              <a:off x="5181" y="3275"/>
              <a:ext cx="64" cy="82"/>
            </a:xfrm>
            <a:custGeom>
              <a:avLst/>
              <a:gdLst>
                <a:gd name="T0" fmla="*/ 104 w 130"/>
                <a:gd name="T1" fmla="*/ 5 h 163"/>
                <a:gd name="T2" fmla="*/ 130 w 130"/>
                <a:gd name="T3" fmla="*/ 47 h 163"/>
                <a:gd name="T4" fmla="*/ 107 w 130"/>
                <a:gd name="T5" fmla="*/ 52 h 163"/>
                <a:gd name="T6" fmla="*/ 120 w 130"/>
                <a:gd name="T7" fmla="*/ 75 h 163"/>
                <a:gd name="T8" fmla="*/ 103 w 130"/>
                <a:gd name="T9" fmla="*/ 111 h 163"/>
                <a:gd name="T10" fmla="*/ 107 w 130"/>
                <a:gd name="T11" fmla="*/ 124 h 163"/>
                <a:gd name="T12" fmla="*/ 72 w 130"/>
                <a:gd name="T13" fmla="*/ 163 h 163"/>
                <a:gd name="T14" fmla="*/ 0 w 130"/>
                <a:gd name="T15" fmla="*/ 146 h 163"/>
                <a:gd name="T16" fmla="*/ 7 w 130"/>
                <a:gd name="T17" fmla="*/ 107 h 163"/>
                <a:gd name="T18" fmla="*/ 40 w 130"/>
                <a:gd name="T19" fmla="*/ 102 h 163"/>
                <a:gd name="T20" fmla="*/ 44 w 130"/>
                <a:gd name="T21" fmla="*/ 38 h 163"/>
                <a:gd name="T22" fmla="*/ 39 w 130"/>
                <a:gd name="T23" fmla="*/ 8 h 163"/>
                <a:gd name="T24" fmla="*/ 53 w 130"/>
                <a:gd name="T25" fmla="*/ 0 h 163"/>
                <a:gd name="T26" fmla="*/ 75 w 130"/>
                <a:gd name="T27" fmla="*/ 14 h 163"/>
                <a:gd name="T28" fmla="*/ 104 w 130"/>
                <a:gd name="T29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63">
                  <a:moveTo>
                    <a:pt x="104" y="5"/>
                  </a:moveTo>
                  <a:lnTo>
                    <a:pt x="130" y="47"/>
                  </a:lnTo>
                  <a:lnTo>
                    <a:pt x="107" y="52"/>
                  </a:lnTo>
                  <a:lnTo>
                    <a:pt x="120" y="75"/>
                  </a:lnTo>
                  <a:lnTo>
                    <a:pt x="103" y="111"/>
                  </a:lnTo>
                  <a:lnTo>
                    <a:pt x="107" y="124"/>
                  </a:lnTo>
                  <a:lnTo>
                    <a:pt x="72" y="163"/>
                  </a:lnTo>
                  <a:lnTo>
                    <a:pt x="0" y="146"/>
                  </a:lnTo>
                  <a:lnTo>
                    <a:pt x="7" y="107"/>
                  </a:lnTo>
                  <a:lnTo>
                    <a:pt x="40" y="102"/>
                  </a:lnTo>
                  <a:lnTo>
                    <a:pt x="44" y="38"/>
                  </a:lnTo>
                  <a:lnTo>
                    <a:pt x="39" y="8"/>
                  </a:lnTo>
                  <a:lnTo>
                    <a:pt x="53" y="0"/>
                  </a:lnTo>
                  <a:lnTo>
                    <a:pt x="75" y="14"/>
                  </a:lnTo>
                  <a:lnTo>
                    <a:pt x="104" y="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2" name="Freeform 157"/>
            <p:cNvSpPr>
              <a:spLocks/>
            </p:cNvSpPr>
            <p:nvPr/>
          </p:nvSpPr>
          <p:spPr bwMode="auto">
            <a:xfrm>
              <a:off x="5166" y="3195"/>
              <a:ext cx="183" cy="209"/>
            </a:xfrm>
            <a:custGeom>
              <a:avLst/>
              <a:gdLst>
                <a:gd name="T0" fmla="*/ 127 w 365"/>
                <a:gd name="T1" fmla="*/ 121 h 417"/>
                <a:gd name="T2" fmla="*/ 158 w 365"/>
                <a:gd name="T3" fmla="*/ 103 h 417"/>
                <a:gd name="T4" fmla="*/ 164 w 365"/>
                <a:gd name="T5" fmla="*/ 69 h 417"/>
                <a:gd name="T6" fmla="*/ 206 w 365"/>
                <a:gd name="T7" fmla="*/ 34 h 417"/>
                <a:gd name="T8" fmla="*/ 212 w 365"/>
                <a:gd name="T9" fmla="*/ 6 h 417"/>
                <a:gd name="T10" fmla="*/ 218 w 365"/>
                <a:gd name="T11" fmla="*/ 0 h 417"/>
                <a:gd name="T12" fmla="*/ 231 w 365"/>
                <a:gd name="T13" fmla="*/ 22 h 417"/>
                <a:gd name="T14" fmla="*/ 215 w 365"/>
                <a:gd name="T15" fmla="*/ 70 h 417"/>
                <a:gd name="T16" fmla="*/ 249 w 365"/>
                <a:gd name="T17" fmla="*/ 70 h 417"/>
                <a:gd name="T18" fmla="*/ 269 w 365"/>
                <a:gd name="T19" fmla="*/ 94 h 417"/>
                <a:gd name="T20" fmla="*/ 261 w 365"/>
                <a:gd name="T21" fmla="*/ 141 h 417"/>
                <a:gd name="T22" fmla="*/ 284 w 365"/>
                <a:gd name="T23" fmla="*/ 198 h 417"/>
                <a:gd name="T24" fmla="*/ 320 w 365"/>
                <a:gd name="T25" fmla="*/ 202 h 417"/>
                <a:gd name="T26" fmla="*/ 365 w 365"/>
                <a:gd name="T27" fmla="*/ 260 h 417"/>
                <a:gd name="T28" fmla="*/ 356 w 365"/>
                <a:gd name="T29" fmla="*/ 304 h 417"/>
                <a:gd name="T30" fmla="*/ 303 w 365"/>
                <a:gd name="T31" fmla="*/ 329 h 417"/>
                <a:gd name="T32" fmla="*/ 340 w 365"/>
                <a:gd name="T33" fmla="*/ 370 h 417"/>
                <a:gd name="T34" fmla="*/ 322 w 365"/>
                <a:gd name="T35" fmla="*/ 389 h 417"/>
                <a:gd name="T36" fmla="*/ 274 w 365"/>
                <a:gd name="T37" fmla="*/ 397 h 417"/>
                <a:gd name="T38" fmla="*/ 250 w 365"/>
                <a:gd name="T39" fmla="*/ 391 h 417"/>
                <a:gd name="T40" fmla="*/ 236 w 365"/>
                <a:gd name="T41" fmla="*/ 403 h 417"/>
                <a:gd name="T42" fmla="*/ 164 w 365"/>
                <a:gd name="T43" fmla="*/ 409 h 417"/>
                <a:gd name="T44" fmla="*/ 135 w 365"/>
                <a:gd name="T45" fmla="*/ 387 h 417"/>
                <a:gd name="T46" fmla="*/ 57 w 365"/>
                <a:gd name="T47" fmla="*/ 417 h 417"/>
                <a:gd name="T48" fmla="*/ 1 w 365"/>
                <a:gd name="T49" fmla="*/ 398 h 417"/>
                <a:gd name="T50" fmla="*/ 0 w 365"/>
                <a:gd name="T51" fmla="*/ 389 h 417"/>
                <a:gd name="T52" fmla="*/ 25 w 365"/>
                <a:gd name="T53" fmla="*/ 384 h 417"/>
                <a:gd name="T54" fmla="*/ 52 w 365"/>
                <a:gd name="T55" fmla="*/ 342 h 417"/>
                <a:gd name="T56" fmla="*/ 100 w 365"/>
                <a:gd name="T57" fmla="*/ 326 h 417"/>
                <a:gd name="T58" fmla="*/ 131 w 365"/>
                <a:gd name="T59" fmla="*/ 282 h 417"/>
                <a:gd name="T60" fmla="*/ 127 w 365"/>
                <a:gd name="T61" fmla="*/ 271 h 417"/>
                <a:gd name="T62" fmla="*/ 148 w 365"/>
                <a:gd name="T63" fmla="*/ 235 h 417"/>
                <a:gd name="T64" fmla="*/ 137 w 365"/>
                <a:gd name="T65" fmla="*/ 207 h 417"/>
                <a:gd name="T66" fmla="*/ 158 w 365"/>
                <a:gd name="T67" fmla="*/ 204 h 417"/>
                <a:gd name="T68" fmla="*/ 132 w 365"/>
                <a:gd name="T69" fmla="*/ 165 h 417"/>
                <a:gd name="T70" fmla="*/ 127 w 365"/>
                <a:gd name="T71" fmla="*/ 12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5" h="417">
                  <a:moveTo>
                    <a:pt x="127" y="121"/>
                  </a:moveTo>
                  <a:lnTo>
                    <a:pt x="158" y="103"/>
                  </a:lnTo>
                  <a:lnTo>
                    <a:pt x="164" y="69"/>
                  </a:lnTo>
                  <a:lnTo>
                    <a:pt x="206" y="34"/>
                  </a:lnTo>
                  <a:lnTo>
                    <a:pt x="212" y="6"/>
                  </a:lnTo>
                  <a:lnTo>
                    <a:pt x="218" y="0"/>
                  </a:lnTo>
                  <a:lnTo>
                    <a:pt x="231" y="22"/>
                  </a:lnTo>
                  <a:lnTo>
                    <a:pt x="215" y="70"/>
                  </a:lnTo>
                  <a:lnTo>
                    <a:pt x="249" y="70"/>
                  </a:lnTo>
                  <a:lnTo>
                    <a:pt x="269" y="94"/>
                  </a:lnTo>
                  <a:lnTo>
                    <a:pt x="261" y="141"/>
                  </a:lnTo>
                  <a:lnTo>
                    <a:pt x="284" y="198"/>
                  </a:lnTo>
                  <a:lnTo>
                    <a:pt x="320" y="202"/>
                  </a:lnTo>
                  <a:lnTo>
                    <a:pt x="365" y="260"/>
                  </a:lnTo>
                  <a:lnTo>
                    <a:pt x="356" y="304"/>
                  </a:lnTo>
                  <a:lnTo>
                    <a:pt x="303" y="329"/>
                  </a:lnTo>
                  <a:lnTo>
                    <a:pt x="340" y="370"/>
                  </a:lnTo>
                  <a:lnTo>
                    <a:pt x="322" y="389"/>
                  </a:lnTo>
                  <a:lnTo>
                    <a:pt x="274" y="397"/>
                  </a:lnTo>
                  <a:lnTo>
                    <a:pt x="250" y="391"/>
                  </a:lnTo>
                  <a:lnTo>
                    <a:pt x="236" y="403"/>
                  </a:lnTo>
                  <a:lnTo>
                    <a:pt x="164" y="409"/>
                  </a:lnTo>
                  <a:lnTo>
                    <a:pt x="135" y="387"/>
                  </a:lnTo>
                  <a:lnTo>
                    <a:pt x="57" y="417"/>
                  </a:lnTo>
                  <a:lnTo>
                    <a:pt x="1" y="398"/>
                  </a:lnTo>
                  <a:lnTo>
                    <a:pt x="0" y="389"/>
                  </a:lnTo>
                  <a:lnTo>
                    <a:pt x="25" y="384"/>
                  </a:lnTo>
                  <a:lnTo>
                    <a:pt x="52" y="342"/>
                  </a:lnTo>
                  <a:lnTo>
                    <a:pt x="100" y="326"/>
                  </a:lnTo>
                  <a:lnTo>
                    <a:pt x="131" y="282"/>
                  </a:lnTo>
                  <a:lnTo>
                    <a:pt x="127" y="271"/>
                  </a:lnTo>
                  <a:lnTo>
                    <a:pt x="148" y="235"/>
                  </a:lnTo>
                  <a:lnTo>
                    <a:pt x="137" y="207"/>
                  </a:lnTo>
                  <a:lnTo>
                    <a:pt x="158" y="204"/>
                  </a:lnTo>
                  <a:lnTo>
                    <a:pt x="132" y="165"/>
                  </a:lnTo>
                  <a:lnTo>
                    <a:pt x="127" y="12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3" name="Freeform 158"/>
            <p:cNvSpPr>
              <a:spLocks/>
            </p:cNvSpPr>
            <p:nvPr/>
          </p:nvSpPr>
          <p:spPr bwMode="auto">
            <a:xfrm>
              <a:off x="5174" y="3052"/>
              <a:ext cx="102" cy="204"/>
            </a:xfrm>
            <a:custGeom>
              <a:avLst/>
              <a:gdLst>
                <a:gd name="T0" fmla="*/ 116 w 202"/>
                <a:gd name="T1" fmla="*/ 408 h 408"/>
                <a:gd name="T2" fmla="*/ 100 w 202"/>
                <a:gd name="T3" fmla="*/ 357 h 408"/>
                <a:gd name="T4" fmla="*/ 105 w 202"/>
                <a:gd name="T5" fmla="*/ 317 h 408"/>
                <a:gd name="T6" fmla="*/ 70 w 202"/>
                <a:gd name="T7" fmla="*/ 340 h 408"/>
                <a:gd name="T8" fmla="*/ 41 w 202"/>
                <a:gd name="T9" fmla="*/ 315 h 408"/>
                <a:gd name="T10" fmla="*/ 36 w 202"/>
                <a:gd name="T11" fmla="*/ 255 h 408"/>
                <a:gd name="T12" fmla="*/ 12 w 202"/>
                <a:gd name="T13" fmla="*/ 207 h 408"/>
                <a:gd name="T14" fmla="*/ 0 w 202"/>
                <a:gd name="T15" fmla="*/ 212 h 408"/>
                <a:gd name="T16" fmla="*/ 0 w 202"/>
                <a:gd name="T17" fmla="*/ 179 h 408"/>
                <a:gd name="T18" fmla="*/ 22 w 202"/>
                <a:gd name="T19" fmla="*/ 142 h 408"/>
                <a:gd name="T20" fmla="*/ 12 w 202"/>
                <a:gd name="T21" fmla="*/ 124 h 408"/>
                <a:gd name="T22" fmla="*/ 20 w 202"/>
                <a:gd name="T23" fmla="*/ 73 h 408"/>
                <a:gd name="T24" fmla="*/ 41 w 202"/>
                <a:gd name="T25" fmla="*/ 62 h 408"/>
                <a:gd name="T26" fmla="*/ 27 w 202"/>
                <a:gd name="T27" fmla="*/ 50 h 408"/>
                <a:gd name="T28" fmla="*/ 41 w 202"/>
                <a:gd name="T29" fmla="*/ 4 h 408"/>
                <a:gd name="T30" fmla="*/ 49 w 202"/>
                <a:gd name="T31" fmla="*/ 0 h 408"/>
                <a:gd name="T32" fmla="*/ 132 w 202"/>
                <a:gd name="T33" fmla="*/ 17 h 408"/>
                <a:gd name="T34" fmla="*/ 127 w 202"/>
                <a:gd name="T35" fmla="*/ 44 h 408"/>
                <a:gd name="T36" fmla="*/ 100 w 202"/>
                <a:gd name="T37" fmla="*/ 50 h 408"/>
                <a:gd name="T38" fmla="*/ 89 w 202"/>
                <a:gd name="T39" fmla="*/ 91 h 408"/>
                <a:gd name="T40" fmla="*/ 108 w 202"/>
                <a:gd name="T41" fmla="*/ 84 h 408"/>
                <a:gd name="T42" fmla="*/ 119 w 202"/>
                <a:gd name="T43" fmla="*/ 100 h 408"/>
                <a:gd name="T44" fmla="*/ 146 w 202"/>
                <a:gd name="T45" fmla="*/ 100 h 408"/>
                <a:gd name="T46" fmla="*/ 180 w 202"/>
                <a:gd name="T47" fmla="*/ 128 h 408"/>
                <a:gd name="T48" fmla="*/ 131 w 202"/>
                <a:gd name="T49" fmla="*/ 238 h 408"/>
                <a:gd name="T50" fmla="*/ 185 w 202"/>
                <a:gd name="T51" fmla="*/ 246 h 408"/>
                <a:gd name="T52" fmla="*/ 202 w 202"/>
                <a:gd name="T53" fmla="*/ 288 h 408"/>
                <a:gd name="T54" fmla="*/ 193 w 202"/>
                <a:gd name="T55" fmla="*/ 292 h 408"/>
                <a:gd name="T56" fmla="*/ 190 w 202"/>
                <a:gd name="T57" fmla="*/ 321 h 408"/>
                <a:gd name="T58" fmla="*/ 148 w 202"/>
                <a:gd name="T59" fmla="*/ 357 h 408"/>
                <a:gd name="T60" fmla="*/ 142 w 202"/>
                <a:gd name="T61" fmla="*/ 390 h 408"/>
                <a:gd name="T62" fmla="*/ 116 w 202"/>
                <a:gd name="T6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2" h="408">
                  <a:moveTo>
                    <a:pt x="116" y="408"/>
                  </a:moveTo>
                  <a:lnTo>
                    <a:pt x="100" y="357"/>
                  </a:lnTo>
                  <a:lnTo>
                    <a:pt x="105" y="317"/>
                  </a:lnTo>
                  <a:lnTo>
                    <a:pt x="70" y="340"/>
                  </a:lnTo>
                  <a:lnTo>
                    <a:pt x="41" y="315"/>
                  </a:lnTo>
                  <a:lnTo>
                    <a:pt x="36" y="255"/>
                  </a:lnTo>
                  <a:lnTo>
                    <a:pt x="12" y="207"/>
                  </a:lnTo>
                  <a:lnTo>
                    <a:pt x="0" y="212"/>
                  </a:lnTo>
                  <a:lnTo>
                    <a:pt x="0" y="179"/>
                  </a:lnTo>
                  <a:lnTo>
                    <a:pt x="22" y="142"/>
                  </a:lnTo>
                  <a:lnTo>
                    <a:pt x="12" y="124"/>
                  </a:lnTo>
                  <a:lnTo>
                    <a:pt x="20" y="73"/>
                  </a:lnTo>
                  <a:lnTo>
                    <a:pt x="41" y="62"/>
                  </a:lnTo>
                  <a:lnTo>
                    <a:pt x="27" y="50"/>
                  </a:lnTo>
                  <a:lnTo>
                    <a:pt x="41" y="4"/>
                  </a:lnTo>
                  <a:lnTo>
                    <a:pt x="49" y="0"/>
                  </a:lnTo>
                  <a:lnTo>
                    <a:pt x="132" y="17"/>
                  </a:lnTo>
                  <a:lnTo>
                    <a:pt x="127" y="44"/>
                  </a:lnTo>
                  <a:lnTo>
                    <a:pt x="100" y="50"/>
                  </a:lnTo>
                  <a:lnTo>
                    <a:pt x="89" y="91"/>
                  </a:lnTo>
                  <a:lnTo>
                    <a:pt x="108" y="84"/>
                  </a:lnTo>
                  <a:lnTo>
                    <a:pt x="119" y="100"/>
                  </a:lnTo>
                  <a:lnTo>
                    <a:pt x="146" y="100"/>
                  </a:lnTo>
                  <a:lnTo>
                    <a:pt x="180" y="128"/>
                  </a:lnTo>
                  <a:lnTo>
                    <a:pt x="131" y="238"/>
                  </a:lnTo>
                  <a:lnTo>
                    <a:pt x="185" y="246"/>
                  </a:lnTo>
                  <a:lnTo>
                    <a:pt x="202" y="288"/>
                  </a:lnTo>
                  <a:lnTo>
                    <a:pt x="193" y="292"/>
                  </a:lnTo>
                  <a:lnTo>
                    <a:pt x="190" y="321"/>
                  </a:lnTo>
                  <a:lnTo>
                    <a:pt x="148" y="357"/>
                  </a:lnTo>
                  <a:lnTo>
                    <a:pt x="142" y="390"/>
                  </a:lnTo>
                  <a:lnTo>
                    <a:pt x="116" y="40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4" name="Freeform 159"/>
            <p:cNvSpPr>
              <a:spLocks/>
            </p:cNvSpPr>
            <p:nvPr/>
          </p:nvSpPr>
          <p:spPr bwMode="auto">
            <a:xfrm>
              <a:off x="7359" y="3288"/>
              <a:ext cx="1663" cy="1339"/>
            </a:xfrm>
            <a:custGeom>
              <a:avLst/>
              <a:gdLst>
                <a:gd name="T0" fmla="*/ 263 w 3326"/>
                <a:gd name="T1" fmla="*/ 1616 h 2677"/>
                <a:gd name="T2" fmla="*/ 279 w 3326"/>
                <a:gd name="T3" fmla="*/ 1786 h 2677"/>
                <a:gd name="T4" fmla="*/ 352 w 3326"/>
                <a:gd name="T5" fmla="*/ 1969 h 2677"/>
                <a:gd name="T6" fmla="*/ 675 w 3326"/>
                <a:gd name="T7" fmla="*/ 2130 h 2677"/>
                <a:gd name="T8" fmla="*/ 930 w 3326"/>
                <a:gd name="T9" fmla="*/ 2175 h 2677"/>
                <a:gd name="T10" fmla="*/ 1257 w 3326"/>
                <a:gd name="T11" fmla="*/ 2084 h 2677"/>
                <a:gd name="T12" fmla="*/ 1513 w 3326"/>
                <a:gd name="T13" fmla="*/ 2175 h 2677"/>
                <a:gd name="T14" fmla="*/ 1625 w 3326"/>
                <a:gd name="T15" fmla="*/ 2445 h 2677"/>
                <a:gd name="T16" fmla="*/ 1795 w 3326"/>
                <a:gd name="T17" fmla="*/ 2580 h 2677"/>
                <a:gd name="T18" fmla="*/ 1998 w 3326"/>
                <a:gd name="T19" fmla="*/ 2564 h 2677"/>
                <a:gd name="T20" fmla="*/ 2164 w 3326"/>
                <a:gd name="T21" fmla="*/ 2677 h 2677"/>
                <a:gd name="T22" fmla="*/ 2348 w 3326"/>
                <a:gd name="T23" fmla="*/ 2586 h 2677"/>
                <a:gd name="T24" fmla="*/ 2581 w 3326"/>
                <a:gd name="T25" fmla="*/ 2472 h 2677"/>
                <a:gd name="T26" fmla="*/ 2767 w 3326"/>
                <a:gd name="T27" fmla="*/ 2244 h 2677"/>
                <a:gd name="T28" fmla="*/ 2838 w 3326"/>
                <a:gd name="T29" fmla="*/ 2013 h 2677"/>
                <a:gd name="T30" fmla="*/ 2743 w 3326"/>
                <a:gd name="T31" fmla="*/ 1924 h 2677"/>
                <a:gd name="T32" fmla="*/ 2767 w 3326"/>
                <a:gd name="T33" fmla="*/ 1786 h 2677"/>
                <a:gd name="T34" fmla="*/ 2627 w 3326"/>
                <a:gd name="T35" fmla="*/ 1580 h 2677"/>
                <a:gd name="T36" fmla="*/ 2652 w 3326"/>
                <a:gd name="T37" fmla="*/ 1397 h 2677"/>
                <a:gd name="T38" fmla="*/ 2488 w 3326"/>
                <a:gd name="T39" fmla="*/ 1375 h 2677"/>
                <a:gd name="T40" fmla="*/ 2673 w 3326"/>
                <a:gd name="T41" fmla="*/ 1147 h 2677"/>
                <a:gd name="T42" fmla="*/ 2697 w 3326"/>
                <a:gd name="T43" fmla="*/ 1284 h 2677"/>
                <a:gd name="T44" fmla="*/ 2932 w 3326"/>
                <a:gd name="T45" fmla="*/ 1124 h 2677"/>
                <a:gd name="T46" fmla="*/ 3071 w 3326"/>
                <a:gd name="T47" fmla="*/ 964 h 2677"/>
                <a:gd name="T48" fmla="*/ 3163 w 3326"/>
                <a:gd name="T49" fmla="*/ 803 h 2677"/>
                <a:gd name="T50" fmla="*/ 3326 w 3326"/>
                <a:gd name="T51" fmla="*/ 551 h 2677"/>
                <a:gd name="T52" fmla="*/ 3047 w 3326"/>
                <a:gd name="T53" fmla="*/ 460 h 2677"/>
                <a:gd name="T54" fmla="*/ 2860 w 3326"/>
                <a:gd name="T55" fmla="*/ 367 h 2677"/>
                <a:gd name="T56" fmla="*/ 2606 w 3326"/>
                <a:gd name="T57" fmla="*/ 0 h 2677"/>
                <a:gd name="T58" fmla="*/ 2395 w 3326"/>
                <a:gd name="T59" fmla="*/ 163 h 2677"/>
                <a:gd name="T60" fmla="*/ 2233 w 3326"/>
                <a:gd name="T61" fmla="*/ 436 h 2677"/>
                <a:gd name="T62" fmla="*/ 2395 w 3326"/>
                <a:gd name="T63" fmla="*/ 529 h 2677"/>
                <a:gd name="T64" fmla="*/ 2442 w 3326"/>
                <a:gd name="T65" fmla="*/ 689 h 2677"/>
                <a:gd name="T66" fmla="*/ 2070 w 3326"/>
                <a:gd name="T67" fmla="*/ 871 h 2677"/>
                <a:gd name="T68" fmla="*/ 1720 w 3326"/>
                <a:gd name="T69" fmla="*/ 1124 h 2677"/>
                <a:gd name="T70" fmla="*/ 1419 w 3326"/>
                <a:gd name="T71" fmla="*/ 1055 h 2677"/>
                <a:gd name="T72" fmla="*/ 977 w 3326"/>
                <a:gd name="T73" fmla="*/ 918 h 2677"/>
                <a:gd name="T74" fmla="*/ 814 w 3326"/>
                <a:gd name="T75" fmla="*/ 665 h 2677"/>
                <a:gd name="T76" fmla="*/ 606 w 3326"/>
                <a:gd name="T77" fmla="*/ 689 h 2677"/>
                <a:gd name="T78" fmla="*/ 442 w 3326"/>
                <a:gd name="T79" fmla="*/ 895 h 2677"/>
                <a:gd name="T80" fmla="*/ 372 w 3326"/>
                <a:gd name="T81" fmla="*/ 1078 h 2677"/>
                <a:gd name="T82" fmla="*/ 116 w 3326"/>
                <a:gd name="T83" fmla="*/ 1238 h 2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26" h="2677">
                  <a:moveTo>
                    <a:pt x="83" y="1475"/>
                  </a:moveTo>
                  <a:lnTo>
                    <a:pt x="139" y="1602"/>
                  </a:lnTo>
                  <a:lnTo>
                    <a:pt x="263" y="1616"/>
                  </a:lnTo>
                  <a:lnTo>
                    <a:pt x="346" y="1565"/>
                  </a:lnTo>
                  <a:lnTo>
                    <a:pt x="346" y="1659"/>
                  </a:lnTo>
                  <a:lnTo>
                    <a:pt x="279" y="1786"/>
                  </a:lnTo>
                  <a:lnTo>
                    <a:pt x="271" y="1831"/>
                  </a:lnTo>
                  <a:lnTo>
                    <a:pt x="313" y="1937"/>
                  </a:lnTo>
                  <a:lnTo>
                    <a:pt x="352" y="1969"/>
                  </a:lnTo>
                  <a:lnTo>
                    <a:pt x="415" y="1985"/>
                  </a:lnTo>
                  <a:lnTo>
                    <a:pt x="560" y="2039"/>
                  </a:lnTo>
                  <a:lnTo>
                    <a:pt x="675" y="2130"/>
                  </a:lnTo>
                  <a:lnTo>
                    <a:pt x="791" y="2106"/>
                  </a:lnTo>
                  <a:lnTo>
                    <a:pt x="814" y="2175"/>
                  </a:lnTo>
                  <a:lnTo>
                    <a:pt x="930" y="2175"/>
                  </a:lnTo>
                  <a:lnTo>
                    <a:pt x="1047" y="2175"/>
                  </a:lnTo>
                  <a:lnTo>
                    <a:pt x="1163" y="2153"/>
                  </a:lnTo>
                  <a:lnTo>
                    <a:pt x="1257" y="2084"/>
                  </a:lnTo>
                  <a:lnTo>
                    <a:pt x="1348" y="2084"/>
                  </a:lnTo>
                  <a:lnTo>
                    <a:pt x="1348" y="2130"/>
                  </a:lnTo>
                  <a:lnTo>
                    <a:pt x="1513" y="2175"/>
                  </a:lnTo>
                  <a:lnTo>
                    <a:pt x="1564" y="2286"/>
                  </a:lnTo>
                  <a:lnTo>
                    <a:pt x="1564" y="2376"/>
                  </a:lnTo>
                  <a:lnTo>
                    <a:pt x="1625" y="2445"/>
                  </a:lnTo>
                  <a:lnTo>
                    <a:pt x="1717" y="2458"/>
                  </a:lnTo>
                  <a:lnTo>
                    <a:pt x="1738" y="2564"/>
                  </a:lnTo>
                  <a:lnTo>
                    <a:pt x="1795" y="2580"/>
                  </a:lnTo>
                  <a:lnTo>
                    <a:pt x="1918" y="2512"/>
                  </a:lnTo>
                  <a:lnTo>
                    <a:pt x="1993" y="2516"/>
                  </a:lnTo>
                  <a:lnTo>
                    <a:pt x="1998" y="2564"/>
                  </a:lnTo>
                  <a:lnTo>
                    <a:pt x="2046" y="2608"/>
                  </a:lnTo>
                  <a:lnTo>
                    <a:pt x="2140" y="2586"/>
                  </a:lnTo>
                  <a:lnTo>
                    <a:pt x="2164" y="2677"/>
                  </a:lnTo>
                  <a:lnTo>
                    <a:pt x="2233" y="2677"/>
                  </a:lnTo>
                  <a:lnTo>
                    <a:pt x="2233" y="2608"/>
                  </a:lnTo>
                  <a:lnTo>
                    <a:pt x="2348" y="2586"/>
                  </a:lnTo>
                  <a:lnTo>
                    <a:pt x="2395" y="2519"/>
                  </a:lnTo>
                  <a:lnTo>
                    <a:pt x="2464" y="2541"/>
                  </a:lnTo>
                  <a:lnTo>
                    <a:pt x="2581" y="2472"/>
                  </a:lnTo>
                  <a:lnTo>
                    <a:pt x="2721" y="2313"/>
                  </a:lnTo>
                  <a:lnTo>
                    <a:pt x="2721" y="2266"/>
                  </a:lnTo>
                  <a:lnTo>
                    <a:pt x="2767" y="2244"/>
                  </a:lnTo>
                  <a:lnTo>
                    <a:pt x="2791" y="2153"/>
                  </a:lnTo>
                  <a:lnTo>
                    <a:pt x="2838" y="2039"/>
                  </a:lnTo>
                  <a:lnTo>
                    <a:pt x="2838" y="2013"/>
                  </a:lnTo>
                  <a:lnTo>
                    <a:pt x="2767" y="2039"/>
                  </a:lnTo>
                  <a:lnTo>
                    <a:pt x="2721" y="1969"/>
                  </a:lnTo>
                  <a:lnTo>
                    <a:pt x="2743" y="1924"/>
                  </a:lnTo>
                  <a:lnTo>
                    <a:pt x="2697" y="1855"/>
                  </a:lnTo>
                  <a:lnTo>
                    <a:pt x="2791" y="1855"/>
                  </a:lnTo>
                  <a:lnTo>
                    <a:pt x="2767" y="1786"/>
                  </a:lnTo>
                  <a:lnTo>
                    <a:pt x="2697" y="1671"/>
                  </a:lnTo>
                  <a:lnTo>
                    <a:pt x="2627" y="1624"/>
                  </a:lnTo>
                  <a:lnTo>
                    <a:pt x="2627" y="1580"/>
                  </a:lnTo>
                  <a:lnTo>
                    <a:pt x="2743" y="1467"/>
                  </a:lnTo>
                  <a:lnTo>
                    <a:pt x="2673" y="1420"/>
                  </a:lnTo>
                  <a:lnTo>
                    <a:pt x="2652" y="1397"/>
                  </a:lnTo>
                  <a:lnTo>
                    <a:pt x="2606" y="1467"/>
                  </a:lnTo>
                  <a:lnTo>
                    <a:pt x="2536" y="1420"/>
                  </a:lnTo>
                  <a:lnTo>
                    <a:pt x="2488" y="1375"/>
                  </a:lnTo>
                  <a:lnTo>
                    <a:pt x="2488" y="1307"/>
                  </a:lnTo>
                  <a:lnTo>
                    <a:pt x="2606" y="1238"/>
                  </a:lnTo>
                  <a:lnTo>
                    <a:pt x="2673" y="1147"/>
                  </a:lnTo>
                  <a:lnTo>
                    <a:pt x="2697" y="1169"/>
                  </a:lnTo>
                  <a:lnTo>
                    <a:pt x="2697" y="1238"/>
                  </a:lnTo>
                  <a:lnTo>
                    <a:pt x="2697" y="1284"/>
                  </a:lnTo>
                  <a:lnTo>
                    <a:pt x="2791" y="1238"/>
                  </a:lnTo>
                  <a:lnTo>
                    <a:pt x="2860" y="1215"/>
                  </a:lnTo>
                  <a:lnTo>
                    <a:pt x="2932" y="1124"/>
                  </a:lnTo>
                  <a:lnTo>
                    <a:pt x="2975" y="1078"/>
                  </a:lnTo>
                  <a:lnTo>
                    <a:pt x="3047" y="1033"/>
                  </a:lnTo>
                  <a:lnTo>
                    <a:pt x="3071" y="964"/>
                  </a:lnTo>
                  <a:lnTo>
                    <a:pt x="3139" y="895"/>
                  </a:lnTo>
                  <a:lnTo>
                    <a:pt x="3139" y="849"/>
                  </a:lnTo>
                  <a:lnTo>
                    <a:pt x="3163" y="803"/>
                  </a:lnTo>
                  <a:lnTo>
                    <a:pt x="3185" y="711"/>
                  </a:lnTo>
                  <a:lnTo>
                    <a:pt x="3254" y="734"/>
                  </a:lnTo>
                  <a:lnTo>
                    <a:pt x="3326" y="551"/>
                  </a:lnTo>
                  <a:lnTo>
                    <a:pt x="3278" y="436"/>
                  </a:lnTo>
                  <a:lnTo>
                    <a:pt x="3171" y="501"/>
                  </a:lnTo>
                  <a:lnTo>
                    <a:pt x="3047" y="460"/>
                  </a:lnTo>
                  <a:lnTo>
                    <a:pt x="3047" y="414"/>
                  </a:lnTo>
                  <a:lnTo>
                    <a:pt x="2975" y="367"/>
                  </a:lnTo>
                  <a:lnTo>
                    <a:pt x="2860" y="367"/>
                  </a:lnTo>
                  <a:lnTo>
                    <a:pt x="2721" y="207"/>
                  </a:lnTo>
                  <a:lnTo>
                    <a:pt x="2697" y="71"/>
                  </a:lnTo>
                  <a:lnTo>
                    <a:pt x="2606" y="0"/>
                  </a:lnTo>
                  <a:lnTo>
                    <a:pt x="2348" y="94"/>
                  </a:lnTo>
                  <a:lnTo>
                    <a:pt x="2419" y="116"/>
                  </a:lnTo>
                  <a:lnTo>
                    <a:pt x="2395" y="163"/>
                  </a:lnTo>
                  <a:lnTo>
                    <a:pt x="2395" y="323"/>
                  </a:lnTo>
                  <a:lnTo>
                    <a:pt x="2279" y="394"/>
                  </a:lnTo>
                  <a:lnTo>
                    <a:pt x="2233" y="436"/>
                  </a:lnTo>
                  <a:lnTo>
                    <a:pt x="2233" y="551"/>
                  </a:lnTo>
                  <a:lnTo>
                    <a:pt x="2348" y="551"/>
                  </a:lnTo>
                  <a:lnTo>
                    <a:pt x="2395" y="529"/>
                  </a:lnTo>
                  <a:lnTo>
                    <a:pt x="2442" y="596"/>
                  </a:lnTo>
                  <a:lnTo>
                    <a:pt x="2442" y="643"/>
                  </a:lnTo>
                  <a:lnTo>
                    <a:pt x="2442" y="689"/>
                  </a:lnTo>
                  <a:lnTo>
                    <a:pt x="2373" y="689"/>
                  </a:lnTo>
                  <a:lnTo>
                    <a:pt x="2233" y="825"/>
                  </a:lnTo>
                  <a:lnTo>
                    <a:pt x="2070" y="871"/>
                  </a:lnTo>
                  <a:lnTo>
                    <a:pt x="2070" y="964"/>
                  </a:lnTo>
                  <a:lnTo>
                    <a:pt x="1953" y="1055"/>
                  </a:lnTo>
                  <a:lnTo>
                    <a:pt x="1720" y="1124"/>
                  </a:lnTo>
                  <a:lnTo>
                    <a:pt x="1674" y="1147"/>
                  </a:lnTo>
                  <a:lnTo>
                    <a:pt x="1467" y="1078"/>
                  </a:lnTo>
                  <a:lnTo>
                    <a:pt x="1419" y="1055"/>
                  </a:lnTo>
                  <a:lnTo>
                    <a:pt x="1257" y="1055"/>
                  </a:lnTo>
                  <a:lnTo>
                    <a:pt x="1093" y="918"/>
                  </a:lnTo>
                  <a:lnTo>
                    <a:pt x="977" y="918"/>
                  </a:lnTo>
                  <a:lnTo>
                    <a:pt x="862" y="871"/>
                  </a:lnTo>
                  <a:lnTo>
                    <a:pt x="862" y="734"/>
                  </a:lnTo>
                  <a:lnTo>
                    <a:pt x="814" y="665"/>
                  </a:lnTo>
                  <a:lnTo>
                    <a:pt x="697" y="643"/>
                  </a:lnTo>
                  <a:lnTo>
                    <a:pt x="651" y="596"/>
                  </a:lnTo>
                  <a:lnTo>
                    <a:pt x="606" y="689"/>
                  </a:lnTo>
                  <a:lnTo>
                    <a:pt x="464" y="734"/>
                  </a:lnTo>
                  <a:lnTo>
                    <a:pt x="396" y="825"/>
                  </a:lnTo>
                  <a:lnTo>
                    <a:pt x="442" y="895"/>
                  </a:lnTo>
                  <a:lnTo>
                    <a:pt x="301" y="918"/>
                  </a:lnTo>
                  <a:lnTo>
                    <a:pt x="372" y="1008"/>
                  </a:lnTo>
                  <a:lnTo>
                    <a:pt x="372" y="1078"/>
                  </a:lnTo>
                  <a:lnTo>
                    <a:pt x="279" y="1169"/>
                  </a:lnTo>
                  <a:lnTo>
                    <a:pt x="207" y="1238"/>
                  </a:lnTo>
                  <a:lnTo>
                    <a:pt x="116" y="1238"/>
                  </a:lnTo>
                  <a:lnTo>
                    <a:pt x="0" y="1329"/>
                  </a:lnTo>
                  <a:lnTo>
                    <a:pt x="83" y="147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5" name="Freeform 160"/>
            <p:cNvSpPr>
              <a:spLocks/>
            </p:cNvSpPr>
            <p:nvPr/>
          </p:nvSpPr>
          <p:spPr bwMode="auto">
            <a:xfrm>
              <a:off x="7683" y="3438"/>
              <a:ext cx="897" cy="423"/>
            </a:xfrm>
            <a:custGeom>
              <a:avLst/>
              <a:gdLst>
                <a:gd name="T0" fmla="*/ 0 w 1796"/>
                <a:gd name="T1" fmla="*/ 268 h 846"/>
                <a:gd name="T2" fmla="*/ 105 w 1796"/>
                <a:gd name="T3" fmla="*/ 208 h 846"/>
                <a:gd name="T4" fmla="*/ 276 w 1796"/>
                <a:gd name="T5" fmla="*/ 99 h 846"/>
                <a:gd name="T6" fmla="*/ 334 w 1796"/>
                <a:gd name="T7" fmla="*/ 94 h 846"/>
                <a:gd name="T8" fmla="*/ 465 w 1796"/>
                <a:gd name="T9" fmla="*/ 179 h 846"/>
                <a:gd name="T10" fmla="*/ 541 w 1796"/>
                <a:gd name="T11" fmla="*/ 160 h 846"/>
                <a:gd name="T12" fmla="*/ 632 w 1796"/>
                <a:gd name="T13" fmla="*/ 0 h 846"/>
                <a:gd name="T14" fmla="*/ 726 w 1796"/>
                <a:gd name="T15" fmla="*/ 0 h 846"/>
                <a:gd name="T16" fmla="*/ 821 w 1796"/>
                <a:gd name="T17" fmla="*/ 136 h 846"/>
                <a:gd name="T18" fmla="*/ 889 w 1796"/>
                <a:gd name="T19" fmla="*/ 136 h 846"/>
                <a:gd name="T20" fmla="*/ 1023 w 1796"/>
                <a:gd name="T21" fmla="*/ 75 h 846"/>
                <a:gd name="T22" fmla="*/ 1145 w 1796"/>
                <a:gd name="T23" fmla="*/ 157 h 846"/>
                <a:gd name="T24" fmla="*/ 1379 w 1796"/>
                <a:gd name="T25" fmla="*/ 136 h 846"/>
                <a:gd name="T26" fmla="*/ 1448 w 1796"/>
                <a:gd name="T27" fmla="*/ 45 h 846"/>
                <a:gd name="T28" fmla="*/ 1532 w 1796"/>
                <a:gd name="T29" fmla="*/ 86 h 846"/>
                <a:gd name="T30" fmla="*/ 1628 w 1796"/>
                <a:gd name="T31" fmla="*/ 91 h 846"/>
                <a:gd name="T32" fmla="*/ 1587 w 1796"/>
                <a:gd name="T33" fmla="*/ 128 h 846"/>
                <a:gd name="T34" fmla="*/ 1587 w 1796"/>
                <a:gd name="T35" fmla="*/ 251 h 846"/>
                <a:gd name="T36" fmla="*/ 1700 w 1796"/>
                <a:gd name="T37" fmla="*/ 246 h 846"/>
                <a:gd name="T38" fmla="*/ 1751 w 1796"/>
                <a:gd name="T39" fmla="*/ 232 h 846"/>
                <a:gd name="T40" fmla="*/ 1794 w 1796"/>
                <a:gd name="T41" fmla="*/ 306 h 846"/>
                <a:gd name="T42" fmla="*/ 1796 w 1796"/>
                <a:gd name="T43" fmla="*/ 389 h 846"/>
                <a:gd name="T44" fmla="*/ 1727 w 1796"/>
                <a:gd name="T45" fmla="*/ 389 h 846"/>
                <a:gd name="T46" fmla="*/ 1582 w 1796"/>
                <a:gd name="T47" fmla="*/ 533 h 846"/>
                <a:gd name="T48" fmla="*/ 1425 w 1796"/>
                <a:gd name="T49" fmla="*/ 565 h 846"/>
                <a:gd name="T50" fmla="*/ 1425 w 1796"/>
                <a:gd name="T51" fmla="*/ 659 h 846"/>
                <a:gd name="T52" fmla="*/ 1306 w 1796"/>
                <a:gd name="T53" fmla="*/ 753 h 846"/>
                <a:gd name="T54" fmla="*/ 1026 w 1796"/>
                <a:gd name="T55" fmla="*/ 846 h 846"/>
                <a:gd name="T56" fmla="*/ 806 w 1796"/>
                <a:gd name="T57" fmla="*/ 780 h 846"/>
                <a:gd name="T58" fmla="*/ 774 w 1796"/>
                <a:gd name="T59" fmla="*/ 755 h 846"/>
                <a:gd name="T60" fmla="*/ 611 w 1796"/>
                <a:gd name="T61" fmla="*/ 755 h 846"/>
                <a:gd name="T62" fmla="*/ 447 w 1796"/>
                <a:gd name="T63" fmla="*/ 618 h 846"/>
                <a:gd name="T64" fmla="*/ 308 w 1796"/>
                <a:gd name="T65" fmla="*/ 618 h 846"/>
                <a:gd name="T66" fmla="*/ 216 w 1796"/>
                <a:gd name="T67" fmla="*/ 571 h 846"/>
                <a:gd name="T68" fmla="*/ 216 w 1796"/>
                <a:gd name="T69" fmla="*/ 434 h 846"/>
                <a:gd name="T70" fmla="*/ 145 w 1796"/>
                <a:gd name="T71" fmla="*/ 365 h 846"/>
                <a:gd name="T72" fmla="*/ 61 w 1796"/>
                <a:gd name="T73" fmla="*/ 348 h 846"/>
                <a:gd name="T74" fmla="*/ 0 w 1796"/>
                <a:gd name="T75" fmla="*/ 310 h 846"/>
                <a:gd name="T76" fmla="*/ 0 w 1796"/>
                <a:gd name="T77" fmla="*/ 268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6" h="846">
                  <a:moveTo>
                    <a:pt x="0" y="268"/>
                  </a:moveTo>
                  <a:lnTo>
                    <a:pt x="105" y="208"/>
                  </a:lnTo>
                  <a:lnTo>
                    <a:pt x="276" y="99"/>
                  </a:lnTo>
                  <a:lnTo>
                    <a:pt x="334" y="94"/>
                  </a:lnTo>
                  <a:lnTo>
                    <a:pt x="465" y="179"/>
                  </a:lnTo>
                  <a:lnTo>
                    <a:pt x="541" y="160"/>
                  </a:lnTo>
                  <a:lnTo>
                    <a:pt x="632" y="0"/>
                  </a:lnTo>
                  <a:lnTo>
                    <a:pt x="726" y="0"/>
                  </a:lnTo>
                  <a:lnTo>
                    <a:pt x="821" y="136"/>
                  </a:lnTo>
                  <a:lnTo>
                    <a:pt x="889" y="136"/>
                  </a:lnTo>
                  <a:lnTo>
                    <a:pt x="1023" y="75"/>
                  </a:lnTo>
                  <a:lnTo>
                    <a:pt x="1145" y="157"/>
                  </a:lnTo>
                  <a:lnTo>
                    <a:pt x="1379" y="136"/>
                  </a:lnTo>
                  <a:lnTo>
                    <a:pt x="1448" y="45"/>
                  </a:lnTo>
                  <a:lnTo>
                    <a:pt x="1532" y="86"/>
                  </a:lnTo>
                  <a:lnTo>
                    <a:pt x="1628" y="91"/>
                  </a:lnTo>
                  <a:lnTo>
                    <a:pt x="1587" y="128"/>
                  </a:lnTo>
                  <a:lnTo>
                    <a:pt x="1587" y="251"/>
                  </a:lnTo>
                  <a:lnTo>
                    <a:pt x="1700" y="246"/>
                  </a:lnTo>
                  <a:lnTo>
                    <a:pt x="1751" y="232"/>
                  </a:lnTo>
                  <a:lnTo>
                    <a:pt x="1794" y="306"/>
                  </a:lnTo>
                  <a:lnTo>
                    <a:pt x="1796" y="389"/>
                  </a:lnTo>
                  <a:lnTo>
                    <a:pt x="1727" y="389"/>
                  </a:lnTo>
                  <a:lnTo>
                    <a:pt x="1582" y="533"/>
                  </a:lnTo>
                  <a:lnTo>
                    <a:pt x="1425" y="565"/>
                  </a:lnTo>
                  <a:lnTo>
                    <a:pt x="1425" y="659"/>
                  </a:lnTo>
                  <a:lnTo>
                    <a:pt x="1306" y="753"/>
                  </a:lnTo>
                  <a:lnTo>
                    <a:pt x="1026" y="846"/>
                  </a:lnTo>
                  <a:lnTo>
                    <a:pt x="806" y="780"/>
                  </a:lnTo>
                  <a:lnTo>
                    <a:pt x="774" y="755"/>
                  </a:lnTo>
                  <a:lnTo>
                    <a:pt x="611" y="755"/>
                  </a:lnTo>
                  <a:lnTo>
                    <a:pt x="447" y="618"/>
                  </a:lnTo>
                  <a:lnTo>
                    <a:pt x="308" y="618"/>
                  </a:lnTo>
                  <a:lnTo>
                    <a:pt x="216" y="571"/>
                  </a:lnTo>
                  <a:lnTo>
                    <a:pt x="216" y="434"/>
                  </a:lnTo>
                  <a:lnTo>
                    <a:pt x="145" y="365"/>
                  </a:lnTo>
                  <a:lnTo>
                    <a:pt x="61" y="348"/>
                  </a:lnTo>
                  <a:lnTo>
                    <a:pt x="0" y="310"/>
                  </a:lnTo>
                  <a:lnTo>
                    <a:pt x="0" y="26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6" name="Freeform 161"/>
            <p:cNvSpPr>
              <a:spLocks/>
            </p:cNvSpPr>
            <p:nvPr/>
          </p:nvSpPr>
          <p:spPr bwMode="auto">
            <a:xfrm>
              <a:off x="8801" y="3690"/>
              <a:ext cx="175" cy="285"/>
            </a:xfrm>
            <a:custGeom>
              <a:avLst/>
              <a:gdLst>
                <a:gd name="T0" fmla="*/ 279 w 349"/>
                <a:gd name="T1" fmla="*/ 0 h 572"/>
                <a:gd name="T2" fmla="*/ 349 w 349"/>
                <a:gd name="T3" fmla="*/ 68 h 572"/>
                <a:gd name="T4" fmla="*/ 301 w 349"/>
                <a:gd name="T5" fmla="*/ 137 h 572"/>
                <a:gd name="T6" fmla="*/ 279 w 349"/>
                <a:gd name="T7" fmla="*/ 230 h 572"/>
                <a:gd name="T8" fmla="*/ 279 w 349"/>
                <a:gd name="T9" fmla="*/ 297 h 572"/>
                <a:gd name="T10" fmla="*/ 187 w 349"/>
                <a:gd name="T11" fmla="*/ 390 h 572"/>
                <a:gd name="T12" fmla="*/ 163 w 349"/>
                <a:gd name="T13" fmla="*/ 457 h 572"/>
                <a:gd name="T14" fmla="*/ 231 w 349"/>
                <a:gd name="T15" fmla="*/ 526 h 572"/>
                <a:gd name="T16" fmla="*/ 209 w 349"/>
                <a:gd name="T17" fmla="*/ 550 h 572"/>
                <a:gd name="T18" fmla="*/ 139 w 349"/>
                <a:gd name="T19" fmla="*/ 572 h 572"/>
                <a:gd name="T20" fmla="*/ 70 w 349"/>
                <a:gd name="T21" fmla="*/ 572 h 572"/>
                <a:gd name="T22" fmla="*/ 70 w 349"/>
                <a:gd name="T23" fmla="*/ 481 h 572"/>
                <a:gd name="T24" fmla="*/ 48 w 349"/>
                <a:gd name="T25" fmla="*/ 435 h 572"/>
                <a:gd name="T26" fmla="*/ 0 w 349"/>
                <a:gd name="T27" fmla="*/ 390 h 572"/>
                <a:gd name="T28" fmla="*/ 83 w 349"/>
                <a:gd name="T29" fmla="*/ 280 h 572"/>
                <a:gd name="T30" fmla="*/ 139 w 349"/>
                <a:gd name="T31" fmla="*/ 252 h 572"/>
                <a:gd name="T32" fmla="*/ 185 w 349"/>
                <a:gd name="T33" fmla="*/ 162 h 572"/>
                <a:gd name="T34" fmla="*/ 252 w 349"/>
                <a:gd name="T35" fmla="*/ 92 h 572"/>
                <a:gd name="T36" fmla="*/ 255 w 349"/>
                <a:gd name="T37" fmla="*/ 22 h 572"/>
                <a:gd name="T38" fmla="*/ 279 w 349"/>
                <a:gd name="T39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572">
                  <a:moveTo>
                    <a:pt x="279" y="0"/>
                  </a:moveTo>
                  <a:lnTo>
                    <a:pt x="349" y="68"/>
                  </a:lnTo>
                  <a:lnTo>
                    <a:pt x="301" y="137"/>
                  </a:lnTo>
                  <a:lnTo>
                    <a:pt x="279" y="230"/>
                  </a:lnTo>
                  <a:lnTo>
                    <a:pt x="279" y="297"/>
                  </a:lnTo>
                  <a:lnTo>
                    <a:pt x="187" y="390"/>
                  </a:lnTo>
                  <a:lnTo>
                    <a:pt x="163" y="457"/>
                  </a:lnTo>
                  <a:lnTo>
                    <a:pt x="231" y="526"/>
                  </a:lnTo>
                  <a:lnTo>
                    <a:pt x="209" y="550"/>
                  </a:lnTo>
                  <a:lnTo>
                    <a:pt x="139" y="572"/>
                  </a:lnTo>
                  <a:lnTo>
                    <a:pt x="70" y="572"/>
                  </a:lnTo>
                  <a:lnTo>
                    <a:pt x="70" y="481"/>
                  </a:lnTo>
                  <a:lnTo>
                    <a:pt x="48" y="435"/>
                  </a:lnTo>
                  <a:lnTo>
                    <a:pt x="0" y="390"/>
                  </a:lnTo>
                  <a:lnTo>
                    <a:pt x="83" y="280"/>
                  </a:lnTo>
                  <a:lnTo>
                    <a:pt x="139" y="252"/>
                  </a:lnTo>
                  <a:lnTo>
                    <a:pt x="185" y="162"/>
                  </a:lnTo>
                  <a:lnTo>
                    <a:pt x="252" y="92"/>
                  </a:lnTo>
                  <a:lnTo>
                    <a:pt x="255" y="22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7" name="Freeform 162"/>
            <p:cNvSpPr>
              <a:spLocks/>
            </p:cNvSpPr>
            <p:nvPr/>
          </p:nvSpPr>
          <p:spPr bwMode="auto">
            <a:xfrm>
              <a:off x="8860" y="3953"/>
              <a:ext cx="105" cy="136"/>
            </a:xfrm>
            <a:custGeom>
              <a:avLst/>
              <a:gdLst>
                <a:gd name="T0" fmla="*/ 0 w 211"/>
                <a:gd name="T1" fmla="*/ 46 h 273"/>
                <a:gd name="T2" fmla="*/ 47 w 211"/>
                <a:gd name="T3" fmla="*/ 91 h 273"/>
                <a:gd name="T4" fmla="*/ 71 w 211"/>
                <a:gd name="T5" fmla="*/ 184 h 273"/>
                <a:gd name="T6" fmla="*/ 71 w 211"/>
                <a:gd name="T7" fmla="*/ 273 h 273"/>
                <a:gd name="T8" fmla="*/ 115 w 211"/>
                <a:gd name="T9" fmla="*/ 273 h 273"/>
                <a:gd name="T10" fmla="*/ 211 w 211"/>
                <a:gd name="T11" fmla="*/ 251 h 273"/>
                <a:gd name="T12" fmla="*/ 211 w 211"/>
                <a:gd name="T13" fmla="*/ 184 h 273"/>
                <a:gd name="T14" fmla="*/ 163 w 211"/>
                <a:gd name="T15" fmla="*/ 91 h 273"/>
                <a:gd name="T16" fmla="*/ 115 w 211"/>
                <a:gd name="T17" fmla="*/ 0 h 273"/>
                <a:gd name="T18" fmla="*/ 71 w 211"/>
                <a:gd name="T19" fmla="*/ 24 h 273"/>
                <a:gd name="T20" fmla="*/ 0 w 211"/>
                <a:gd name="T21" fmla="*/ 4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" h="273">
                  <a:moveTo>
                    <a:pt x="0" y="46"/>
                  </a:moveTo>
                  <a:lnTo>
                    <a:pt x="47" y="91"/>
                  </a:lnTo>
                  <a:lnTo>
                    <a:pt x="71" y="184"/>
                  </a:lnTo>
                  <a:lnTo>
                    <a:pt x="71" y="273"/>
                  </a:lnTo>
                  <a:lnTo>
                    <a:pt x="115" y="273"/>
                  </a:lnTo>
                  <a:lnTo>
                    <a:pt x="211" y="251"/>
                  </a:lnTo>
                  <a:lnTo>
                    <a:pt x="211" y="184"/>
                  </a:lnTo>
                  <a:lnTo>
                    <a:pt x="163" y="91"/>
                  </a:lnTo>
                  <a:lnTo>
                    <a:pt x="115" y="0"/>
                  </a:lnTo>
                  <a:lnTo>
                    <a:pt x="71" y="24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8" name="Freeform 163"/>
            <p:cNvSpPr>
              <a:spLocks/>
            </p:cNvSpPr>
            <p:nvPr/>
          </p:nvSpPr>
          <p:spPr bwMode="auto">
            <a:xfrm>
              <a:off x="9126" y="3187"/>
              <a:ext cx="141" cy="399"/>
            </a:xfrm>
            <a:custGeom>
              <a:avLst/>
              <a:gdLst>
                <a:gd name="T0" fmla="*/ 0 w 281"/>
                <a:gd name="T1" fmla="*/ 0 h 798"/>
                <a:gd name="T2" fmla="*/ 48 w 281"/>
                <a:gd name="T3" fmla="*/ 91 h 798"/>
                <a:gd name="T4" fmla="*/ 71 w 281"/>
                <a:gd name="T5" fmla="*/ 251 h 798"/>
                <a:gd name="T6" fmla="*/ 117 w 281"/>
                <a:gd name="T7" fmla="*/ 596 h 798"/>
                <a:gd name="T8" fmla="*/ 142 w 281"/>
                <a:gd name="T9" fmla="*/ 776 h 798"/>
                <a:gd name="T10" fmla="*/ 142 w 281"/>
                <a:gd name="T11" fmla="*/ 798 h 798"/>
                <a:gd name="T12" fmla="*/ 211 w 281"/>
                <a:gd name="T13" fmla="*/ 753 h 798"/>
                <a:gd name="T14" fmla="*/ 257 w 281"/>
                <a:gd name="T15" fmla="*/ 798 h 798"/>
                <a:gd name="T16" fmla="*/ 281 w 281"/>
                <a:gd name="T17" fmla="*/ 753 h 798"/>
                <a:gd name="T18" fmla="*/ 211 w 281"/>
                <a:gd name="T19" fmla="*/ 707 h 798"/>
                <a:gd name="T20" fmla="*/ 165 w 281"/>
                <a:gd name="T21" fmla="*/ 502 h 798"/>
                <a:gd name="T22" fmla="*/ 211 w 281"/>
                <a:gd name="T23" fmla="*/ 502 h 798"/>
                <a:gd name="T24" fmla="*/ 211 w 281"/>
                <a:gd name="T25" fmla="*/ 431 h 798"/>
                <a:gd name="T26" fmla="*/ 117 w 281"/>
                <a:gd name="T27" fmla="*/ 318 h 798"/>
                <a:gd name="T28" fmla="*/ 117 w 281"/>
                <a:gd name="T29" fmla="*/ 160 h 798"/>
                <a:gd name="T30" fmla="*/ 71 w 281"/>
                <a:gd name="T31" fmla="*/ 22 h 798"/>
                <a:gd name="T32" fmla="*/ 26 w 281"/>
                <a:gd name="T33" fmla="*/ 0 h 798"/>
                <a:gd name="T34" fmla="*/ 0 w 281"/>
                <a:gd name="T3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1" h="798">
                  <a:moveTo>
                    <a:pt x="0" y="0"/>
                  </a:moveTo>
                  <a:lnTo>
                    <a:pt x="48" y="91"/>
                  </a:lnTo>
                  <a:lnTo>
                    <a:pt x="71" y="251"/>
                  </a:lnTo>
                  <a:lnTo>
                    <a:pt x="117" y="596"/>
                  </a:lnTo>
                  <a:lnTo>
                    <a:pt x="142" y="776"/>
                  </a:lnTo>
                  <a:lnTo>
                    <a:pt x="142" y="798"/>
                  </a:lnTo>
                  <a:lnTo>
                    <a:pt x="211" y="753"/>
                  </a:lnTo>
                  <a:lnTo>
                    <a:pt x="257" y="798"/>
                  </a:lnTo>
                  <a:lnTo>
                    <a:pt x="281" y="753"/>
                  </a:lnTo>
                  <a:lnTo>
                    <a:pt x="211" y="707"/>
                  </a:lnTo>
                  <a:lnTo>
                    <a:pt x="165" y="502"/>
                  </a:lnTo>
                  <a:lnTo>
                    <a:pt x="211" y="502"/>
                  </a:lnTo>
                  <a:lnTo>
                    <a:pt x="211" y="431"/>
                  </a:lnTo>
                  <a:lnTo>
                    <a:pt x="117" y="318"/>
                  </a:lnTo>
                  <a:lnTo>
                    <a:pt x="117" y="160"/>
                  </a:lnTo>
                  <a:lnTo>
                    <a:pt x="71" y="22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9" name="Freeform 164"/>
            <p:cNvSpPr>
              <a:spLocks/>
            </p:cNvSpPr>
            <p:nvPr/>
          </p:nvSpPr>
          <p:spPr bwMode="auto">
            <a:xfrm>
              <a:off x="9220" y="3610"/>
              <a:ext cx="150" cy="171"/>
            </a:xfrm>
            <a:custGeom>
              <a:avLst/>
              <a:gdLst>
                <a:gd name="T0" fmla="*/ 0 w 300"/>
                <a:gd name="T1" fmla="*/ 0 h 343"/>
                <a:gd name="T2" fmla="*/ 22 w 300"/>
                <a:gd name="T3" fmla="*/ 137 h 343"/>
                <a:gd name="T4" fmla="*/ 0 w 300"/>
                <a:gd name="T5" fmla="*/ 321 h 343"/>
                <a:gd name="T6" fmla="*/ 92 w 300"/>
                <a:gd name="T7" fmla="*/ 297 h 343"/>
                <a:gd name="T8" fmla="*/ 159 w 300"/>
                <a:gd name="T9" fmla="*/ 343 h 343"/>
                <a:gd name="T10" fmla="*/ 185 w 300"/>
                <a:gd name="T11" fmla="*/ 321 h 343"/>
                <a:gd name="T12" fmla="*/ 185 w 300"/>
                <a:gd name="T13" fmla="*/ 275 h 343"/>
                <a:gd name="T14" fmla="*/ 300 w 300"/>
                <a:gd name="T15" fmla="*/ 182 h 343"/>
                <a:gd name="T16" fmla="*/ 255 w 300"/>
                <a:gd name="T17" fmla="*/ 137 h 343"/>
                <a:gd name="T18" fmla="*/ 159 w 300"/>
                <a:gd name="T19" fmla="*/ 113 h 343"/>
                <a:gd name="T20" fmla="*/ 44 w 300"/>
                <a:gd name="T21" fmla="*/ 22 h 343"/>
                <a:gd name="T22" fmla="*/ 0 w 300"/>
                <a:gd name="T2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43">
                  <a:moveTo>
                    <a:pt x="0" y="0"/>
                  </a:moveTo>
                  <a:lnTo>
                    <a:pt x="22" y="137"/>
                  </a:lnTo>
                  <a:lnTo>
                    <a:pt x="0" y="321"/>
                  </a:lnTo>
                  <a:lnTo>
                    <a:pt x="92" y="297"/>
                  </a:lnTo>
                  <a:lnTo>
                    <a:pt x="159" y="343"/>
                  </a:lnTo>
                  <a:lnTo>
                    <a:pt x="185" y="321"/>
                  </a:lnTo>
                  <a:lnTo>
                    <a:pt x="185" y="275"/>
                  </a:lnTo>
                  <a:lnTo>
                    <a:pt x="300" y="182"/>
                  </a:lnTo>
                  <a:lnTo>
                    <a:pt x="255" y="137"/>
                  </a:lnTo>
                  <a:lnTo>
                    <a:pt x="159" y="113"/>
                  </a:lnTo>
                  <a:lnTo>
                    <a:pt x="44" y="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0" name="Freeform 165"/>
            <p:cNvSpPr>
              <a:spLocks/>
            </p:cNvSpPr>
            <p:nvPr/>
          </p:nvSpPr>
          <p:spPr bwMode="auto">
            <a:xfrm>
              <a:off x="9022" y="3804"/>
              <a:ext cx="268" cy="320"/>
            </a:xfrm>
            <a:custGeom>
              <a:avLst/>
              <a:gdLst>
                <a:gd name="T0" fmla="*/ 396 w 535"/>
                <a:gd name="T1" fmla="*/ 0 h 638"/>
                <a:gd name="T2" fmla="*/ 372 w 535"/>
                <a:gd name="T3" fmla="*/ 205 h 638"/>
                <a:gd name="T4" fmla="*/ 372 w 535"/>
                <a:gd name="T5" fmla="*/ 296 h 638"/>
                <a:gd name="T6" fmla="*/ 207 w 535"/>
                <a:gd name="T7" fmla="*/ 434 h 638"/>
                <a:gd name="T8" fmla="*/ 207 w 535"/>
                <a:gd name="T9" fmla="*/ 480 h 638"/>
                <a:gd name="T10" fmla="*/ 46 w 535"/>
                <a:gd name="T11" fmla="*/ 524 h 638"/>
                <a:gd name="T12" fmla="*/ 0 w 535"/>
                <a:gd name="T13" fmla="*/ 591 h 638"/>
                <a:gd name="T14" fmla="*/ 69 w 535"/>
                <a:gd name="T15" fmla="*/ 616 h 638"/>
                <a:gd name="T16" fmla="*/ 118 w 535"/>
                <a:gd name="T17" fmla="*/ 591 h 638"/>
                <a:gd name="T18" fmla="*/ 161 w 535"/>
                <a:gd name="T19" fmla="*/ 591 h 638"/>
                <a:gd name="T20" fmla="*/ 233 w 535"/>
                <a:gd name="T21" fmla="*/ 569 h 638"/>
                <a:gd name="T22" fmla="*/ 255 w 535"/>
                <a:gd name="T23" fmla="*/ 638 h 638"/>
                <a:gd name="T24" fmla="*/ 324 w 535"/>
                <a:gd name="T25" fmla="*/ 616 h 638"/>
                <a:gd name="T26" fmla="*/ 324 w 535"/>
                <a:gd name="T27" fmla="*/ 547 h 638"/>
                <a:gd name="T28" fmla="*/ 349 w 535"/>
                <a:gd name="T29" fmla="*/ 547 h 638"/>
                <a:gd name="T30" fmla="*/ 372 w 535"/>
                <a:gd name="T31" fmla="*/ 524 h 638"/>
                <a:gd name="T32" fmla="*/ 464 w 535"/>
                <a:gd name="T33" fmla="*/ 524 h 638"/>
                <a:gd name="T34" fmla="*/ 464 w 535"/>
                <a:gd name="T35" fmla="*/ 480 h 638"/>
                <a:gd name="T36" fmla="*/ 535 w 535"/>
                <a:gd name="T37" fmla="*/ 502 h 638"/>
                <a:gd name="T38" fmla="*/ 512 w 535"/>
                <a:gd name="T39" fmla="*/ 364 h 638"/>
                <a:gd name="T40" fmla="*/ 488 w 535"/>
                <a:gd name="T41" fmla="*/ 296 h 638"/>
                <a:gd name="T42" fmla="*/ 512 w 535"/>
                <a:gd name="T43" fmla="*/ 227 h 638"/>
                <a:gd name="T44" fmla="*/ 512 w 535"/>
                <a:gd name="T45" fmla="*/ 182 h 638"/>
                <a:gd name="T46" fmla="*/ 535 w 535"/>
                <a:gd name="T47" fmla="*/ 114 h 638"/>
                <a:gd name="T48" fmla="*/ 488 w 535"/>
                <a:gd name="T49" fmla="*/ 22 h 638"/>
                <a:gd name="T50" fmla="*/ 464 w 535"/>
                <a:gd name="T51" fmla="*/ 22 h 638"/>
                <a:gd name="T52" fmla="*/ 396 w 535"/>
                <a:gd name="T53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5" h="638">
                  <a:moveTo>
                    <a:pt x="396" y="0"/>
                  </a:moveTo>
                  <a:lnTo>
                    <a:pt x="372" y="205"/>
                  </a:lnTo>
                  <a:lnTo>
                    <a:pt x="372" y="296"/>
                  </a:lnTo>
                  <a:lnTo>
                    <a:pt x="207" y="434"/>
                  </a:lnTo>
                  <a:lnTo>
                    <a:pt x="207" y="480"/>
                  </a:lnTo>
                  <a:lnTo>
                    <a:pt x="46" y="524"/>
                  </a:lnTo>
                  <a:lnTo>
                    <a:pt x="0" y="591"/>
                  </a:lnTo>
                  <a:lnTo>
                    <a:pt x="69" y="616"/>
                  </a:lnTo>
                  <a:lnTo>
                    <a:pt x="118" y="591"/>
                  </a:lnTo>
                  <a:lnTo>
                    <a:pt x="161" y="591"/>
                  </a:lnTo>
                  <a:lnTo>
                    <a:pt x="233" y="569"/>
                  </a:lnTo>
                  <a:lnTo>
                    <a:pt x="255" y="638"/>
                  </a:lnTo>
                  <a:lnTo>
                    <a:pt x="324" y="616"/>
                  </a:lnTo>
                  <a:lnTo>
                    <a:pt x="324" y="547"/>
                  </a:lnTo>
                  <a:lnTo>
                    <a:pt x="349" y="547"/>
                  </a:lnTo>
                  <a:lnTo>
                    <a:pt x="372" y="524"/>
                  </a:lnTo>
                  <a:lnTo>
                    <a:pt x="464" y="524"/>
                  </a:lnTo>
                  <a:lnTo>
                    <a:pt x="464" y="480"/>
                  </a:lnTo>
                  <a:lnTo>
                    <a:pt x="535" y="502"/>
                  </a:lnTo>
                  <a:lnTo>
                    <a:pt x="512" y="364"/>
                  </a:lnTo>
                  <a:lnTo>
                    <a:pt x="488" y="296"/>
                  </a:lnTo>
                  <a:lnTo>
                    <a:pt x="512" y="227"/>
                  </a:lnTo>
                  <a:lnTo>
                    <a:pt x="512" y="182"/>
                  </a:lnTo>
                  <a:lnTo>
                    <a:pt x="535" y="114"/>
                  </a:lnTo>
                  <a:lnTo>
                    <a:pt x="488" y="22"/>
                  </a:lnTo>
                  <a:lnTo>
                    <a:pt x="464" y="22"/>
                  </a:lnTo>
                  <a:lnTo>
                    <a:pt x="396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1" name="Freeform 166"/>
            <p:cNvSpPr>
              <a:spLocks/>
            </p:cNvSpPr>
            <p:nvPr/>
          </p:nvSpPr>
          <p:spPr bwMode="auto">
            <a:xfrm>
              <a:off x="9082" y="4124"/>
              <a:ext cx="44" cy="34"/>
            </a:xfrm>
            <a:custGeom>
              <a:avLst/>
              <a:gdLst>
                <a:gd name="T0" fmla="*/ 43 w 89"/>
                <a:gd name="T1" fmla="*/ 0 h 69"/>
                <a:gd name="T2" fmla="*/ 0 w 89"/>
                <a:gd name="T3" fmla="*/ 24 h 69"/>
                <a:gd name="T4" fmla="*/ 0 w 89"/>
                <a:gd name="T5" fmla="*/ 69 h 69"/>
                <a:gd name="T6" fmla="*/ 89 w 89"/>
                <a:gd name="T7" fmla="*/ 69 h 69"/>
                <a:gd name="T8" fmla="*/ 89 w 89"/>
                <a:gd name="T9" fmla="*/ 24 h 69"/>
                <a:gd name="T10" fmla="*/ 43 w 89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9">
                  <a:moveTo>
                    <a:pt x="43" y="0"/>
                  </a:moveTo>
                  <a:lnTo>
                    <a:pt x="0" y="24"/>
                  </a:lnTo>
                  <a:lnTo>
                    <a:pt x="0" y="69"/>
                  </a:lnTo>
                  <a:lnTo>
                    <a:pt x="89" y="69"/>
                  </a:lnTo>
                  <a:lnTo>
                    <a:pt x="89" y="24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2" name="Freeform 167"/>
            <p:cNvSpPr>
              <a:spLocks/>
            </p:cNvSpPr>
            <p:nvPr/>
          </p:nvSpPr>
          <p:spPr bwMode="auto">
            <a:xfrm>
              <a:off x="9011" y="4135"/>
              <a:ext cx="46" cy="103"/>
            </a:xfrm>
            <a:custGeom>
              <a:avLst/>
              <a:gdLst>
                <a:gd name="T0" fmla="*/ 93 w 93"/>
                <a:gd name="T1" fmla="*/ 45 h 205"/>
                <a:gd name="T2" fmla="*/ 46 w 93"/>
                <a:gd name="T3" fmla="*/ 0 h 205"/>
                <a:gd name="T4" fmla="*/ 0 w 93"/>
                <a:gd name="T5" fmla="*/ 45 h 205"/>
                <a:gd name="T6" fmla="*/ 0 w 93"/>
                <a:gd name="T7" fmla="*/ 160 h 205"/>
                <a:gd name="T8" fmla="*/ 46 w 93"/>
                <a:gd name="T9" fmla="*/ 205 h 205"/>
                <a:gd name="T10" fmla="*/ 70 w 93"/>
                <a:gd name="T11" fmla="*/ 160 h 205"/>
                <a:gd name="T12" fmla="*/ 70 w 93"/>
                <a:gd name="T13" fmla="*/ 91 h 205"/>
                <a:gd name="T14" fmla="*/ 93 w 93"/>
                <a:gd name="T1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05">
                  <a:moveTo>
                    <a:pt x="93" y="45"/>
                  </a:moveTo>
                  <a:lnTo>
                    <a:pt x="46" y="0"/>
                  </a:lnTo>
                  <a:lnTo>
                    <a:pt x="0" y="45"/>
                  </a:lnTo>
                  <a:lnTo>
                    <a:pt x="0" y="160"/>
                  </a:lnTo>
                  <a:lnTo>
                    <a:pt x="46" y="205"/>
                  </a:lnTo>
                  <a:lnTo>
                    <a:pt x="70" y="160"/>
                  </a:lnTo>
                  <a:lnTo>
                    <a:pt x="70" y="91"/>
                  </a:lnTo>
                  <a:lnTo>
                    <a:pt x="93" y="4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3" name="Freeform 168"/>
            <p:cNvSpPr>
              <a:spLocks/>
            </p:cNvSpPr>
            <p:nvPr/>
          </p:nvSpPr>
          <p:spPr bwMode="auto">
            <a:xfrm>
              <a:off x="8767" y="4410"/>
              <a:ext cx="34" cy="91"/>
            </a:xfrm>
            <a:custGeom>
              <a:avLst/>
              <a:gdLst>
                <a:gd name="T0" fmla="*/ 23 w 69"/>
                <a:gd name="T1" fmla="*/ 0 h 182"/>
                <a:gd name="T2" fmla="*/ 0 w 69"/>
                <a:gd name="T3" fmla="*/ 46 h 182"/>
                <a:gd name="T4" fmla="*/ 0 w 69"/>
                <a:gd name="T5" fmla="*/ 91 h 182"/>
                <a:gd name="T6" fmla="*/ 23 w 69"/>
                <a:gd name="T7" fmla="*/ 159 h 182"/>
                <a:gd name="T8" fmla="*/ 23 w 69"/>
                <a:gd name="T9" fmla="*/ 182 h 182"/>
                <a:gd name="T10" fmla="*/ 69 w 69"/>
                <a:gd name="T11" fmla="*/ 137 h 182"/>
                <a:gd name="T12" fmla="*/ 69 w 69"/>
                <a:gd name="T13" fmla="*/ 91 h 182"/>
                <a:gd name="T14" fmla="*/ 23 w 69"/>
                <a:gd name="T1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182">
                  <a:moveTo>
                    <a:pt x="23" y="0"/>
                  </a:moveTo>
                  <a:lnTo>
                    <a:pt x="0" y="46"/>
                  </a:lnTo>
                  <a:lnTo>
                    <a:pt x="0" y="91"/>
                  </a:lnTo>
                  <a:lnTo>
                    <a:pt x="23" y="159"/>
                  </a:lnTo>
                  <a:lnTo>
                    <a:pt x="23" y="182"/>
                  </a:lnTo>
                  <a:lnTo>
                    <a:pt x="69" y="137"/>
                  </a:lnTo>
                  <a:lnTo>
                    <a:pt x="69" y="9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4" name="Freeform 169"/>
            <p:cNvSpPr>
              <a:spLocks/>
            </p:cNvSpPr>
            <p:nvPr/>
          </p:nvSpPr>
          <p:spPr bwMode="auto">
            <a:xfrm>
              <a:off x="8418" y="4649"/>
              <a:ext cx="70" cy="47"/>
            </a:xfrm>
            <a:custGeom>
              <a:avLst/>
              <a:gdLst>
                <a:gd name="T0" fmla="*/ 117 w 141"/>
                <a:gd name="T1" fmla="*/ 0 h 92"/>
                <a:gd name="T2" fmla="*/ 48 w 141"/>
                <a:gd name="T3" fmla="*/ 0 h 92"/>
                <a:gd name="T4" fmla="*/ 0 w 141"/>
                <a:gd name="T5" fmla="*/ 45 h 92"/>
                <a:gd name="T6" fmla="*/ 48 w 141"/>
                <a:gd name="T7" fmla="*/ 92 h 92"/>
                <a:gd name="T8" fmla="*/ 141 w 141"/>
                <a:gd name="T9" fmla="*/ 45 h 92"/>
                <a:gd name="T10" fmla="*/ 117 w 141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92">
                  <a:moveTo>
                    <a:pt x="117" y="0"/>
                  </a:moveTo>
                  <a:lnTo>
                    <a:pt x="48" y="0"/>
                  </a:lnTo>
                  <a:lnTo>
                    <a:pt x="0" y="45"/>
                  </a:lnTo>
                  <a:lnTo>
                    <a:pt x="48" y="92"/>
                  </a:lnTo>
                  <a:lnTo>
                    <a:pt x="141" y="45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5" name="Freeform 170"/>
            <p:cNvSpPr>
              <a:spLocks/>
            </p:cNvSpPr>
            <p:nvPr/>
          </p:nvSpPr>
          <p:spPr bwMode="auto">
            <a:xfrm>
              <a:off x="8244" y="4547"/>
              <a:ext cx="220" cy="457"/>
            </a:xfrm>
            <a:custGeom>
              <a:avLst/>
              <a:gdLst>
                <a:gd name="T0" fmla="*/ 0 w 441"/>
                <a:gd name="T1" fmla="*/ 44 h 913"/>
                <a:gd name="T2" fmla="*/ 23 w 441"/>
                <a:gd name="T3" fmla="*/ 111 h 913"/>
                <a:gd name="T4" fmla="*/ 93 w 441"/>
                <a:gd name="T5" fmla="*/ 111 h 913"/>
                <a:gd name="T6" fmla="*/ 137 w 441"/>
                <a:gd name="T7" fmla="*/ 182 h 913"/>
                <a:gd name="T8" fmla="*/ 117 w 441"/>
                <a:gd name="T9" fmla="*/ 249 h 913"/>
                <a:gd name="T10" fmla="*/ 232 w 441"/>
                <a:gd name="T11" fmla="*/ 389 h 913"/>
                <a:gd name="T12" fmla="*/ 326 w 441"/>
                <a:gd name="T13" fmla="*/ 525 h 913"/>
                <a:gd name="T14" fmla="*/ 278 w 441"/>
                <a:gd name="T15" fmla="*/ 593 h 913"/>
                <a:gd name="T16" fmla="*/ 326 w 441"/>
                <a:gd name="T17" fmla="*/ 707 h 913"/>
                <a:gd name="T18" fmla="*/ 232 w 441"/>
                <a:gd name="T19" fmla="*/ 753 h 913"/>
                <a:gd name="T20" fmla="*/ 232 w 441"/>
                <a:gd name="T21" fmla="*/ 800 h 913"/>
                <a:gd name="T22" fmla="*/ 163 w 441"/>
                <a:gd name="T23" fmla="*/ 822 h 913"/>
                <a:gd name="T24" fmla="*/ 163 w 441"/>
                <a:gd name="T25" fmla="*/ 868 h 913"/>
                <a:gd name="T26" fmla="*/ 185 w 441"/>
                <a:gd name="T27" fmla="*/ 913 h 913"/>
                <a:gd name="T28" fmla="*/ 232 w 441"/>
                <a:gd name="T29" fmla="*/ 890 h 913"/>
                <a:gd name="T30" fmla="*/ 372 w 441"/>
                <a:gd name="T31" fmla="*/ 778 h 913"/>
                <a:gd name="T32" fmla="*/ 417 w 441"/>
                <a:gd name="T33" fmla="*/ 731 h 913"/>
                <a:gd name="T34" fmla="*/ 441 w 441"/>
                <a:gd name="T35" fmla="*/ 640 h 913"/>
                <a:gd name="T36" fmla="*/ 417 w 441"/>
                <a:gd name="T37" fmla="*/ 525 h 913"/>
                <a:gd name="T38" fmla="*/ 372 w 441"/>
                <a:gd name="T39" fmla="*/ 456 h 913"/>
                <a:gd name="T40" fmla="*/ 372 w 441"/>
                <a:gd name="T41" fmla="*/ 411 h 913"/>
                <a:gd name="T42" fmla="*/ 302 w 441"/>
                <a:gd name="T43" fmla="*/ 411 h 913"/>
                <a:gd name="T44" fmla="*/ 257 w 441"/>
                <a:gd name="T45" fmla="*/ 342 h 913"/>
                <a:gd name="T46" fmla="*/ 209 w 441"/>
                <a:gd name="T47" fmla="*/ 249 h 913"/>
                <a:gd name="T48" fmla="*/ 209 w 441"/>
                <a:gd name="T49" fmla="*/ 182 h 913"/>
                <a:gd name="T50" fmla="*/ 278 w 441"/>
                <a:gd name="T51" fmla="*/ 111 h 913"/>
                <a:gd name="T52" fmla="*/ 302 w 441"/>
                <a:gd name="T53" fmla="*/ 89 h 913"/>
                <a:gd name="T54" fmla="*/ 278 w 441"/>
                <a:gd name="T55" fmla="*/ 89 h 913"/>
                <a:gd name="T56" fmla="*/ 232 w 441"/>
                <a:gd name="T57" fmla="*/ 44 h 913"/>
                <a:gd name="T58" fmla="*/ 232 w 441"/>
                <a:gd name="T59" fmla="*/ 0 h 913"/>
                <a:gd name="T60" fmla="*/ 209 w 441"/>
                <a:gd name="T61" fmla="*/ 0 h 913"/>
                <a:gd name="T62" fmla="*/ 137 w 441"/>
                <a:gd name="T63" fmla="*/ 0 h 913"/>
                <a:gd name="T64" fmla="*/ 23 w 441"/>
                <a:gd name="T65" fmla="*/ 67 h 913"/>
                <a:gd name="T66" fmla="*/ 0 w 441"/>
                <a:gd name="T67" fmla="*/ 44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1" h="913">
                  <a:moveTo>
                    <a:pt x="0" y="44"/>
                  </a:moveTo>
                  <a:lnTo>
                    <a:pt x="23" y="111"/>
                  </a:lnTo>
                  <a:lnTo>
                    <a:pt x="93" y="111"/>
                  </a:lnTo>
                  <a:lnTo>
                    <a:pt x="137" y="182"/>
                  </a:lnTo>
                  <a:lnTo>
                    <a:pt x="117" y="249"/>
                  </a:lnTo>
                  <a:lnTo>
                    <a:pt x="232" y="389"/>
                  </a:lnTo>
                  <a:lnTo>
                    <a:pt x="326" y="525"/>
                  </a:lnTo>
                  <a:lnTo>
                    <a:pt x="278" y="593"/>
                  </a:lnTo>
                  <a:lnTo>
                    <a:pt x="326" y="707"/>
                  </a:lnTo>
                  <a:lnTo>
                    <a:pt x="232" y="753"/>
                  </a:lnTo>
                  <a:lnTo>
                    <a:pt x="232" y="800"/>
                  </a:lnTo>
                  <a:lnTo>
                    <a:pt x="163" y="822"/>
                  </a:lnTo>
                  <a:lnTo>
                    <a:pt x="163" y="868"/>
                  </a:lnTo>
                  <a:lnTo>
                    <a:pt x="185" y="913"/>
                  </a:lnTo>
                  <a:lnTo>
                    <a:pt x="232" y="890"/>
                  </a:lnTo>
                  <a:lnTo>
                    <a:pt x="372" y="778"/>
                  </a:lnTo>
                  <a:lnTo>
                    <a:pt x="417" y="731"/>
                  </a:lnTo>
                  <a:lnTo>
                    <a:pt x="441" y="640"/>
                  </a:lnTo>
                  <a:lnTo>
                    <a:pt x="417" y="525"/>
                  </a:lnTo>
                  <a:lnTo>
                    <a:pt x="372" y="456"/>
                  </a:lnTo>
                  <a:lnTo>
                    <a:pt x="372" y="411"/>
                  </a:lnTo>
                  <a:lnTo>
                    <a:pt x="302" y="411"/>
                  </a:lnTo>
                  <a:lnTo>
                    <a:pt x="257" y="342"/>
                  </a:lnTo>
                  <a:lnTo>
                    <a:pt x="209" y="249"/>
                  </a:lnTo>
                  <a:lnTo>
                    <a:pt x="209" y="182"/>
                  </a:lnTo>
                  <a:lnTo>
                    <a:pt x="278" y="111"/>
                  </a:lnTo>
                  <a:lnTo>
                    <a:pt x="302" y="89"/>
                  </a:lnTo>
                  <a:lnTo>
                    <a:pt x="278" y="89"/>
                  </a:lnTo>
                  <a:lnTo>
                    <a:pt x="232" y="44"/>
                  </a:lnTo>
                  <a:lnTo>
                    <a:pt x="232" y="0"/>
                  </a:lnTo>
                  <a:lnTo>
                    <a:pt x="209" y="0"/>
                  </a:lnTo>
                  <a:lnTo>
                    <a:pt x="137" y="0"/>
                  </a:lnTo>
                  <a:lnTo>
                    <a:pt x="23" y="67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6" name="Freeform 171"/>
            <p:cNvSpPr>
              <a:spLocks/>
            </p:cNvSpPr>
            <p:nvPr/>
          </p:nvSpPr>
          <p:spPr bwMode="auto">
            <a:xfrm>
              <a:off x="8174" y="4569"/>
              <a:ext cx="232" cy="412"/>
            </a:xfrm>
            <a:custGeom>
              <a:avLst/>
              <a:gdLst>
                <a:gd name="T0" fmla="*/ 115 w 465"/>
                <a:gd name="T1" fmla="*/ 0 h 824"/>
                <a:gd name="T2" fmla="*/ 51 w 465"/>
                <a:gd name="T3" fmla="*/ 55 h 824"/>
                <a:gd name="T4" fmla="*/ 0 w 465"/>
                <a:gd name="T5" fmla="*/ 138 h 824"/>
                <a:gd name="T6" fmla="*/ 69 w 465"/>
                <a:gd name="T7" fmla="*/ 183 h 824"/>
                <a:gd name="T8" fmla="*/ 69 w 465"/>
                <a:gd name="T9" fmla="*/ 298 h 824"/>
                <a:gd name="T10" fmla="*/ 115 w 465"/>
                <a:gd name="T11" fmla="*/ 320 h 824"/>
                <a:gd name="T12" fmla="*/ 185 w 465"/>
                <a:gd name="T13" fmla="*/ 274 h 824"/>
                <a:gd name="T14" fmla="*/ 232 w 465"/>
                <a:gd name="T15" fmla="*/ 274 h 824"/>
                <a:gd name="T16" fmla="*/ 348 w 465"/>
                <a:gd name="T17" fmla="*/ 412 h 824"/>
                <a:gd name="T18" fmla="*/ 348 w 465"/>
                <a:gd name="T19" fmla="*/ 459 h 824"/>
                <a:gd name="T20" fmla="*/ 371 w 465"/>
                <a:gd name="T21" fmla="*/ 503 h 824"/>
                <a:gd name="T22" fmla="*/ 371 w 465"/>
                <a:gd name="T23" fmla="*/ 572 h 824"/>
                <a:gd name="T24" fmla="*/ 348 w 465"/>
                <a:gd name="T25" fmla="*/ 596 h 824"/>
                <a:gd name="T26" fmla="*/ 276 w 465"/>
                <a:gd name="T27" fmla="*/ 572 h 824"/>
                <a:gd name="T28" fmla="*/ 232 w 465"/>
                <a:gd name="T29" fmla="*/ 527 h 824"/>
                <a:gd name="T30" fmla="*/ 181 w 465"/>
                <a:gd name="T31" fmla="*/ 577 h 824"/>
                <a:gd name="T32" fmla="*/ 162 w 465"/>
                <a:gd name="T33" fmla="*/ 618 h 824"/>
                <a:gd name="T34" fmla="*/ 185 w 465"/>
                <a:gd name="T35" fmla="*/ 709 h 824"/>
                <a:gd name="T36" fmla="*/ 232 w 465"/>
                <a:gd name="T37" fmla="*/ 756 h 824"/>
                <a:gd name="T38" fmla="*/ 302 w 465"/>
                <a:gd name="T39" fmla="*/ 824 h 824"/>
                <a:gd name="T40" fmla="*/ 324 w 465"/>
                <a:gd name="T41" fmla="*/ 802 h 824"/>
                <a:gd name="T42" fmla="*/ 367 w 465"/>
                <a:gd name="T43" fmla="*/ 755 h 824"/>
                <a:gd name="T44" fmla="*/ 371 w 465"/>
                <a:gd name="T45" fmla="*/ 709 h 824"/>
                <a:gd name="T46" fmla="*/ 417 w 465"/>
                <a:gd name="T47" fmla="*/ 681 h 824"/>
                <a:gd name="T48" fmla="*/ 457 w 465"/>
                <a:gd name="T49" fmla="*/ 662 h 824"/>
                <a:gd name="T50" fmla="*/ 465 w 465"/>
                <a:gd name="T51" fmla="*/ 618 h 824"/>
                <a:gd name="T52" fmla="*/ 417 w 465"/>
                <a:gd name="T53" fmla="*/ 572 h 824"/>
                <a:gd name="T54" fmla="*/ 449 w 465"/>
                <a:gd name="T55" fmla="*/ 500 h 824"/>
                <a:gd name="T56" fmla="*/ 462 w 465"/>
                <a:gd name="T57" fmla="*/ 480 h 824"/>
                <a:gd name="T58" fmla="*/ 438 w 465"/>
                <a:gd name="T59" fmla="*/ 434 h 824"/>
                <a:gd name="T60" fmla="*/ 324 w 465"/>
                <a:gd name="T61" fmla="*/ 274 h 824"/>
                <a:gd name="T62" fmla="*/ 256 w 465"/>
                <a:gd name="T63" fmla="*/ 205 h 824"/>
                <a:gd name="T64" fmla="*/ 276 w 465"/>
                <a:gd name="T65" fmla="*/ 138 h 824"/>
                <a:gd name="T66" fmla="*/ 256 w 465"/>
                <a:gd name="T67" fmla="*/ 92 h 824"/>
                <a:gd name="T68" fmla="*/ 232 w 465"/>
                <a:gd name="T69" fmla="*/ 67 h 824"/>
                <a:gd name="T70" fmla="*/ 162 w 465"/>
                <a:gd name="T71" fmla="*/ 67 h 824"/>
                <a:gd name="T72" fmla="*/ 162 w 465"/>
                <a:gd name="T73" fmla="*/ 23 h 824"/>
                <a:gd name="T74" fmla="*/ 115 w 465"/>
                <a:gd name="T75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5" h="824">
                  <a:moveTo>
                    <a:pt x="115" y="0"/>
                  </a:moveTo>
                  <a:lnTo>
                    <a:pt x="51" y="55"/>
                  </a:lnTo>
                  <a:lnTo>
                    <a:pt x="0" y="138"/>
                  </a:lnTo>
                  <a:lnTo>
                    <a:pt x="69" y="183"/>
                  </a:lnTo>
                  <a:lnTo>
                    <a:pt x="69" y="298"/>
                  </a:lnTo>
                  <a:lnTo>
                    <a:pt x="115" y="320"/>
                  </a:lnTo>
                  <a:lnTo>
                    <a:pt x="185" y="274"/>
                  </a:lnTo>
                  <a:lnTo>
                    <a:pt x="232" y="274"/>
                  </a:lnTo>
                  <a:lnTo>
                    <a:pt x="348" y="412"/>
                  </a:lnTo>
                  <a:lnTo>
                    <a:pt x="348" y="459"/>
                  </a:lnTo>
                  <a:lnTo>
                    <a:pt x="371" y="503"/>
                  </a:lnTo>
                  <a:lnTo>
                    <a:pt x="371" y="572"/>
                  </a:lnTo>
                  <a:lnTo>
                    <a:pt x="348" y="596"/>
                  </a:lnTo>
                  <a:lnTo>
                    <a:pt x="276" y="572"/>
                  </a:lnTo>
                  <a:lnTo>
                    <a:pt x="232" y="527"/>
                  </a:lnTo>
                  <a:lnTo>
                    <a:pt x="181" y="577"/>
                  </a:lnTo>
                  <a:lnTo>
                    <a:pt x="162" y="618"/>
                  </a:lnTo>
                  <a:lnTo>
                    <a:pt x="185" y="709"/>
                  </a:lnTo>
                  <a:lnTo>
                    <a:pt x="232" y="756"/>
                  </a:lnTo>
                  <a:lnTo>
                    <a:pt x="302" y="824"/>
                  </a:lnTo>
                  <a:lnTo>
                    <a:pt x="324" y="802"/>
                  </a:lnTo>
                  <a:lnTo>
                    <a:pt x="367" y="755"/>
                  </a:lnTo>
                  <a:lnTo>
                    <a:pt x="371" y="709"/>
                  </a:lnTo>
                  <a:lnTo>
                    <a:pt x="417" y="681"/>
                  </a:lnTo>
                  <a:lnTo>
                    <a:pt x="457" y="662"/>
                  </a:lnTo>
                  <a:lnTo>
                    <a:pt x="465" y="618"/>
                  </a:lnTo>
                  <a:lnTo>
                    <a:pt x="417" y="572"/>
                  </a:lnTo>
                  <a:lnTo>
                    <a:pt x="449" y="500"/>
                  </a:lnTo>
                  <a:lnTo>
                    <a:pt x="462" y="480"/>
                  </a:lnTo>
                  <a:lnTo>
                    <a:pt x="438" y="434"/>
                  </a:lnTo>
                  <a:lnTo>
                    <a:pt x="324" y="274"/>
                  </a:lnTo>
                  <a:lnTo>
                    <a:pt x="256" y="205"/>
                  </a:lnTo>
                  <a:lnTo>
                    <a:pt x="276" y="138"/>
                  </a:lnTo>
                  <a:lnTo>
                    <a:pt x="256" y="92"/>
                  </a:lnTo>
                  <a:lnTo>
                    <a:pt x="232" y="67"/>
                  </a:lnTo>
                  <a:lnTo>
                    <a:pt x="162" y="67"/>
                  </a:lnTo>
                  <a:lnTo>
                    <a:pt x="162" y="2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7" name="Freeform 172"/>
            <p:cNvSpPr>
              <a:spLocks/>
            </p:cNvSpPr>
            <p:nvPr/>
          </p:nvSpPr>
          <p:spPr bwMode="auto">
            <a:xfrm>
              <a:off x="8110" y="4638"/>
              <a:ext cx="249" cy="434"/>
            </a:xfrm>
            <a:custGeom>
              <a:avLst/>
              <a:gdLst>
                <a:gd name="T0" fmla="*/ 127 w 498"/>
                <a:gd name="T1" fmla="*/ 0 h 868"/>
                <a:gd name="T2" fmla="*/ 100 w 498"/>
                <a:gd name="T3" fmla="*/ 26 h 868"/>
                <a:gd name="T4" fmla="*/ 57 w 498"/>
                <a:gd name="T5" fmla="*/ 72 h 868"/>
                <a:gd name="T6" fmla="*/ 0 w 498"/>
                <a:gd name="T7" fmla="*/ 139 h 868"/>
                <a:gd name="T8" fmla="*/ 79 w 498"/>
                <a:gd name="T9" fmla="*/ 274 h 868"/>
                <a:gd name="T10" fmla="*/ 79 w 498"/>
                <a:gd name="T11" fmla="*/ 365 h 868"/>
                <a:gd name="T12" fmla="*/ 79 w 498"/>
                <a:gd name="T13" fmla="*/ 411 h 868"/>
                <a:gd name="T14" fmla="*/ 102 w 498"/>
                <a:gd name="T15" fmla="*/ 480 h 868"/>
                <a:gd name="T16" fmla="*/ 79 w 498"/>
                <a:gd name="T17" fmla="*/ 664 h 868"/>
                <a:gd name="T18" fmla="*/ 79 w 498"/>
                <a:gd name="T19" fmla="*/ 731 h 868"/>
                <a:gd name="T20" fmla="*/ 150 w 498"/>
                <a:gd name="T21" fmla="*/ 777 h 868"/>
                <a:gd name="T22" fmla="*/ 172 w 498"/>
                <a:gd name="T23" fmla="*/ 858 h 868"/>
                <a:gd name="T24" fmla="*/ 242 w 498"/>
                <a:gd name="T25" fmla="*/ 868 h 868"/>
                <a:gd name="T26" fmla="*/ 196 w 498"/>
                <a:gd name="T27" fmla="*/ 753 h 868"/>
                <a:gd name="T28" fmla="*/ 150 w 498"/>
                <a:gd name="T29" fmla="*/ 708 h 868"/>
                <a:gd name="T30" fmla="*/ 172 w 498"/>
                <a:gd name="T31" fmla="*/ 549 h 868"/>
                <a:gd name="T32" fmla="*/ 172 w 498"/>
                <a:gd name="T33" fmla="*/ 458 h 868"/>
                <a:gd name="T34" fmla="*/ 242 w 498"/>
                <a:gd name="T35" fmla="*/ 480 h 868"/>
                <a:gd name="T36" fmla="*/ 289 w 498"/>
                <a:gd name="T37" fmla="*/ 483 h 868"/>
                <a:gd name="T38" fmla="*/ 311 w 498"/>
                <a:gd name="T39" fmla="*/ 436 h 868"/>
                <a:gd name="T40" fmla="*/ 359 w 498"/>
                <a:gd name="T41" fmla="*/ 389 h 868"/>
                <a:gd name="T42" fmla="*/ 408 w 498"/>
                <a:gd name="T43" fmla="*/ 434 h 868"/>
                <a:gd name="T44" fmla="*/ 491 w 498"/>
                <a:gd name="T45" fmla="*/ 458 h 868"/>
                <a:gd name="T46" fmla="*/ 498 w 498"/>
                <a:gd name="T47" fmla="*/ 411 h 868"/>
                <a:gd name="T48" fmla="*/ 498 w 498"/>
                <a:gd name="T49" fmla="*/ 343 h 868"/>
                <a:gd name="T50" fmla="*/ 475 w 498"/>
                <a:gd name="T51" fmla="*/ 274 h 868"/>
                <a:gd name="T52" fmla="*/ 403 w 498"/>
                <a:gd name="T53" fmla="*/ 182 h 868"/>
                <a:gd name="T54" fmla="*/ 359 w 498"/>
                <a:gd name="T55" fmla="*/ 136 h 868"/>
                <a:gd name="T56" fmla="*/ 301 w 498"/>
                <a:gd name="T57" fmla="*/ 139 h 868"/>
                <a:gd name="T58" fmla="*/ 242 w 498"/>
                <a:gd name="T59" fmla="*/ 182 h 868"/>
                <a:gd name="T60" fmla="*/ 196 w 498"/>
                <a:gd name="T61" fmla="*/ 136 h 868"/>
                <a:gd name="T62" fmla="*/ 193 w 498"/>
                <a:gd name="T63" fmla="*/ 58 h 868"/>
                <a:gd name="T64" fmla="*/ 172 w 498"/>
                <a:gd name="T65" fmla="*/ 22 h 868"/>
                <a:gd name="T66" fmla="*/ 127 w 498"/>
                <a:gd name="T67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8" h="868">
                  <a:moveTo>
                    <a:pt x="127" y="0"/>
                  </a:moveTo>
                  <a:lnTo>
                    <a:pt x="100" y="26"/>
                  </a:lnTo>
                  <a:lnTo>
                    <a:pt x="57" y="72"/>
                  </a:lnTo>
                  <a:lnTo>
                    <a:pt x="0" y="139"/>
                  </a:lnTo>
                  <a:lnTo>
                    <a:pt x="79" y="274"/>
                  </a:lnTo>
                  <a:lnTo>
                    <a:pt x="79" y="365"/>
                  </a:lnTo>
                  <a:lnTo>
                    <a:pt x="79" y="411"/>
                  </a:lnTo>
                  <a:lnTo>
                    <a:pt x="102" y="480"/>
                  </a:lnTo>
                  <a:lnTo>
                    <a:pt x="79" y="664"/>
                  </a:lnTo>
                  <a:lnTo>
                    <a:pt x="79" y="731"/>
                  </a:lnTo>
                  <a:lnTo>
                    <a:pt x="150" y="777"/>
                  </a:lnTo>
                  <a:lnTo>
                    <a:pt x="172" y="858"/>
                  </a:lnTo>
                  <a:lnTo>
                    <a:pt x="242" y="868"/>
                  </a:lnTo>
                  <a:lnTo>
                    <a:pt x="196" y="753"/>
                  </a:lnTo>
                  <a:lnTo>
                    <a:pt x="150" y="708"/>
                  </a:lnTo>
                  <a:lnTo>
                    <a:pt x="172" y="549"/>
                  </a:lnTo>
                  <a:lnTo>
                    <a:pt x="172" y="458"/>
                  </a:lnTo>
                  <a:lnTo>
                    <a:pt x="242" y="480"/>
                  </a:lnTo>
                  <a:lnTo>
                    <a:pt x="289" y="483"/>
                  </a:lnTo>
                  <a:lnTo>
                    <a:pt x="311" y="436"/>
                  </a:lnTo>
                  <a:lnTo>
                    <a:pt x="359" y="389"/>
                  </a:lnTo>
                  <a:lnTo>
                    <a:pt x="408" y="434"/>
                  </a:lnTo>
                  <a:lnTo>
                    <a:pt x="491" y="458"/>
                  </a:lnTo>
                  <a:lnTo>
                    <a:pt x="498" y="411"/>
                  </a:lnTo>
                  <a:lnTo>
                    <a:pt x="498" y="343"/>
                  </a:lnTo>
                  <a:lnTo>
                    <a:pt x="475" y="274"/>
                  </a:lnTo>
                  <a:lnTo>
                    <a:pt x="403" y="182"/>
                  </a:lnTo>
                  <a:lnTo>
                    <a:pt x="359" y="136"/>
                  </a:lnTo>
                  <a:lnTo>
                    <a:pt x="301" y="139"/>
                  </a:lnTo>
                  <a:lnTo>
                    <a:pt x="242" y="182"/>
                  </a:lnTo>
                  <a:lnTo>
                    <a:pt x="196" y="136"/>
                  </a:lnTo>
                  <a:lnTo>
                    <a:pt x="193" y="58"/>
                  </a:lnTo>
                  <a:lnTo>
                    <a:pt x="172" y="22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8" name="Freeform 173"/>
            <p:cNvSpPr>
              <a:spLocks/>
            </p:cNvSpPr>
            <p:nvPr/>
          </p:nvSpPr>
          <p:spPr bwMode="auto">
            <a:xfrm>
              <a:off x="7953" y="4365"/>
              <a:ext cx="275" cy="548"/>
            </a:xfrm>
            <a:custGeom>
              <a:avLst/>
              <a:gdLst>
                <a:gd name="T0" fmla="*/ 254 w 551"/>
                <a:gd name="T1" fmla="*/ 0 h 1097"/>
                <a:gd name="T2" fmla="*/ 211 w 551"/>
                <a:gd name="T3" fmla="*/ 46 h 1097"/>
                <a:gd name="T4" fmla="*/ 139 w 551"/>
                <a:gd name="T5" fmla="*/ 113 h 1097"/>
                <a:gd name="T6" fmla="*/ 99 w 551"/>
                <a:gd name="T7" fmla="*/ 210 h 1097"/>
                <a:gd name="T8" fmla="*/ 98 w 551"/>
                <a:gd name="T9" fmla="*/ 314 h 1097"/>
                <a:gd name="T10" fmla="*/ 40 w 551"/>
                <a:gd name="T11" fmla="*/ 320 h 1097"/>
                <a:gd name="T12" fmla="*/ 24 w 551"/>
                <a:gd name="T13" fmla="*/ 366 h 1097"/>
                <a:gd name="T14" fmla="*/ 19 w 551"/>
                <a:gd name="T15" fmla="*/ 469 h 1097"/>
                <a:gd name="T16" fmla="*/ 0 w 551"/>
                <a:gd name="T17" fmla="*/ 524 h 1097"/>
                <a:gd name="T18" fmla="*/ 70 w 551"/>
                <a:gd name="T19" fmla="*/ 570 h 1097"/>
                <a:gd name="T20" fmla="*/ 115 w 551"/>
                <a:gd name="T21" fmla="*/ 730 h 1097"/>
                <a:gd name="T22" fmla="*/ 161 w 551"/>
                <a:gd name="T23" fmla="*/ 799 h 1097"/>
                <a:gd name="T24" fmla="*/ 185 w 551"/>
                <a:gd name="T25" fmla="*/ 822 h 1097"/>
                <a:gd name="T26" fmla="*/ 232 w 551"/>
                <a:gd name="T27" fmla="*/ 822 h 1097"/>
                <a:gd name="T28" fmla="*/ 254 w 551"/>
                <a:gd name="T29" fmla="*/ 730 h 1097"/>
                <a:gd name="T30" fmla="*/ 300 w 551"/>
                <a:gd name="T31" fmla="*/ 777 h 1097"/>
                <a:gd name="T32" fmla="*/ 300 w 551"/>
                <a:gd name="T33" fmla="*/ 844 h 1097"/>
                <a:gd name="T34" fmla="*/ 348 w 551"/>
                <a:gd name="T35" fmla="*/ 913 h 1097"/>
                <a:gd name="T36" fmla="*/ 370 w 551"/>
                <a:gd name="T37" fmla="*/ 937 h 1097"/>
                <a:gd name="T38" fmla="*/ 370 w 551"/>
                <a:gd name="T39" fmla="*/ 1028 h 1097"/>
                <a:gd name="T40" fmla="*/ 417 w 551"/>
                <a:gd name="T41" fmla="*/ 1097 h 1097"/>
                <a:gd name="T42" fmla="*/ 417 w 551"/>
                <a:gd name="T43" fmla="*/ 1006 h 1097"/>
                <a:gd name="T44" fmla="*/ 394 w 551"/>
                <a:gd name="T45" fmla="*/ 959 h 1097"/>
                <a:gd name="T46" fmla="*/ 394 w 551"/>
                <a:gd name="T47" fmla="*/ 844 h 1097"/>
                <a:gd name="T48" fmla="*/ 348 w 551"/>
                <a:gd name="T49" fmla="*/ 755 h 1097"/>
                <a:gd name="T50" fmla="*/ 311 w 551"/>
                <a:gd name="T51" fmla="*/ 676 h 1097"/>
                <a:gd name="T52" fmla="*/ 364 w 551"/>
                <a:gd name="T53" fmla="*/ 623 h 1097"/>
                <a:gd name="T54" fmla="*/ 396 w 551"/>
                <a:gd name="T55" fmla="*/ 589 h 1097"/>
                <a:gd name="T56" fmla="*/ 442 w 551"/>
                <a:gd name="T57" fmla="*/ 548 h 1097"/>
                <a:gd name="T58" fmla="*/ 487 w 551"/>
                <a:gd name="T59" fmla="*/ 477 h 1097"/>
                <a:gd name="T60" fmla="*/ 551 w 551"/>
                <a:gd name="T61" fmla="*/ 416 h 1097"/>
                <a:gd name="T62" fmla="*/ 527 w 551"/>
                <a:gd name="T63" fmla="*/ 298 h 1097"/>
                <a:gd name="T64" fmla="*/ 442 w 551"/>
                <a:gd name="T65" fmla="*/ 295 h 1097"/>
                <a:gd name="T66" fmla="*/ 370 w 551"/>
                <a:gd name="T67" fmla="*/ 228 h 1097"/>
                <a:gd name="T68" fmla="*/ 369 w 551"/>
                <a:gd name="T69" fmla="*/ 137 h 1097"/>
                <a:gd name="T70" fmla="*/ 326 w 551"/>
                <a:gd name="T71" fmla="*/ 30 h 1097"/>
                <a:gd name="T72" fmla="*/ 300 w 551"/>
                <a:gd name="T73" fmla="*/ 22 h 1097"/>
                <a:gd name="T74" fmla="*/ 254 w 551"/>
                <a:gd name="T75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1" h="1097">
                  <a:moveTo>
                    <a:pt x="254" y="0"/>
                  </a:moveTo>
                  <a:lnTo>
                    <a:pt x="211" y="46"/>
                  </a:lnTo>
                  <a:lnTo>
                    <a:pt x="139" y="113"/>
                  </a:lnTo>
                  <a:lnTo>
                    <a:pt x="99" y="210"/>
                  </a:lnTo>
                  <a:lnTo>
                    <a:pt x="98" y="314"/>
                  </a:lnTo>
                  <a:lnTo>
                    <a:pt x="40" y="320"/>
                  </a:lnTo>
                  <a:lnTo>
                    <a:pt x="24" y="366"/>
                  </a:lnTo>
                  <a:lnTo>
                    <a:pt x="19" y="469"/>
                  </a:lnTo>
                  <a:lnTo>
                    <a:pt x="0" y="524"/>
                  </a:lnTo>
                  <a:lnTo>
                    <a:pt x="70" y="570"/>
                  </a:lnTo>
                  <a:lnTo>
                    <a:pt x="115" y="730"/>
                  </a:lnTo>
                  <a:lnTo>
                    <a:pt x="161" y="799"/>
                  </a:lnTo>
                  <a:lnTo>
                    <a:pt x="185" y="822"/>
                  </a:lnTo>
                  <a:lnTo>
                    <a:pt x="232" y="822"/>
                  </a:lnTo>
                  <a:lnTo>
                    <a:pt x="254" y="730"/>
                  </a:lnTo>
                  <a:lnTo>
                    <a:pt x="300" y="777"/>
                  </a:lnTo>
                  <a:lnTo>
                    <a:pt x="300" y="844"/>
                  </a:lnTo>
                  <a:lnTo>
                    <a:pt x="348" y="913"/>
                  </a:lnTo>
                  <a:lnTo>
                    <a:pt x="370" y="937"/>
                  </a:lnTo>
                  <a:lnTo>
                    <a:pt x="370" y="1028"/>
                  </a:lnTo>
                  <a:lnTo>
                    <a:pt x="417" y="1097"/>
                  </a:lnTo>
                  <a:lnTo>
                    <a:pt x="417" y="1006"/>
                  </a:lnTo>
                  <a:lnTo>
                    <a:pt x="394" y="959"/>
                  </a:lnTo>
                  <a:lnTo>
                    <a:pt x="394" y="844"/>
                  </a:lnTo>
                  <a:lnTo>
                    <a:pt x="348" y="755"/>
                  </a:lnTo>
                  <a:lnTo>
                    <a:pt x="311" y="676"/>
                  </a:lnTo>
                  <a:lnTo>
                    <a:pt x="364" y="623"/>
                  </a:lnTo>
                  <a:lnTo>
                    <a:pt x="396" y="589"/>
                  </a:lnTo>
                  <a:lnTo>
                    <a:pt x="442" y="548"/>
                  </a:lnTo>
                  <a:lnTo>
                    <a:pt x="487" y="477"/>
                  </a:lnTo>
                  <a:lnTo>
                    <a:pt x="551" y="416"/>
                  </a:lnTo>
                  <a:lnTo>
                    <a:pt x="527" y="298"/>
                  </a:lnTo>
                  <a:lnTo>
                    <a:pt x="442" y="295"/>
                  </a:lnTo>
                  <a:lnTo>
                    <a:pt x="370" y="228"/>
                  </a:lnTo>
                  <a:lnTo>
                    <a:pt x="369" y="137"/>
                  </a:lnTo>
                  <a:lnTo>
                    <a:pt x="326" y="30"/>
                  </a:lnTo>
                  <a:lnTo>
                    <a:pt x="300" y="22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9" name="Freeform 174"/>
            <p:cNvSpPr>
              <a:spLocks/>
            </p:cNvSpPr>
            <p:nvPr/>
          </p:nvSpPr>
          <p:spPr bwMode="auto">
            <a:xfrm>
              <a:off x="7813" y="4442"/>
              <a:ext cx="150" cy="188"/>
            </a:xfrm>
            <a:custGeom>
              <a:avLst/>
              <a:gdLst>
                <a:gd name="T0" fmla="*/ 281 w 300"/>
                <a:gd name="T1" fmla="*/ 376 h 376"/>
                <a:gd name="T2" fmla="*/ 252 w 300"/>
                <a:gd name="T3" fmla="*/ 299 h 376"/>
                <a:gd name="T4" fmla="*/ 182 w 300"/>
                <a:gd name="T5" fmla="*/ 208 h 376"/>
                <a:gd name="T6" fmla="*/ 139 w 300"/>
                <a:gd name="T7" fmla="*/ 164 h 376"/>
                <a:gd name="T8" fmla="*/ 88 w 300"/>
                <a:gd name="T9" fmla="*/ 101 h 376"/>
                <a:gd name="T10" fmla="*/ 69 w 300"/>
                <a:gd name="T11" fmla="*/ 118 h 376"/>
                <a:gd name="T12" fmla="*/ 69 w 300"/>
                <a:gd name="T13" fmla="*/ 187 h 376"/>
                <a:gd name="T14" fmla="*/ 22 w 300"/>
                <a:gd name="T15" fmla="*/ 255 h 376"/>
                <a:gd name="T16" fmla="*/ 22 w 300"/>
                <a:gd name="T17" fmla="*/ 187 h 376"/>
                <a:gd name="T18" fmla="*/ 22 w 300"/>
                <a:gd name="T19" fmla="*/ 73 h 376"/>
                <a:gd name="T20" fmla="*/ 0 w 300"/>
                <a:gd name="T21" fmla="*/ 51 h 376"/>
                <a:gd name="T22" fmla="*/ 0 w 300"/>
                <a:gd name="T23" fmla="*/ 5 h 376"/>
                <a:gd name="T24" fmla="*/ 30 w 300"/>
                <a:gd name="T25" fmla="*/ 0 h 376"/>
                <a:gd name="T26" fmla="*/ 140 w 300"/>
                <a:gd name="T27" fmla="*/ 27 h 376"/>
                <a:gd name="T28" fmla="*/ 153 w 300"/>
                <a:gd name="T29" fmla="*/ 71 h 376"/>
                <a:gd name="T30" fmla="*/ 211 w 300"/>
                <a:gd name="T31" fmla="*/ 62 h 376"/>
                <a:gd name="T32" fmla="*/ 235 w 300"/>
                <a:gd name="T33" fmla="*/ 107 h 376"/>
                <a:gd name="T34" fmla="*/ 239 w 300"/>
                <a:gd name="T35" fmla="*/ 167 h 376"/>
                <a:gd name="T36" fmla="*/ 284 w 300"/>
                <a:gd name="T37" fmla="*/ 233 h 376"/>
                <a:gd name="T38" fmla="*/ 300 w 300"/>
                <a:gd name="T39" fmla="*/ 255 h 376"/>
                <a:gd name="T40" fmla="*/ 294 w 300"/>
                <a:gd name="T41" fmla="*/ 321 h 376"/>
                <a:gd name="T42" fmla="*/ 281 w 300"/>
                <a:gd name="T43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376">
                  <a:moveTo>
                    <a:pt x="281" y="376"/>
                  </a:moveTo>
                  <a:lnTo>
                    <a:pt x="252" y="299"/>
                  </a:lnTo>
                  <a:lnTo>
                    <a:pt x="182" y="208"/>
                  </a:lnTo>
                  <a:lnTo>
                    <a:pt x="139" y="164"/>
                  </a:lnTo>
                  <a:lnTo>
                    <a:pt x="88" y="101"/>
                  </a:lnTo>
                  <a:lnTo>
                    <a:pt x="69" y="118"/>
                  </a:lnTo>
                  <a:lnTo>
                    <a:pt x="69" y="187"/>
                  </a:lnTo>
                  <a:lnTo>
                    <a:pt x="22" y="255"/>
                  </a:lnTo>
                  <a:lnTo>
                    <a:pt x="22" y="187"/>
                  </a:lnTo>
                  <a:lnTo>
                    <a:pt x="22" y="73"/>
                  </a:lnTo>
                  <a:lnTo>
                    <a:pt x="0" y="51"/>
                  </a:lnTo>
                  <a:lnTo>
                    <a:pt x="0" y="5"/>
                  </a:lnTo>
                  <a:lnTo>
                    <a:pt x="30" y="0"/>
                  </a:lnTo>
                  <a:lnTo>
                    <a:pt x="140" y="27"/>
                  </a:lnTo>
                  <a:lnTo>
                    <a:pt x="153" y="71"/>
                  </a:lnTo>
                  <a:lnTo>
                    <a:pt x="211" y="62"/>
                  </a:lnTo>
                  <a:lnTo>
                    <a:pt x="235" y="107"/>
                  </a:lnTo>
                  <a:lnTo>
                    <a:pt x="239" y="167"/>
                  </a:lnTo>
                  <a:lnTo>
                    <a:pt x="284" y="233"/>
                  </a:lnTo>
                  <a:lnTo>
                    <a:pt x="300" y="255"/>
                  </a:lnTo>
                  <a:lnTo>
                    <a:pt x="294" y="321"/>
                  </a:lnTo>
                  <a:lnTo>
                    <a:pt x="281" y="37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0" name="Freeform 175"/>
            <p:cNvSpPr>
              <a:spLocks/>
            </p:cNvSpPr>
            <p:nvPr/>
          </p:nvSpPr>
          <p:spPr bwMode="auto">
            <a:xfrm>
              <a:off x="7801" y="4329"/>
              <a:ext cx="276" cy="274"/>
            </a:xfrm>
            <a:custGeom>
              <a:avLst/>
              <a:gdLst>
                <a:gd name="T0" fmla="*/ 324 w 551"/>
                <a:gd name="T1" fmla="*/ 548 h 548"/>
                <a:gd name="T2" fmla="*/ 324 w 551"/>
                <a:gd name="T3" fmla="*/ 481 h 548"/>
                <a:gd name="T4" fmla="*/ 255 w 551"/>
                <a:gd name="T5" fmla="*/ 390 h 548"/>
                <a:gd name="T6" fmla="*/ 255 w 551"/>
                <a:gd name="T7" fmla="*/ 344 h 548"/>
                <a:gd name="T8" fmla="*/ 255 w 551"/>
                <a:gd name="T9" fmla="*/ 321 h 548"/>
                <a:gd name="T10" fmla="*/ 246 w 551"/>
                <a:gd name="T11" fmla="*/ 292 h 548"/>
                <a:gd name="T12" fmla="*/ 180 w 551"/>
                <a:gd name="T13" fmla="*/ 299 h 548"/>
                <a:gd name="T14" fmla="*/ 168 w 551"/>
                <a:gd name="T15" fmla="*/ 259 h 548"/>
                <a:gd name="T16" fmla="*/ 46 w 551"/>
                <a:gd name="T17" fmla="*/ 226 h 548"/>
                <a:gd name="T18" fmla="*/ 10 w 551"/>
                <a:gd name="T19" fmla="*/ 226 h 548"/>
                <a:gd name="T20" fmla="*/ 0 w 551"/>
                <a:gd name="T21" fmla="*/ 201 h 548"/>
                <a:gd name="T22" fmla="*/ 32 w 551"/>
                <a:gd name="T23" fmla="*/ 96 h 548"/>
                <a:gd name="T24" fmla="*/ 70 w 551"/>
                <a:gd name="T25" fmla="*/ 93 h 548"/>
                <a:gd name="T26" fmla="*/ 70 w 551"/>
                <a:gd name="T27" fmla="*/ 157 h 548"/>
                <a:gd name="T28" fmla="*/ 115 w 551"/>
                <a:gd name="T29" fmla="*/ 208 h 548"/>
                <a:gd name="T30" fmla="*/ 231 w 551"/>
                <a:gd name="T31" fmla="*/ 184 h 548"/>
                <a:gd name="T32" fmla="*/ 236 w 551"/>
                <a:gd name="T33" fmla="*/ 82 h 548"/>
                <a:gd name="T34" fmla="*/ 286 w 551"/>
                <a:gd name="T35" fmla="*/ 66 h 548"/>
                <a:gd name="T36" fmla="*/ 335 w 551"/>
                <a:gd name="T37" fmla="*/ 29 h 548"/>
                <a:gd name="T38" fmla="*/ 381 w 551"/>
                <a:gd name="T39" fmla="*/ 0 h 548"/>
                <a:gd name="T40" fmla="*/ 437 w 551"/>
                <a:gd name="T41" fmla="*/ 4 h 548"/>
                <a:gd name="T42" fmla="*/ 458 w 551"/>
                <a:gd name="T43" fmla="*/ 4 h 548"/>
                <a:gd name="T44" fmla="*/ 472 w 551"/>
                <a:gd name="T45" fmla="*/ 44 h 548"/>
                <a:gd name="T46" fmla="*/ 551 w 551"/>
                <a:gd name="T47" fmla="*/ 70 h 548"/>
                <a:gd name="T48" fmla="*/ 522 w 551"/>
                <a:gd name="T49" fmla="*/ 106 h 548"/>
                <a:gd name="T50" fmla="*/ 436 w 551"/>
                <a:gd name="T51" fmla="*/ 195 h 548"/>
                <a:gd name="T52" fmla="*/ 407 w 551"/>
                <a:gd name="T53" fmla="*/ 263 h 548"/>
                <a:gd name="T54" fmla="*/ 394 w 551"/>
                <a:gd name="T55" fmla="*/ 344 h 548"/>
                <a:gd name="T56" fmla="*/ 394 w 551"/>
                <a:gd name="T57" fmla="*/ 390 h 548"/>
                <a:gd name="T58" fmla="*/ 346 w 551"/>
                <a:gd name="T59" fmla="*/ 390 h 548"/>
                <a:gd name="T60" fmla="*/ 324 w 551"/>
                <a:gd name="T61" fmla="*/ 459 h 548"/>
                <a:gd name="T62" fmla="*/ 324 w 551"/>
                <a:gd name="T63" fmla="*/ 54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1" h="548">
                  <a:moveTo>
                    <a:pt x="324" y="548"/>
                  </a:moveTo>
                  <a:lnTo>
                    <a:pt x="324" y="481"/>
                  </a:lnTo>
                  <a:lnTo>
                    <a:pt x="255" y="390"/>
                  </a:lnTo>
                  <a:lnTo>
                    <a:pt x="255" y="344"/>
                  </a:lnTo>
                  <a:lnTo>
                    <a:pt x="255" y="321"/>
                  </a:lnTo>
                  <a:lnTo>
                    <a:pt x="246" y="292"/>
                  </a:lnTo>
                  <a:lnTo>
                    <a:pt x="180" y="299"/>
                  </a:lnTo>
                  <a:lnTo>
                    <a:pt x="168" y="259"/>
                  </a:lnTo>
                  <a:lnTo>
                    <a:pt x="46" y="226"/>
                  </a:lnTo>
                  <a:lnTo>
                    <a:pt x="10" y="226"/>
                  </a:lnTo>
                  <a:lnTo>
                    <a:pt x="0" y="201"/>
                  </a:lnTo>
                  <a:lnTo>
                    <a:pt x="32" y="96"/>
                  </a:lnTo>
                  <a:lnTo>
                    <a:pt x="70" y="93"/>
                  </a:lnTo>
                  <a:lnTo>
                    <a:pt x="70" y="157"/>
                  </a:lnTo>
                  <a:lnTo>
                    <a:pt x="115" y="208"/>
                  </a:lnTo>
                  <a:lnTo>
                    <a:pt x="231" y="184"/>
                  </a:lnTo>
                  <a:lnTo>
                    <a:pt x="236" y="82"/>
                  </a:lnTo>
                  <a:lnTo>
                    <a:pt x="286" y="66"/>
                  </a:lnTo>
                  <a:lnTo>
                    <a:pt x="335" y="29"/>
                  </a:lnTo>
                  <a:lnTo>
                    <a:pt x="381" y="0"/>
                  </a:lnTo>
                  <a:lnTo>
                    <a:pt x="437" y="4"/>
                  </a:lnTo>
                  <a:lnTo>
                    <a:pt x="458" y="4"/>
                  </a:lnTo>
                  <a:lnTo>
                    <a:pt x="472" y="44"/>
                  </a:lnTo>
                  <a:lnTo>
                    <a:pt x="551" y="70"/>
                  </a:lnTo>
                  <a:lnTo>
                    <a:pt x="522" y="106"/>
                  </a:lnTo>
                  <a:lnTo>
                    <a:pt x="436" y="195"/>
                  </a:lnTo>
                  <a:lnTo>
                    <a:pt x="407" y="263"/>
                  </a:lnTo>
                  <a:lnTo>
                    <a:pt x="394" y="344"/>
                  </a:lnTo>
                  <a:lnTo>
                    <a:pt x="394" y="390"/>
                  </a:lnTo>
                  <a:lnTo>
                    <a:pt x="346" y="390"/>
                  </a:lnTo>
                  <a:lnTo>
                    <a:pt x="324" y="459"/>
                  </a:lnTo>
                  <a:lnTo>
                    <a:pt x="324" y="54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1" name="Freeform 176"/>
            <p:cNvSpPr>
              <a:spLocks/>
            </p:cNvSpPr>
            <p:nvPr/>
          </p:nvSpPr>
          <p:spPr bwMode="auto">
            <a:xfrm>
              <a:off x="7837" y="4370"/>
              <a:ext cx="86" cy="62"/>
            </a:xfrm>
            <a:custGeom>
              <a:avLst/>
              <a:gdLst>
                <a:gd name="T0" fmla="*/ 0 w 171"/>
                <a:gd name="T1" fmla="*/ 11 h 124"/>
                <a:gd name="T2" fmla="*/ 0 w 171"/>
                <a:gd name="T3" fmla="*/ 71 h 124"/>
                <a:gd name="T4" fmla="*/ 21 w 171"/>
                <a:gd name="T5" fmla="*/ 102 h 124"/>
                <a:gd name="T6" fmla="*/ 49 w 171"/>
                <a:gd name="T7" fmla="*/ 124 h 124"/>
                <a:gd name="T8" fmla="*/ 121 w 171"/>
                <a:gd name="T9" fmla="*/ 107 h 124"/>
                <a:gd name="T10" fmla="*/ 171 w 171"/>
                <a:gd name="T11" fmla="*/ 97 h 124"/>
                <a:gd name="T12" fmla="*/ 167 w 171"/>
                <a:gd name="T13" fmla="*/ 31 h 124"/>
                <a:gd name="T14" fmla="*/ 171 w 171"/>
                <a:gd name="T15" fmla="*/ 0 h 124"/>
                <a:gd name="T16" fmla="*/ 102 w 171"/>
                <a:gd name="T17" fmla="*/ 11 h 124"/>
                <a:gd name="T18" fmla="*/ 33 w 171"/>
                <a:gd name="T19" fmla="*/ 11 h 124"/>
                <a:gd name="T20" fmla="*/ 0 w 171"/>
                <a:gd name="T21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24">
                  <a:moveTo>
                    <a:pt x="0" y="11"/>
                  </a:moveTo>
                  <a:lnTo>
                    <a:pt x="0" y="71"/>
                  </a:lnTo>
                  <a:lnTo>
                    <a:pt x="21" y="102"/>
                  </a:lnTo>
                  <a:lnTo>
                    <a:pt x="49" y="124"/>
                  </a:lnTo>
                  <a:lnTo>
                    <a:pt x="121" y="107"/>
                  </a:lnTo>
                  <a:lnTo>
                    <a:pt x="171" y="97"/>
                  </a:lnTo>
                  <a:lnTo>
                    <a:pt x="167" y="31"/>
                  </a:lnTo>
                  <a:lnTo>
                    <a:pt x="171" y="0"/>
                  </a:lnTo>
                  <a:lnTo>
                    <a:pt x="102" y="11"/>
                  </a:lnTo>
                  <a:lnTo>
                    <a:pt x="33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2" name="Freeform 177"/>
            <p:cNvSpPr>
              <a:spLocks/>
            </p:cNvSpPr>
            <p:nvPr/>
          </p:nvSpPr>
          <p:spPr bwMode="auto">
            <a:xfrm>
              <a:off x="7220" y="4044"/>
              <a:ext cx="605" cy="937"/>
            </a:xfrm>
            <a:custGeom>
              <a:avLst/>
              <a:gdLst>
                <a:gd name="T0" fmla="*/ 370 w 1208"/>
                <a:gd name="T1" fmla="*/ 0 h 1874"/>
                <a:gd name="T2" fmla="*/ 231 w 1208"/>
                <a:gd name="T3" fmla="*/ 44 h 1874"/>
                <a:gd name="T4" fmla="*/ 206 w 1208"/>
                <a:gd name="T5" fmla="*/ 67 h 1874"/>
                <a:gd name="T6" fmla="*/ 206 w 1208"/>
                <a:gd name="T7" fmla="*/ 111 h 1874"/>
                <a:gd name="T8" fmla="*/ 278 w 1208"/>
                <a:gd name="T9" fmla="*/ 182 h 1874"/>
                <a:gd name="T10" fmla="*/ 231 w 1208"/>
                <a:gd name="T11" fmla="*/ 249 h 1874"/>
                <a:gd name="T12" fmla="*/ 254 w 1208"/>
                <a:gd name="T13" fmla="*/ 318 h 1874"/>
                <a:gd name="T14" fmla="*/ 394 w 1208"/>
                <a:gd name="T15" fmla="*/ 342 h 1874"/>
                <a:gd name="T16" fmla="*/ 394 w 1208"/>
                <a:gd name="T17" fmla="*/ 364 h 1874"/>
                <a:gd name="T18" fmla="*/ 346 w 1208"/>
                <a:gd name="T19" fmla="*/ 411 h 1874"/>
                <a:gd name="T20" fmla="*/ 278 w 1208"/>
                <a:gd name="T21" fmla="*/ 593 h 1874"/>
                <a:gd name="T22" fmla="*/ 231 w 1208"/>
                <a:gd name="T23" fmla="*/ 662 h 1874"/>
                <a:gd name="T24" fmla="*/ 91 w 1208"/>
                <a:gd name="T25" fmla="*/ 708 h 1874"/>
                <a:gd name="T26" fmla="*/ 115 w 1208"/>
                <a:gd name="T27" fmla="*/ 777 h 1874"/>
                <a:gd name="T28" fmla="*/ 184 w 1208"/>
                <a:gd name="T29" fmla="*/ 868 h 1874"/>
                <a:gd name="T30" fmla="*/ 115 w 1208"/>
                <a:gd name="T31" fmla="*/ 913 h 1874"/>
                <a:gd name="T32" fmla="*/ 69 w 1208"/>
                <a:gd name="T33" fmla="*/ 890 h 1874"/>
                <a:gd name="T34" fmla="*/ 0 w 1208"/>
                <a:gd name="T35" fmla="*/ 868 h 1874"/>
                <a:gd name="T36" fmla="*/ 0 w 1208"/>
                <a:gd name="T37" fmla="*/ 913 h 1874"/>
                <a:gd name="T38" fmla="*/ 22 w 1208"/>
                <a:gd name="T39" fmla="*/ 959 h 1874"/>
                <a:gd name="T40" fmla="*/ 137 w 1208"/>
                <a:gd name="T41" fmla="*/ 959 h 1874"/>
                <a:gd name="T42" fmla="*/ 137 w 1208"/>
                <a:gd name="T43" fmla="*/ 982 h 1874"/>
                <a:gd name="T44" fmla="*/ 69 w 1208"/>
                <a:gd name="T45" fmla="*/ 1006 h 1874"/>
                <a:gd name="T46" fmla="*/ 137 w 1208"/>
                <a:gd name="T47" fmla="*/ 1095 h 1874"/>
                <a:gd name="T48" fmla="*/ 206 w 1208"/>
                <a:gd name="T49" fmla="*/ 1095 h 1874"/>
                <a:gd name="T50" fmla="*/ 254 w 1208"/>
                <a:gd name="T51" fmla="*/ 982 h 1874"/>
                <a:gd name="T52" fmla="*/ 278 w 1208"/>
                <a:gd name="T53" fmla="*/ 1050 h 1874"/>
                <a:gd name="T54" fmla="*/ 300 w 1208"/>
                <a:gd name="T55" fmla="*/ 1279 h 1874"/>
                <a:gd name="T56" fmla="*/ 417 w 1208"/>
                <a:gd name="T57" fmla="*/ 1577 h 1874"/>
                <a:gd name="T58" fmla="*/ 487 w 1208"/>
                <a:gd name="T59" fmla="*/ 1731 h 1874"/>
                <a:gd name="T60" fmla="*/ 557 w 1208"/>
                <a:gd name="T61" fmla="*/ 1852 h 1874"/>
                <a:gd name="T62" fmla="*/ 579 w 1208"/>
                <a:gd name="T63" fmla="*/ 1874 h 1874"/>
                <a:gd name="T64" fmla="*/ 697 w 1208"/>
                <a:gd name="T65" fmla="*/ 1806 h 1874"/>
                <a:gd name="T66" fmla="*/ 812 w 1208"/>
                <a:gd name="T67" fmla="*/ 1577 h 1874"/>
                <a:gd name="T68" fmla="*/ 859 w 1208"/>
                <a:gd name="T69" fmla="*/ 1348 h 1874"/>
                <a:gd name="T70" fmla="*/ 929 w 1208"/>
                <a:gd name="T71" fmla="*/ 1302 h 1874"/>
                <a:gd name="T72" fmla="*/ 1116 w 1208"/>
                <a:gd name="T73" fmla="*/ 1188 h 1874"/>
                <a:gd name="T74" fmla="*/ 1186 w 1208"/>
                <a:gd name="T75" fmla="*/ 1073 h 1874"/>
                <a:gd name="T76" fmla="*/ 1208 w 1208"/>
                <a:gd name="T77" fmla="*/ 1050 h 1874"/>
                <a:gd name="T78" fmla="*/ 1208 w 1208"/>
                <a:gd name="T79" fmla="*/ 868 h 1874"/>
                <a:gd name="T80" fmla="*/ 1186 w 1208"/>
                <a:gd name="T81" fmla="*/ 822 h 1874"/>
                <a:gd name="T82" fmla="*/ 1162 w 1208"/>
                <a:gd name="T83" fmla="*/ 777 h 1874"/>
                <a:gd name="T84" fmla="*/ 1162 w 1208"/>
                <a:gd name="T85" fmla="*/ 753 h 1874"/>
                <a:gd name="T86" fmla="*/ 1023 w 1208"/>
                <a:gd name="T87" fmla="*/ 753 h 1874"/>
                <a:gd name="T88" fmla="*/ 975 w 1208"/>
                <a:gd name="T89" fmla="*/ 731 h 1874"/>
                <a:gd name="T90" fmla="*/ 907 w 1208"/>
                <a:gd name="T91" fmla="*/ 686 h 1874"/>
                <a:gd name="T92" fmla="*/ 812 w 1208"/>
                <a:gd name="T93" fmla="*/ 686 h 1874"/>
                <a:gd name="T94" fmla="*/ 697 w 1208"/>
                <a:gd name="T95" fmla="*/ 571 h 1874"/>
                <a:gd name="T96" fmla="*/ 697 w 1208"/>
                <a:gd name="T97" fmla="*/ 548 h 1874"/>
                <a:gd name="T98" fmla="*/ 697 w 1208"/>
                <a:gd name="T99" fmla="*/ 478 h 1874"/>
                <a:gd name="T100" fmla="*/ 627 w 1208"/>
                <a:gd name="T101" fmla="*/ 456 h 1874"/>
                <a:gd name="T102" fmla="*/ 579 w 1208"/>
                <a:gd name="T103" fmla="*/ 411 h 1874"/>
                <a:gd name="T104" fmla="*/ 557 w 1208"/>
                <a:gd name="T105" fmla="*/ 318 h 1874"/>
                <a:gd name="T106" fmla="*/ 557 w 1208"/>
                <a:gd name="T107" fmla="*/ 273 h 1874"/>
                <a:gd name="T108" fmla="*/ 602 w 1208"/>
                <a:gd name="T109" fmla="*/ 182 h 1874"/>
                <a:gd name="T110" fmla="*/ 627 w 1208"/>
                <a:gd name="T111" fmla="*/ 136 h 1874"/>
                <a:gd name="T112" fmla="*/ 627 w 1208"/>
                <a:gd name="T113" fmla="*/ 44 h 1874"/>
                <a:gd name="T114" fmla="*/ 557 w 1208"/>
                <a:gd name="T115" fmla="*/ 99 h 1874"/>
                <a:gd name="T116" fmla="*/ 522 w 1208"/>
                <a:gd name="T117" fmla="*/ 105 h 1874"/>
                <a:gd name="T118" fmla="*/ 415 w 1208"/>
                <a:gd name="T119" fmla="*/ 94 h 1874"/>
                <a:gd name="T120" fmla="*/ 383 w 1208"/>
                <a:gd name="T121" fmla="*/ 22 h 1874"/>
                <a:gd name="T122" fmla="*/ 370 w 1208"/>
                <a:gd name="T123" fmla="*/ 0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8" h="1874">
                  <a:moveTo>
                    <a:pt x="370" y="0"/>
                  </a:moveTo>
                  <a:lnTo>
                    <a:pt x="231" y="44"/>
                  </a:lnTo>
                  <a:lnTo>
                    <a:pt x="206" y="67"/>
                  </a:lnTo>
                  <a:lnTo>
                    <a:pt x="206" y="111"/>
                  </a:lnTo>
                  <a:lnTo>
                    <a:pt x="278" y="182"/>
                  </a:lnTo>
                  <a:lnTo>
                    <a:pt x="231" y="249"/>
                  </a:lnTo>
                  <a:lnTo>
                    <a:pt x="254" y="318"/>
                  </a:lnTo>
                  <a:lnTo>
                    <a:pt x="394" y="342"/>
                  </a:lnTo>
                  <a:lnTo>
                    <a:pt x="394" y="364"/>
                  </a:lnTo>
                  <a:lnTo>
                    <a:pt x="346" y="411"/>
                  </a:lnTo>
                  <a:lnTo>
                    <a:pt x="278" y="593"/>
                  </a:lnTo>
                  <a:lnTo>
                    <a:pt x="231" y="662"/>
                  </a:lnTo>
                  <a:lnTo>
                    <a:pt x="91" y="708"/>
                  </a:lnTo>
                  <a:lnTo>
                    <a:pt x="115" y="777"/>
                  </a:lnTo>
                  <a:lnTo>
                    <a:pt x="184" y="868"/>
                  </a:lnTo>
                  <a:lnTo>
                    <a:pt x="115" y="913"/>
                  </a:lnTo>
                  <a:lnTo>
                    <a:pt x="69" y="890"/>
                  </a:lnTo>
                  <a:lnTo>
                    <a:pt x="0" y="868"/>
                  </a:lnTo>
                  <a:lnTo>
                    <a:pt x="0" y="913"/>
                  </a:lnTo>
                  <a:lnTo>
                    <a:pt x="22" y="959"/>
                  </a:lnTo>
                  <a:lnTo>
                    <a:pt x="137" y="959"/>
                  </a:lnTo>
                  <a:lnTo>
                    <a:pt x="137" y="982"/>
                  </a:lnTo>
                  <a:lnTo>
                    <a:pt x="69" y="1006"/>
                  </a:lnTo>
                  <a:lnTo>
                    <a:pt x="137" y="1095"/>
                  </a:lnTo>
                  <a:lnTo>
                    <a:pt x="206" y="1095"/>
                  </a:lnTo>
                  <a:lnTo>
                    <a:pt x="254" y="982"/>
                  </a:lnTo>
                  <a:lnTo>
                    <a:pt x="278" y="1050"/>
                  </a:lnTo>
                  <a:lnTo>
                    <a:pt x="300" y="1279"/>
                  </a:lnTo>
                  <a:lnTo>
                    <a:pt x="417" y="1577"/>
                  </a:lnTo>
                  <a:lnTo>
                    <a:pt x="487" y="1731"/>
                  </a:lnTo>
                  <a:lnTo>
                    <a:pt x="557" y="1852"/>
                  </a:lnTo>
                  <a:lnTo>
                    <a:pt x="579" y="1874"/>
                  </a:lnTo>
                  <a:lnTo>
                    <a:pt x="697" y="1806"/>
                  </a:lnTo>
                  <a:lnTo>
                    <a:pt x="812" y="1577"/>
                  </a:lnTo>
                  <a:lnTo>
                    <a:pt x="859" y="1348"/>
                  </a:lnTo>
                  <a:lnTo>
                    <a:pt x="929" y="1302"/>
                  </a:lnTo>
                  <a:lnTo>
                    <a:pt x="1116" y="1188"/>
                  </a:lnTo>
                  <a:lnTo>
                    <a:pt x="1186" y="1073"/>
                  </a:lnTo>
                  <a:lnTo>
                    <a:pt x="1208" y="1050"/>
                  </a:lnTo>
                  <a:lnTo>
                    <a:pt x="1208" y="868"/>
                  </a:lnTo>
                  <a:lnTo>
                    <a:pt x="1186" y="822"/>
                  </a:lnTo>
                  <a:lnTo>
                    <a:pt x="1162" y="777"/>
                  </a:lnTo>
                  <a:lnTo>
                    <a:pt x="1162" y="753"/>
                  </a:lnTo>
                  <a:lnTo>
                    <a:pt x="1023" y="753"/>
                  </a:lnTo>
                  <a:lnTo>
                    <a:pt x="975" y="731"/>
                  </a:lnTo>
                  <a:lnTo>
                    <a:pt x="907" y="686"/>
                  </a:lnTo>
                  <a:lnTo>
                    <a:pt x="812" y="686"/>
                  </a:lnTo>
                  <a:lnTo>
                    <a:pt x="697" y="571"/>
                  </a:lnTo>
                  <a:lnTo>
                    <a:pt x="697" y="548"/>
                  </a:lnTo>
                  <a:lnTo>
                    <a:pt x="697" y="478"/>
                  </a:lnTo>
                  <a:lnTo>
                    <a:pt x="627" y="456"/>
                  </a:lnTo>
                  <a:lnTo>
                    <a:pt x="579" y="411"/>
                  </a:lnTo>
                  <a:lnTo>
                    <a:pt x="557" y="318"/>
                  </a:lnTo>
                  <a:lnTo>
                    <a:pt x="557" y="273"/>
                  </a:lnTo>
                  <a:lnTo>
                    <a:pt x="602" y="182"/>
                  </a:lnTo>
                  <a:lnTo>
                    <a:pt x="627" y="136"/>
                  </a:lnTo>
                  <a:lnTo>
                    <a:pt x="627" y="44"/>
                  </a:lnTo>
                  <a:lnTo>
                    <a:pt x="557" y="99"/>
                  </a:lnTo>
                  <a:lnTo>
                    <a:pt x="522" y="105"/>
                  </a:lnTo>
                  <a:lnTo>
                    <a:pt x="415" y="94"/>
                  </a:lnTo>
                  <a:lnTo>
                    <a:pt x="383" y="22"/>
                  </a:lnTo>
                  <a:lnTo>
                    <a:pt x="37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>
              <a:off x="7569" y="4284"/>
              <a:ext cx="249" cy="138"/>
            </a:xfrm>
            <a:custGeom>
              <a:avLst/>
              <a:gdLst>
                <a:gd name="T0" fmla="*/ 0 w 498"/>
                <a:gd name="T1" fmla="*/ 0 h 277"/>
                <a:gd name="T2" fmla="*/ 0 w 498"/>
                <a:gd name="T3" fmla="*/ 48 h 277"/>
                <a:gd name="T4" fmla="*/ 0 w 498"/>
                <a:gd name="T5" fmla="*/ 93 h 277"/>
                <a:gd name="T6" fmla="*/ 95 w 498"/>
                <a:gd name="T7" fmla="*/ 184 h 277"/>
                <a:gd name="T8" fmla="*/ 119 w 498"/>
                <a:gd name="T9" fmla="*/ 209 h 277"/>
                <a:gd name="T10" fmla="*/ 210 w 498"/>
                <a:gd name="T11" fmla="*/ 208 h 277"/>
                <a:gd name="T12" fmla="*/ 278 w 498"/>
                <a:gd name="T13" fmla="*/ 253 h 277"/>
                <a:gd name="T14" fmla="*/ 324 w 498"/>
                <a:gd name="T15" fmla="*/ 274 h 277"/>
                <a:gd name="T16" fmla="*/ 348 w 498"/>
                <a:gd name="T17" fmla="*/ 275 h 277"/>
                <a:gd name="T18" fmla="*/ 443 w 498"/>
                <a:gd name="T19" fmla="*/ 275 h 277"/>
                <a:gd name="T20" fmla="*/ 473 w 498"/>
                <a:gd name="T21" fmla="*/ 277 h 277"/>
                <a:gd name="T22" fmla="*/ 497 w 498"/>
                <a:gd name="T23" fmla="*/ 228 h 277"/>
                <a:gd name="T24" fmla="*/ 498 w 498"/>
                <a:gd name="T25" fmla="*/ 184 h 277"/>
                <a:gd name="T26" fmla="*/ 419 w 498"/>
                <a:gd name="T27" fmla="*/ 184 h 277"/>
                <a:gd name="T28" fmla="*/ 393 w 498"/>
                <a:gd name="T29" fmla="*/ 161 h 277"/>
                <a:gd name="T30" fmla="*/ 372 w 498"/>
                <a:gd name="T31" fmla="*/ 118 h 277"/>
                <a:gd name="T32" fmla="*/ 329 w 498"/>
                <a:gd name="T33" fmla="*/ 124 h 277"/>
                <a:gd name="T34" fmla="*/ 288 w 498"/>
                <a:gd name="T35" fmla="*/ 135 h 277"/>
                <a:gd name="T36" fmla="*/ 194 w 498"/>
                <a:gd name="T37" fmla="*/ 95 h 277"/>
                <a:gd name="T38" fmla="*/ 133 w 498"/>
                <a:gd name="T39" fmla="*/ 44 h 277"/>
                <a:gd name="T40" fmla="*/ 64 w 498"/>
                <a:gd name="T41" fmla="*/ 22 h 277"/>
                <a:gd name="T42" fmla="*/ 0 w 498"/>
                <a:gd name="T43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8" h="277">
                  <a:moveTo>
                    <a:pt x="0" y="0"/>
                  </a:moveTo>
                  <a:lnTo>
                    <a:pt x="0" y="48"/>
                  </a:lnTo>
                  <a:lnTo>
                    <a:pt x="0" y="93"/>
                  </a:lnTo>
                  <a:lnTo>
                    <a:pt x="95" y="184"/>
                  </a:lnTo>
                  <a:lnTo>
                    <a:pt x="119" y="209"/>
                  </a:lnTo>
                  <a:lnTo>
                    <a:pt x="210" y="208"/>
                  </a:lnTo>
                  <a:lnTo>
                    <a:pt x="278" y="253"/>
                  </a:lnTo>
                  <a:lnTo>
                    <a:pt x="324" y="274"/>
                  </a:lnTo>
                  <a:lnTo>
                    <a:pt x="348" y="275"/>
                  </a:lnTo>
                  <a:lnTo>
                    <a:pt x="443" y="275"/>
                  </a:lnTo>
                  <a:lnTo>
                    <a:pt x="473" y="277"/>
                  </a:lnTo>
                  <a:lnTo>
                    <a:pt x="497" y="228"/>
                  </a:lnTo>
                  <a:lnTo>
                    <a:pt x="498" y="184"/>
                  </a:lnTo>
                  <a:lnTo>
                    <a:pt x="419" y="184"/>
                  </a:lnTo>
                  <a:lnTo>
                    <a:pt x="393" y="161"/>
                  </a:lnTo>
                  <a:lnTo>
                    <a:pt x="372" y="118"/>
                  </a:lnTo>
                  <a:lnTo>
                    <a:pt x="329" y="124"/>
                  </a:lnTo>
                  <a:lnTo>
                    <a:pt x="288" y="135"/>
                  </a:lnTo>
                  <a:lnTo>
                    <a:pt x="194" y="95"/>
                  </a:lnTo>
                  <a:lnTo>
                    <a:pt x="133" y="44"/>
                  </a:lnTo>
                  <a:lnTo>
                    <a:pt x="64" y="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>
              <a:off x="7580" y="4981"/>
              <a:ext cx="70" cy="91"/>
            </a:xfrm>
            <a:custGeom>
              <a:avLst/>
              <a:gdLst>
                <a:gd name="T0" fmla="*/ 70 w 139"/>
                <a:gd name="T1" fmla="*/ 0 h 182"/>
                <a:gd name="T2" fmla="*/ 46 w 139"/>
                <a:gd name="T3" fmla="*/ 45 h 182"/>
                <a:gd name="T4" fmla="*/ 0 w 139"/>
                <a:gd name="T5" fmla="*/ 91 h 182"/>
                <a:gd name="T6" fmla="*/ 0 w 139"/>
                <a:gd name="T7" fmla="*/ 138 h 182"/>
                <a:gd name="T8" fmla="*/ 46 w 139"/>
                <a:gd name="T9" fmla="*/ 160 h 182"/>
                <a:gd name="T10" fmla="*/ 118 w 139"/>
                <a:gd name="T11" fmla="*/ 182 h 182"/>
                <a:gd name="T12" fmla="*/ 139 w 139"/>
                <a:gd name="T13" fmla="*/ 138 h 182"/>
                <a:gd name="T14" fmla="*/ 118 w 139"/>
                <a:gd name="T15" fmla="*/ 91 h 182"/>
                <a:gd name="T16" fmla="*/ 118 w 139"/>
                <a:gd name="T17" fmla="*/ 67 h 182"/>
                <a:gd name="T18" fmla="*/ 70 w 139"/>
                <a:gd name="T1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82">
                  <a:moveTo>
                    <a:pt x="70" y="0"/>
                  </a:moveTo>
                  <a:lnTo>
                    <a:pt x="46" y="45"/>
                  </a:lnTo>
                  <a:lnTo>
                    <a:pt x="0" y="91"/>
                  </a:lnTo>
                  <a:lnTo>
                    <a:pt x="0" y="138"/>
                  </a:lnTo>
                  <a:lnTo>
                    <a:pt x="46" y="160"/>
                  </a:lnTo>
                  <a:lnTo>
                    <a:pt x="118" y="182"/>
                  </a:lnTo>
                  <a:lnTo>
                    <a:pt x="139" y="138"/>
                  </a:lnTo>
                  <a:lnTo>
                    <a:pt x="118" y="91"/>
                  </a:lnTo>
                  <a:lnTo>
                    <a:pt x="118" y="67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>
              <a:off x="7010" y="4078"/>
              <a:ext cx="408" cy="423"/>
            </a:xfrm>
            <a:custGeom>
              <a:avLst/>
              <a:gdLst>
                <a:gd name="T0" fmla="*/ 627 w 815"/>
                <a:gd name="T1" fmla="*/ 0 h 846"/>
                <a:gd name="T2" fmla="*/ 558 w 815"/>
                <a:gd name="T3" fmla="*/ 21 h 846"/>
                <a:gd name="T4" fmla="*/ 536 w 815"/>
                <a:gd name="T5" fmla="*/ 22 h 846"/>
                <a:gd name="T6" fmla="*/ 531 w 815"/>
                <a:gd name="T7" fmla="*/ 101 h 846"/>
                <a:gd name="T8" fmla="*/ 512 w 815"/>
                <a:gd name="T9" fmla="*/ 160 h 846"/>
                <a:gd name="T10" fmla="*/ 490 w 815"/>
                <a:gd name="T11" fmla="*/ 160 h 846"/>
                <a:gd name="T12" fmla="*/ 443 w 815"/>
                <a:gd name="T13" fmla="*/ 275 h 846"/>
                <a:gd name="T14" fmla="*/ 399 w 815"/>
                <a:gd name="T15" fmla="*/ 303 h 846"/>
                <a:gd name="T16" fmla="*/ 372 w 815"/>
                <a:gd name="T17" fmla="*/ 363 h 846"/>
                <a:gd name="T18" fmla="*/ 257 w 815"/>
                <a:gd name="T19" fmla="*/ 366 h 846"/>
                <a:gd name="T20" fmla="*/ 257 w 815"/>
                <a:gd name="T21" fmla="*/ 459 h 846"/>
                <a:gd name="T22" fmla="*/ 164 w 815"/>
                <a:gd name="T23" fmla="*/ 481 h 846"/>
                <a:gd name="T24" fmla="*/ 94 w 815"/>
                <a:gd name="T25" fmla="*/ 459 h 846"/>
                <a:gd name="T26" fmla="*/ 0 w 815"/>
                <a:gd name="T27" fmla="*/ 433 h 846"/>
                <a:gd name="T28" fmla="*/ 0 w 815"/>
                <a:gd name="T29" fmla="*/ 504 h 846"/>
                <a:gd name="T30" fmla="*/ 94 w 815"/>
                <a:gd name="T31" fmla="*/ 573 h 846"/>
                <a:gd name="T32" fmla="*/ 94 w 815"/>
                <a:gd name="T33" fmla="*/ 641 h 846"/>
                <a:gd name="T34" fmla="*/ 48 w 815"/>
                <a:gd name="T35" fmla="*/ 641 h 846"/>
                <a:gd name="T36" fmla="*/ 25 w 815"/>
                <a:gd name="T37" fmla="*/ 733 h 846"/>
                <a:gd name="T38" fmla="*/ 116 w 815"/>
                <a:gd name="T39" fmla="*/ 733 h 846"/>
                <a:gd name="T40" fmla="*/ 304 w 815"/>
                <a:gd name="T41" fmla="*/ 733 h 846"/>
                <a:gd name="T42" fmla="*/ 351 w 815"/>
                <a:gd name="T43" fmla="*/ 779 h 846"/>
                <a:gd name="T44" fmla="*/ 421 w 815"/>
                <a:gd name="T45" fmla="*/ 846 h 846"/>
                <a:gd name="T46" fmla="*/ 421 w 815"/>
                <a:gd name="T47" fmla="*/ 801 h 846"/>
                <a:gd name="T48" fmla="*/ 467 w 815"/>
                <a:gd name="T49" fmla="*/ 823 h 846"/>
                <a:gd name="T50" fmla="*/ 534 w 815"/>
                <a:gd name="T51" fmla="*/ 845 h 846"/>
                <a:gd name="T52" fmla="*/ 601 w 815"/>
                <a:gd name="T53" fmla="*/ 802 h 846"/>
                <a:gd name="T54" fmla="*/ 512 w 815"/>
                <a:gd name="T55" fmla="*/ 641 h 846"/>
                <a:gd name="T56" fmla="*/ 582 w 815"/>
                <a:gd name="T57" fmla="*/ 619 h 846"/>
                <a:gd name="T58" fmla="*/ 652 w 815"/>
                <a:gd name="T59" fmla="*/ 595 h 846"/>
                <a:gd name="T60" fmla="*/ 767 w 815"/>
                <a:gd name="T61" fmla="*/ 411 h 846"/>
                <a:gd name="T62" fmla="*/ 767 w 815"/>
                <a:gd name="T63" fmla="*/ 366 h 846"/>
                <a:gd name="T64" fmla="*/ 815 w 815"/>
                <a:gd name="T65" fmla="*/ 276 h 846"/>
                <a:gd name="T66" fmla="*/ 721 w 815"/>
                <a:gd name="T67" fmla="*/ 251 h 846"/>
                <a:gd name="T68" fmla="*/ 681 w 815"/>
                <a:gd name="T69" fmla="*/ 248 h 846"/>
                <a:gd name="T70" fmla="*/ 649 w 815"/>
                <a:gd name="T71" fmla="*/ 176 h 846"/>
                <a:gd name="T72" fmla="*/ 699 w 815"/>
                <a:gd name="T73" fmla="*/ 115 h 846"/>
                <a:gd name="T74" fmla="*/ 635 w 815"/>
                <a:gd name="T75" fmla="*/ 57 h 846"/>
                <a:gd name="T76" fmla="*/ 627 w 815"/>
                <a:gd name="T77" fmla="*/ 22 h 846"/>
                <a:gd name="T78" fmla="*/ 627 w 815"/>
                <a:gd name="T79" fmla="*/ 0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5" h="846">
                  <a:moveTo>
                    <a:pt x="627" y="0"/>
                  </a:moveTo>
                  <a:lnTo>
                    <a:pt x="558" y="21"/>
                  </a:lnTo>
                  <a:lnTo>
                    <a:pt x="536" y="22"/>
                  </a:lnTo>
                  <a:lnTo>
                    <a:pt x="531" y="101"/>
                  </a:lnTo>
                  <a:lnTo>
                    <a:pt x="512" y="160"/>
                  </a:lnTo>
                  <a:lnTo>
                    <a:pt x="490" y="160"/>
                  </a:lnTo>
                  <a:lnTo>
                    <a:pt x="443" y="275"/>
                  </a:lnTo>
                  <a:lnTo>
                    <a:pt x="399" y="303"/>
                  </a:lnTo>
                  <a:lnTo>
                    <a:pt x="372" y="363"/>
                  </a:lnTo>
                  <a:lnTo>
                    <a:pt x="257" y="366"/>
                  </a:lnTo>
                  <a:lnTo>
                    <a:pt x="257" y="459"/>
                  </a:lnTo>
                  <a:lnTo>
                    <a:pt x="164" y="481"/>
                  </a:lnTo>
                  <a:lnTo>
                    <a:pt x="94" y="459"/>
                  </a:lnTo>
                  <a:lnTo>
                    <a:pt x="0" y="433"/>
                  </a:lnTo>
                  <a:lnTo>
                    <a:pt x="0" y="504"/>
                  </a:lnTo>
                  <a:lnTo>
                    <a:pt x="94" y="573"/>
                  </a:lnTo>
                  <a:lnTo>
                    <a:pt x="94" y="641"/>
                  </a:lnTo>
                  <a:lnTo>
                    <a:pt x="48" y="641"/>
                  </a:lnTo>
                  <a:lnTo>
                    <a:pt x="25" y="733"/>
                  </a:lnTo>
                  <a:lnTo>
                    <a:pt x="116" y="733"/>
                  </a:lnTo>
                  <a:lnTo>
                    <a:pt x="304" y="733"/>
                  </a:lnTo>
                  <a:lnTo>
                    <a:pt x="351" y="779"/>
                  </a:lnTo>
                  <a:lnTo>
                    <a:pt x="421" y="846"/>
                  </a:lnTo>
                  <a:lnTo>
                    <a:pt x="421" y="801"/>
                  </a:lnTo>
                  <a:lnTo>
                    <a:pt x="467" y="823"/>
                  </a:lnTo>
                  <a:lnTo>
                    <a:pt x="534" y="845"/>
                  </a:lnTo>
                  <a:lnTo>
                    <a:pt x="601" y="802"/>
                  </a:lnTo>
                  <a:lnTo>
                    <a:pt x="512" y="641"/>
                  </a:lnTo>
                  <a:lnTo>
                    <a:pt x="582" y="619"/>
                  </a:lnTo>
                  <a:lnTo>
                    <a:pt x="652" y="595"/>
                  </a:lnTo>
                  <a:lnTo>
                    <a:pt x="767" y="411"/>
                  </a:lnTo>
                  <a:lnTo>
                    <a:pt x="767" y="366"/>
                  </a:lnTo>
                  <a:lnTo>
                    <a:pt x="815" y="276"/>
                  </a:lnTo>
                  <a:lnTo>
                    <a:pt x="721" y="251"/>
                  </a:lnTo>
                  <a:lnTo>
                    <a:pt x="681" y="248"/>
                  </a:lnTo>
                  <a:lnTo>
                    <a:pt x="649" y="176"/>
                  </a:lnTo>
                  <a:lnTo>
                    <a:pt x="699" y="115"/>
                  </a:lnTo>
                  <a:lnTo>
                    <a:pt x="635" y="57"/>
                  </a:lnTo>
                  <a:lnTo>
                    <a:pt x="627" y="22"/>
                  </a:lnTo>
                  <a:lnTo>
                    <a:pt x="627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>
              <a:off x="6964" y="4008"/>
              <a:ext cx="442" cy="310"/>
            </a:xfrm>
            <a:custGeom>
              <a:avLst/>
              <a:gdLst>
                <a:gd name="T0" fmla="*/ 68 w 882"/>
                <a:gd name="T1" fmla="*/ 176 h 622"/>
                <a:gd name="T2" fmla="*/ 17 w 882"/>
                <a:gd name="T3" fmla="*/ 278 h 622"/>
                <a:gd name="T4" fmla="*/ 46 w 882"/>
                <a:gd name="T5" fmla="*/ 347 h 622"/>
                <a:gd name="T6" fmla="*/ 0 w 882"/>
                <a:gd name="T7" fmla="*/ 438 h 622"/>
                <a:gd name="T8" fmla="*/ 46 w 882"/>
                <a:gd name="T9" fmla="*/ 485 h 622"/>
                <a:gd name="T10" fmla="*/ 116 w 882"/>
                <a:gd name="T11" fmla="*/ 485 h 622"/>
                <a:gd name="T12" fmla="*/ 115 w 882"/>
                <a:gd name="T13" fmla="*/ 552 h 622"/>
                <a:gd name="T14" fmla="*/ 91 w 882"/>
                <a:gd name="T15" fmla="*/ 574 h 622"/>
                <a:gd name="T16" fmla="*/ 255 w 882"/>
                <a:gd name="T17" fmla="*/ 622 h 622"/>
                <a:gd name="T18" fmla="*/ 348 w 882"/>
                <a:gd name="T19" fmla="*/ 600 h 622"/>
                <a:gd name="T20" fmla="*/ 348 w 882"/>
                <a:gd name="T21" fmla="*/ 507 h 622"/>
                <a:gd name="T22" fmla="*/ 464 w 882"/>
                <a:gd name="T23" fmla="*/ 507 h 622"/>
                <a:gd name="T24" fmla="*/ 486 w 882"/>
                <a:gd name="T25" fmla="*/ 438 h 622"/>
                <a:gd name="T26" fmla="*/ 534 w 882"/>
                <a:gd name="T27" fmla="*/ 416 h 622"/>
                <a:gd name="T28" fmla="*/ 581 w 882"/>
                <a:gd name="T29" fmla="*/ 301 h 622"/>
                <a:gd name="T30" fmla="*/ 603 w 882"/>
                <a:gd name="T31" fmla="*/ 301 h 622"/>
                <a:gd name="T32" fmla="*/ 627 w 882"/>
                <a:gd name="T33" fmla="*/ 232 h 622"/>
                <a:gd name="T34" fmla="*/ 627 w 882"/>
                <a:gd name="T35" fmla="*/ 163 h 622"/>
                <a:gd name="T36" fmla="*/ 649 w 882"/>
                <a:gd name="T37" fmla="*/ 163 h 622"/>
                <a:gd name="T38" fmla="*/ 718 w 882"/>
                <a:gd name="T39" fmla="*/ 141 h 622"/>
                <a:gd name="T40" fmla="*/ 743 w 882"/>
                <a:gd name="T41" fmla="*/ 118 h 622"/>
                <a:gd name="T42" fmla="*/ 882 w 882"/>
                <a:gd name="T43" fmla="*/ 74 h 622"/>
                <a:gd name="T44" fmla="*/ 847 w 882"/>
                <a:gd name="T45" fmla="*/ 0 h 622"/>
                <a:gd name="T46" fmla="*/ 739 w 882"/>
                <a:gd name="T47" fmla="*/ 30 h 622"/>
                <a:gd name="T48" fmla="*/ 667 w 882"/>
                <a:gd name="T49" fmla="*/ 46 h 622"/>
                <a:gd name="T50" fmla="*/ 627 w 882"/>
                <a:gd name="T51" fmla="*/ 5 h 622"/>
                <a:gd name="T52" fmla="*/ 517 w 882"/>
                <a:gd name="T53" fmla="*/ 50 h 622"/>
                <a:gd name="T54" fmla="*/ 400 w 882"/>
                <a:gd name="T55" fmla="*/ 33 h 622"/>
                <a:gd name="T56" fmla="*/ 285 w 882"/>
                <a:gd name="T57" fmla="*/ 107 h 622"/>
                <a:gd name="T58" fmla="*/ 234 w 882"/>
                <a:gd name="T59" fmla="*/ 152 h 622"/>
                <a:gd name="T60" fmla="*/ 143 w 882"/>
                <a:gd name="T61" fmla="*/ 209 h 622"/>
                <a:gd name="T62" fmla="*/ 95 w 882"/>
                <a:gd name="T63" fmla="*/ 185 h 622"/>
                <a:gd name="T64" fmla="*/ 68 w 882"/>
                <a:gd name="T65" fmla="*/ 176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2" h="622">
                  <a:moveTo>
                    <a:pt x="68" y="176"/>
                  </a:moveTo>
                  <a:lnTo>
                    <a:pt x="17" y="278"/>
                  </a:lnTo>
                  <a:lnTo>
                    <a:pt x="46" y="347"/>
                  </a:lnTo>
                  <a:lnTo>
                    <a:pt x="0" y="438"/>
                  </a:lnTo>
                  <a:lnTo>
                    <a:pt x="46" y="485"/>
                  </a:lnTo>
                  <a:lnTo>
                    <a:pt x="116" y="485"/>
                  </a:lnTo>
                  <a:lnTo>
                    <a:pt x="115" y="552"/>
                  </a:lnTo>
                  <a:lnTo>
                    <a:pt x="91" y="574"/>
                  </a:lnTo>
                  <a:lnTo>
                    <a:pt x="255" y="622"/>
                  </a:lnTo>
                  <a:lnTo>
                    <a:pt x="348" y="600"/>
                  </a:lnTo>
                  <a:lnTo>
                    <a:pt x="348" y="507"/>
                  </a:lnTo>
                  <a:lnTo>
                    <a:pt x="464" y="507"/>
                  </a:lnTo>
                  <a:lnTo>
                    <a:pt x="486" y="438"/>
                  </a:lnTo>
                  <a:lnTo>
                    <a:pt x="534" y="416"/>
                  </a:lnTo>
                  <a:lnTo>
                    <a:pt x="581" y="301"/>
                  </a:lnTo>
                  <a:lnTo>
                    <a:pt x="603" y="301"/>
                  </a:lnTo>
                  <a:lnTo>
                    <a:pt x="627" y="232"/>
                  </a:lnTo>
                  <a:lnTo>
                    <a:pt x="627" y="163"/>
                  </a:lnTo>
                  <a:lnTo>
                    <a:pt x="649" y="163"/>
                  </a:lnTo>
                  <a:lnTo>
                    <a:pt x="718" y="141"/>
                  </a:lnTo>
                  <a:lnTo>
                    <a:pt x="743" y="118"/>
                  </a:lnTo>
                  <a:lnTo>
                    <a:pt x="882" y="74"/>
                  </a:lnTo>
                  <a:lnTo>
                    <a:pt x="847" y="0"/>
                  </a:lnTo>
                  <a:lnTo>
                    <a:pt x="739" y="30"/>
                  </a:lnTo>
                  <a:lnTo>
                    <a:pt x="667" y="46"/>
                  </a:lnTo>
                  <a:lnTo>
                    <a:pt x="627" y="5"/>
                  </a:lnTo>
                  <a:lnTo>
                    <a:pt x="517" y="50"/>
                  </a:lnTo>
                  <a:lnTo>
                    <a:pt x="400" y="33"/>
                  </a:lnTo>
                  <a:lnTo>
                    <a:pt x="285" y="107"/>
                  </a:lnTo>
                  <a:lnTo>
                    <a:pt x="234" y="152"/>
                  </a:lnTo>
                  <a:lnTo>
                    <a:pt x="143" y="209"/>
                  </a:lnTo>
                  <a:lnTo>
                    <a:pt x="95" y="185"/>
                  </a:lnTo>
                  <a:lnTo>
                    <a:pt x="68" y="17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7" name="Freeform 182"/>
            <p:cNvSpPr>
              <a:spLocks/>
            </p:cNvSpPr>
            <p:nvPr/>
          </p:nvSpPr>
          <p:spPr bwMode="auto">
            <a:xfrm>
              <a:off x="6487" y="3946"/>
              <a:ext cx="570" cy="498"/>
            </a:xfrm>
            <a:custGeom>
              <a:avLst/>
              <a:gdLst>
                <a:gd name="T0" fmla="*/ 21 w 1140"/>
                <a:gd name="T1" fmla="*/ 5 h 997"/>
                <a:gd name="T2" fmla="*/ 0 w 1140"/>
                <a:gd name="T3" fmla="*/ 105 h 997"/>
                <a:gd name="T4" fmla="*/ 0 w 1140"/>
                <a:gd name="T5" fmla="*/ 152 h 997"/>
                <a:gd name="T6" fmla="*/ 70 w 1140"/>
                <a:gd name="T7" fmla="*/ 265 h 997"/>
                <a:gd name="T8" fmla="*/ 163 w 1140"/>
                <a:gd name="T9" fmla="*/ 287 h 997"/>
                <a:gd name="T10" fmla="*/ 117 w 1140"/>
                <a:gd name="T11" fmla="*/ 380 h 997"/>
                <a:gd name="T12" fmla="*/ 139 w 1140"/>
                <a:gd name="T13" fmla="*/ 447 h 997"/>
                <a:gd name="T14" fmla="*/ 233 w 1140"/>
                <a:gd name="T15" fmla="*/ 471 h 997"/>
                <a:gd name="T16" fmla="*/ 256 w 1140"/>
                <a:gd name="T17" fmla="*/ 585 h 997"/>
                <a:gd name="T18" fmla="*/ 327 w 1140"/>
                <a:gd name="T19" fmla="*/ 676 h 997"/>
                <a:gd name="T20" fmla="*/ 396 w 1140"/>
                <a:gd name="T21" fmla="*/ 698 h 997"/>
                <a:gd name="T22" fmla="*/ 444 w 1140"/>
                <a:gd name="T23" fmla="*/ 791 h 997"/>
                <a:gd name="T24" fmla="*/ 490 w 1140"/>
                <a:gd name="T25" fmla="*/ 815 h 997"/>
                <a:gd name="T26" fmla="*/ 605 w 1140"/>
                <a:gd name="T27" fmla="*/ 884 h 997"/>
                <a:gd name="T28" fmla="*/ 675 w 1140"/>
                <a:gd name="T29" fmla="*/ 906 h 997"/>
                <a:gd name="T30" fmla="*/ 790 w 1140"/>
                <a:gd name="T31" fmla="*/ 884 h 997"/>
                <a:gd name="T32" fmla="*/ 814 w 1140"/>
                <a:gd name="T33" fmla="*/ 951 h 997"/>
                <a:gd name="T34" fmla="*/ 977 w 1140"/>
                <a:gd name="T35" fmla="*/ 975 h 997"/>
                <a:gd name="T36" fmla="*/ 1087 w 1140"/>
                <a:gd name="T37" fmla="*/ 997 h 997"/>
                <a:gd name="T38" fmla="*/ 1094 w 1140"/>
                <a:gd name="T39" fmla="*/ 921 h 997"/>
                <a:gd name="T40" fmla="*/ 1138 w 1140"/>
                <a:gd name="T41" fmla="*/ 898 h 997"/>
                <a:gd name="T42" fmla="*/ 1140 w 1140"/>
                <a:gd name="T43" fmla="*/ 838 h 997"/>
                <a:gd name="T44" fmla="*/ 1046 w 1140"/>
                <a:gd name="T45" fmla="*/ 769 h 997"/>
                <a:gd name="T46" fmla="*/ 1046 w 1140"/>
                <a:gd name="T47" fmla="*/ 698 h 997"/>
                <a:gd name="T48" fmla="*/ 1071 w 1140"/>
                <a:gd name="T49" fmla="*/ 676 h 997"/>
                <a:gd name="T50" fmla="*/ 1071 w 1140"/>
                <a:gd name="T51" fmla="*/ 609 h 997"/>
                <a:gd name="T52" fmla="*/ 1001 w 1140"/>
                <a:gd name="T53" fmla="*/ 609 h 997"/>
                <a:gd name="T54" fmla="*/ 955 w 1140"/>
                <a:gd name="T55" fmla="*/ 562 h 997"/>
                <a:gd name="T56" fmla="*/ 1001 w 1140"/>
                <a:gd name="T57" fmla="*/ 480 h 997"/>
                <a:gd name="T58" fmla="*/ 977 w 1140"/>
                <a:gd name="T59" fmla="*/ 402 h 997"/>
                <a:gd name="T60" fmla="*/ 1023 w 1140"/>
                <a:gd name="T61" fmla="*/ 287 h 997"/>
                <a:gd name="T62" fmla="*/ 1001 w 1140"/>
                <a:gd name="T63" fmla="*/ 220 h 997"/>
                <a:gd name="T64" fmla="*/ 929 w 1140"/>
                <a:gd name="T65" fmla="*/ 152 h 997"/>
                <a:gd name="T66" fmla="*/ 790 w 1140"/>
                <a:gd name="T67" fmla="*/ 130 h 997"/>
                <a:gd name="T68" fmla="*/ 706 w 1140"/>
                <a:gd name="T69" fmla="*/ 126 h 997"/>
                <a:gd name="T70" fmla="*/ 663 w 1140"/>
                <a:gd name="T71" fmla="*/ 130 h 997"/>
                <a:gd name="T72" fmla="*/ 605 w 1140"/>
                <a:gd name="T73" fmla="*/ 152 h 997"/>
                <a:gd name="T74" fmla="*/ 600 w 1140"/>
                <a:gd name="T75" fmla="*/ 195 h 997"/>
                <a:gd name="T76" fmla="*/ 466 w 1140"/>
                <a:gd name="T77" fmla="*/ 220 h 997"/>
                <a:gd name="T78" fmla="*/ 374 w 1140"/>
                <a:gd name="T79" fmla="*/ 174 h 997"/>
                <a:gd name="T80" fmla="*/ 276 w 1140"/>
                <a:gd name="T81" fmla="*/ 60 h 997"/>
                <a:gd name="T82" fmla="*/ 251 w 1140"/>
                <a:gd name="T83" fmla="*/ 41 h 997"/>
                <a:gd name="T84" fmla="*/ 123 w 1140"/>
                <a:gd name="T85" fmla="*/ 86 h 997"/>
                <a:gd name="T86" fmla="*/ 69 w 1140"/>
                <a:gd name="T87" fmla="*/ 0 h 997"/>
                <a:gd name="T88" fmla="*/ 46 w 1140"/>
                <a:gd name="T89" fmla="*/ 5 h 997"/>
                <a:gd name="T90" fmla="*/ 21 w 1140"/>
                <a:gd name="T91" fmla="*/ 5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40" h="997">
                  <a:moveTo>
                    <a:pt x="21" y="5"/>
                  </a:moveTo>
                  <a:lnTo>
                    <a:pt x="0" y="105"/>
                  </a:lnTo>
                  <a:lnTo>
                    <a:pt x="0" y="152"/>
                  </a:lnTo>
                  <a:lnTo>
                    <a:pt x="70" y="265"/>
                  </a:lnTo>
                  <a:lnTo>
                    <a:pt x="163" y="287"/>
                  </a:lnTo>
                  <a:lnTo>
                    <a:pt x="117" y="380"/>
                  </a:lnTo>
                  <a:lnTo>
                    <a:pt x="139" y="447"/>
                  </a:lnTo>
                  <a:lnTo>
                    <a:pt x="233" y="471"/>
                  </a:lnTo>
                  <a:lnTo>
                    <a:pt x="256" y="585"/>
                  </a:lnTo>
                  <a:lnTo>
                    <a:pt x="327" y="676"/>
                  </a:lnTo>
                  <a:lnTo>
                    <a:pt x="396" y="698"/>
                  </a:lnTo>
                  <a:lnTo>
                    <a:pt x="444" y="791"/>
                  </a:lnTo>
                  <a:lnTo>
                    <a:pt x="490" y="815"/>
                  </a:lnTo>
                  <a:lnTo>
                    <a:pt x="605" y="884"/>
                  </a:lnTo>
                  <a:lnTo>
                    <a:pt x="675" y="906"/>
                  </a:lnTo>
                  <a:lnTo>
                    <a:pt x="790" y="884"/>
                  </a:lnTo>
                  <a:lnTo>
                    <a:pt x="814" y="951"/>
                  </a:lnTo>
                  <a:lnTo>
                    <a:pt x="977" y="975"/>
                  </a:lnTo>
                  <a:lnTo>
                    <a:pt x="1087" y="997"/>
                  </a:lnTo>
                  <a:lnTo>
                    <a:pt x="1094" y="921"/>
                  </a:lnTo>
                  <a:lnTo>
                    <a:pt x="1138" y="898"/>
                  </a:lnTo>
                  <a:lnTo>
                    <a:pt x="1140" y="838"/>
                  </a:lnTo>
                  <a:lnTo>
                    <a:pt x="1046" y="769"/>
                  </a:lnTo>
                  <a:lnTo>
                    <a:pt x="1046" y="698"/>
                  </a:lnTo>
                  <a:lnTo>
                    <a:pt x="1071" y="676"/>
                  </a:lnTo>
                  <a:lnTo>
                    <a:pt x="1071" y="609"/>
                  </a:lnTo>
                  <a:lnTo>
                    <a:pt x="1001" y="609"/>
                  </a:lnTo>
                  <a:lnTo>
                    <a:pt x="955" y="562"/>
                  </a:lnTo>
                  <a:lnTo>
                    <a:pt x="1001" y="480"/>
                  </a:lnTo>
                  <a:lnTo>
                    <a:pt x="977" y="402"/>
                  </a:lnTo>
                  <a:lnTo>
                    <a:pt x="1023" y="287"/>
                  </a:lnTo>
                  <a:lnTo>
                    <a:pt x="1001" y="220"/>
                  </a:lnTo>
                  <a:lnTo>
                    <a:pt x="929" y="152"/>
                  </a:lnTo>
                  <a:lnTo>
                    <a:pt x="790" y="130"/>
                  </a:lnTo>
                  <a:lnTo>
                    <a:pt x="706" y="126"/>
                  </a:lnTo>
                  <a:lnTo>
                    <a:pt x="663" y="130"/>
                  </a:lnTo>
                  <a:lnTo>
                    <a:pt x="605" y="152"/>
                  </a:lnTo>
                  <a:lnTo>
                    <a:pt x="600" y="195"/>
                  </a:lnTo>
                  <a:lnTo>
                    <a:pt x="466" y="220"/>
                  </a:lnTo>
                  <a:lnTo>
                    <a:pt x="374" y="174"/>
                  </a:lnTo>
                  <a:lnTo>
                    <a:pt x="276" y="60"/>
                  </a:lnTo>
                  <a:lnTo>
                    <a:pt x="251" y="41"/>
                  </a:lnTo>
                  <a:lnTo>
                    <a:pt x="123" y="86"/>
                  </a:lnTo>
                  <a:lnTo>
                    <a:pt x="69" y="0"/>
                  </a:lnTo>
                  <a:lnTo>
                    <a:pt x="46" y="5"/>
                  </a:lnTo>
                  <a:lnTo>
                    <a:pt x="21" y="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8" name="Freeform 183"/>
            <p:cNvSpPr>
              <a:spLocks/>
            </p:cNvSpPr>
            <p:nvPr/>
          </p:nvSpPr>
          <p:spPr bwMode="auto">
            <a:xfrm>
              <a:off x="6709" y="4387"/>
              <a:ext cx="23" cy="34"/>
            </a:xfrm>
            <a:custGeom>
              <a:avLst/>
              <a:gdLst>
                <a:gd name="T0" fmla="*/ 46 w 46"/>
                <a:gd name="T1" fmla="*/ 45 h 67"/>
                <a:gd name="T2" fmla="*/ 22 w 46"/>
                <a:gd name="T3" fmla="*/ 0 h 67"/>
                <a:gd name="T4" fmla="*/ 0 w 46"/>
                <a:gd name="T5" fmla="*/ 0 h 67"/>
                <a:gd name="T6" fmla="*/ 0 w 46"/>
                <a:gd name="T7" fmla="*/ 45 h 67"/>
                <a:gd name="T8" fmla="*/ 46 w 46"/>
                <a:gd name="T9" fmla="*/ 67 h 67"/>
                <a:gd name="T10" fmla="*/ 46 w 46"/>
                <a:gd name="T11" fmla="*/ 4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7">
                  <a:moveTo>
                    <a:pt x="46" y="45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46" y="67"/>
                  </a:lnTo>
                  <a:lnTo>
                    <a:pt x="46" y="4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>
              <a:off x="6221" y="4226"/>
              <a:ext cx="615" cy="516"/>
            </a:xfrm>
            <a:custGeom>
              <a:avLst/>
              <a:gdLst>
                <a:gd name="T0" fmla="*/ 0 w 1231"/>
                <a:gd name="T1" fmla="*/ 162 h 1031"/>
                <a:gd name="T2" fmla="*/ 0 w 1231"/>
                <a:gd name="T3" fmla="*/ 229 h 1031"/>
                <a:gd name="T4" fmla="*/ 45 w 1231"/>
                <a:gd name="T5" fmla="*/ 276 h 1031"/>
                <a:gd name="T6" fmla="*/ 161 w 1231"/>
                <a:gd name="T7" fmla="*/ 413 h 1031"/>
                <a:gd name="T8" fmla="*/ 185 w 1231"/>
                <a:gd name="T9" fmla="*/ 458 h 1031"/>
                <a:gd name="T10" fmla="*/ 232 w 1231"/>
                <a:gd name="T11" fmla="*/ 642 h 1031"/>
                <a:gd name="T12" fmla="*/ 370 w 1231"/>
                <a:gd name="T13" fmla="*/ 824 h 1031"/>
                <a:gd name="T14" fmla="*/ 465 w 1231"/>
                <a:gd name="T15" fmla="*/ 1031 h 1031"/>
                <a:gd name="T16" fmla="*/ 508 w 1231"/>
                <a:gd name="T17" fmla="*/ 993 h 1031"/>
                <a:gd name="T18" fmla="*/ 511 w 1231"/>
                <a:gd name="T19" fmla="*/ 938 h 1031"/>
                <a:gd name="T20" fmla="*/ 602 w 1231"/>
                <a:gd name="T21" fmla="*/ 934 h 1031"/>
                <a:gd name="T22" fmla="*/ 653 w 1231"/>
                <a:gd name="T23" fmla="*/ 956 h 1031"/>
                <a:gd name="T24" fmla="*/ 686 w 1231"/>
                <a:gd name="T25" fmla="*/ 974 h 1031"/>
                <a:gd name="T26" fmla="*/ 745 w 1231"/>
                <a:gd name="T27" fmla="*/ 1004 h 1031"/>
                <a:gd name="T28" fmla="*/ 763 w 1231"/>
                <a:gd name="T29" fmla="*/ 1003 h 1031"/>
                <a:gd name="T30" fmla="*/ 813 w 1231"/>
                <a:gd name="T31" fmla="*/ 891 h 1031"/>
                <a:gd name="T32" fmla="*/ 1162 w 1231"/>
                <a:gd name="T33" fmla="*/ 800 h 1031"/>
                <a:gd name="T34" fmla="*/ 1208 w 1231"/>
                <a:gd name="T35" fmla="*/ 800 h 1031"/>
                <a:gd name="T36" fmla="*/ 1231 w 1231"/>
                <a:gd name="T37" fmla="*/ 686 h 1031"/>
                <a:gd name="T38" fmla="*/ 1208 w 1231"/>
                <a:gd name="T39" fmla="*/ 618 h 1031"/>
                <a:gd name="T40" fmla="*/ 977 w 1231"/>
                <a:gd name="T41" fmla="*/ 595 h 1031"/>
                <a:gd name="T42" fmla="*/ 907 w 1231"/>
                <a:gd name="T43" fmla="*/ 458 h 1031"/>
                <a:gd name="T44" fmla="*/ 929 w 1231"/>
                <a:gd name="T45" fmla="*/ 298 h 1031"/>
                <a:gd name="T46" fmla="*/ 860 w 1231"/>
                <a:gd name="T47" fmla="*/ 229 h 1031"/>
                <a:gd name="T48" fmla="*/ 789 w 1231"/>
                <a:gd name="T49" fmla="*/ 229 h 1031"/>
                <a:gd name="T50" fmla="*/ 696 w 1231"/>
                <a:gd name="T51" fmla="*/ 184 h 1031"/>
                <a:gd name="T52" fmla="*/ 581 w 1231"/>
                <a:gd name="T53" fmla="*/ 229 h 1031"/>
                <a:gd name="T54" fmla="*/ 511 w 1231"/>
                <a:gd name="T55" fmla="*/ 136 h 1031"/>
                <a:gd name="T56" fmla="*/ 511 w 1231"/>
                <a:gd name="T57" fmla="*/ 114 h 1031"/>
                <a:gd name="T58" fmla="*/ 393 w 1231"/>
                <a:gd name="T59" fmla="*/ 0 h 1031"/>
                <a:gd name="T60" fmla="*/ 348 w 1231"/>
                <a:gd name="T61" fmla="*/ 0 h 1031"/>
                <a:gd name="T62" fmla="*/ 161 w 1231"/>
                <a:gd name="T63" fmla="*/ 23 h 1031"/>
                <a:gd name="T64" fmla="*/ 161 w 1231"/>
                <a:gd name="T65" fmla="*/ 69 h 1031"/>
                <a:gd name="T66" fmla="*/ 254 w 1231"/>
                <a:gd name="T67" fmla="*/ 92 h 1031"/>
                <a:gd name="T68" fmla="*/ 232 w 1231"/>
                <a:gd name="T69" fmla="*/ 162 h 1031"/>
                <a:gd name="T70" fmla="*/ 158 w 1231"/>
                <a:gd name="T71" fmla="*/ 158 h 1031"/>
                <a:gd name="T72" fmla="*/ 117 w 1231"/>
                <a:gd name="T73" fmla="*/ 180 h 1031"/>
                <a:gd name="T74" fmla="*/ 42 w 1231"/>
                <a:gd name="T75" fmla="*/ 174 h 1031"/>
                <a:gd name="T76" fmla="*/ 0 w 1231"/>
                <a:gd name="T77" fmla="*/ 162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1" h="1031">
                  <a:moveTo>
                    <a:pt x="0" y="162"/>
                  </a:moveTo>
                  <a:lnTo>
                    <a:pt x="0" y="229"/>
                  </a:lnTo>
                  <a:lnTo>
                    <a:pt x="45" y="276"/>
                  </a:lnTo>
                  <a:lnTo>
                    <a:pt x="161" y="413"/>
                  </a:lnTo>
                  <a:lnTo>
                    <a:pt x="185" y="458"/>
                  </a:lnTo>
                  <a:lnTo>
                    <a:pt x="232" y="642"/>
                  </a:lnTo>
                  <a:lnTo>
                    <a:pt x="370" y="824"/>
                  </a:lnTo>
                  <a:lnTo>
                    <a:pt x="465" y="1031"/>
                  </a:lnTo>
                  <a:lnTo>
                    <a:pt x="508" y="993"/>
                  </a:lnTo>
                  <a:lnTo>
                    <a:pt x="511" y="938"/>
                  </a:lnTo>
                  <a:lnTo>
                    <a:pt x="602" y="934"/>
                  </a:lnTo>
                  <a:lnTo>
                    <a:pt x="653" y="956"/>
                  </a:lnTo>
                  <a:lnTo>
                    <a:pt x="686" y="974"/>
                  </a:lnTo>
                  <a:lnTo>
                    <a:pt x="745" y="1004"/>
                  </a:lnTo>
                  <a:lnTo>
                    <a:pt x="763" y="1003"/>
                  </a:lnTo>
                  <a:lnTo>
                    <a:pt x="813" y="891"/>
                  </a:lnTo>
                  <a:lnTo>
                    <a:pt x="1162" y="800"/>
                  </a:lnTo>
                  <a:lnTo>
                    <a:pt x="1208" y="800"/>
                  </a:lnTo>
                  <a:lnTo>
                    <a:pt x="1231" y="686"/>
                  </a:lnTo>
                  <a:lnTo>
                    <a:pt x="1208" y="618"/>
                  </a:lnTo>
                  <a:lnTo>
                    <a:pt x="977" y="595"/>
                  </a:lnTo>
                  <a:lnTo>
                    <a:pt x="907" y="458"/>
                  </a:lnTo>
                  <a:lnTo>
                    <a:pt x="929" y="298"/>
                  </a:lnTo>
                  <a:lnTo>
                    <a:pt x="860" y="229"/>
                  </a:lnTo>
                  <a:lnTo>
                    <a:pt x="789" y="229"/>
                  </a:lnTo>
                  <a:lnTo>
                    <a:pt x="696" y="184"/>
                  </a:lnTo>
                  <a:lnTo>
                    <a:pt x="581" y="229"/>
                  </a:lnTo>
                  <a:lnTo>
                    <a:pt x="511" y="136"/>
                  </a:lnTo>
                  <a:lnTo>
                    <a:pt x="511" y="114"/>
                  </a:lnTo>
                  <a:lnTo>
                    <a:pt x="393" y="0"/>
                  </a:lnTo>
                  <a:lnTo>
                    <a:pt x="348" y="0"/>
                  </a:lnTo>
                  <a:lnTo>
                    <a:pt x="161" y="23"/>
                  </a:lnTo>
                  <a:lnTo>
                    <a:pt x="161" y="69"/>
                  </a:lnTo>
                  <a:lnTo>
                    <a:pt x="254" y="92"/>
                  </a:lnTo>
                  <a:lnTo>
                    <a:pt x="232" y="162"/>
                  </a:lnTo>
                  <a:lnTo>
                    <a:pt x="158" y="158"/>
                  </a:lnTo>
                  <a:lnTo>
                    <a:pt x="117" y="180"/>
                  </a:lnTo>
                  <a:lnTo>
                    <a:pt x="42" y="174"/>
                  </a:lnTo>
                  <a:lnTo>
                    <a:pt x="0" y="162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0" name="Freeform 185"/>
            <p:cNvSpPr>
              <a:spLocks/>
            </p:cNvSpPr>
            <p:nvPr/>
          </p:nvSpPr>
          <p:spPr bwMode="auto">
            <a:xfrm>
              <a:off x="6453" y="4696"/>
              <a:ext cx="149" cy="124"/>
            </a:xfrm>
            <a:custGeom>
              <a:avLst/>
              <a:gdLst>
                <a:gd name="T0" fmla="*/ 0 w 298"/>
                <a:gd name="T1" fmla="*/ 93 h 250"/>
                <a:gd name="T2" fmla="*/ 46 w 298"/>
                <a:gd name="T3" fmla="*/ 207 h 250"/>
                <a:gd name="T4" fmla="*/ 121 w 298"/>
                <a:gd name="T5" fmla="*/ 250 h 250"/>
                <a:gd name="T6" fmla="*/ 166 w 298"/>
                <a:gd name="T7" fmla="*/ 200 h 250"/>
                <a:gd name="T8" fmla="*/ 215 w 298"/>
                <a:gd name="T9" fmla="*/ 171 h 250"/>
                <a:gd name="T10" fmla="*/ 231 w 298"/>
                <a:gd name="T11" fmla="*/ 131 h 250"/>
                <a:gd name="T12" fmla="*/ 298 w 298"/>
                <a:gd name="T13" fmla="*/ 74 h 250"/>
                <a:gd name="T14" fmla="*/ 202 w 298"/>
                <a:gd name="T15" fmla="*/ 22 h 250"/>
                <a:gd name="T16" fmla="*/ 138 w 298"/>
                <a:gd name="T17" fmla="*/ 0 h 250"/>
                <a:gd name="T18" fmla="*/ 46 w 298"/>
                <a:gd name="T19" fmla="*/ 0 h 250"/>
                <a:gd name="T20" fmla="*/ 43 w 298"/>
                <a:gd name="T21" fmla="*/ 58 h 250"/>
                <a:gd name="T22" fmla="*/ 0 w 298"/>
                <a:gd name="T23" fmla="*/ 9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8" h="250">
                  <a:moveTo>
                    <a:pt x="0" y="93"/>
                  </a:moveTo>
                  <a:lnTo>
                    <a:pt x="46" y="207"/>
                  </a:lnTo>
                  <a:lnTo>
                    <a:pt x="121" y="250"/>
                  </a:lnTo>
                  <a:lnTo>
                    <a:pt x="166" y="200"/>
                  </a:lnTo>
                  <a:lnTo>
                    <a:pt x="215" y="171"/>
                  </a:lnTo>
                  <a:lnTo>
                    <a:pt x="231" y="131"/>
                  </a:lnTo>
                  <a:lnTo>
                    <a:pt x="298" y="74"/>
                  </a:lnTo>
                  <a:lnTo>
                    <a:pt x="202" y="22"/>
                  </a:lnTo>
                  <a:lnTo>
                    <a:pt x="138" y="0"/>
                  </a:lnTo>
                  <a:lnTo>
                    <a:pt x="46" y="0"/>
                  </a:lnTo>
                  <a:lnTo>
                    <a:pt x="43" y="58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1" name="Freeform 186"/>
            <p:cNvSpPr>
              <a:spLocks/>
            </p:cNvSpPr>
            <p:nvPr/>
          </p:nvSpPr>
          <p:spPr bwMode="auto">
            <a:xfrm>
              <a:off x="6517" y="4638"/>
              <a:ext cx="257" cy="182"/>
            </a:xfrm>
            <a:custGeom>
              <a:avLst/>
              <a:gdLst>
                <a:gd name="T0" fmla="*/ 0 w 514"/>
                <a:gd name="T1" fmla="*/ 364 h 364"/>
                <a:gd name="T2" fmla="*/ 102 w 514"/>
                <a:gd name="T3" fmla="*/ 343 h 364"/>
                <a:gd name="T4" fmla="*/ 195 w 514"/>
                <a:gd name="T5" fmla="*/ 296 h 364"/>
                <a:gd name="T6" fmla="*/ 266 w 514"/>
                <a:gd name="T7" fmla="*/ 274 h 364"/>
                <a:gd name="T8" fmla="*/ 429 w 514"/>
                <a:gd name="T9" fmla="*/ 229 h 364"/>
                <a:gd name="T10" fmla="*/ 514 w 514"/>
                <a:gd name="T11" fmla="*/ 169 h 364"/>
                <a:gd name="T12" fmla="*/ 491 w 514"/>
                <a:gd name="T13" fmla="*/ 124 h 364"/>
                <a:gd name="T14" fmla="*/ 495 w 514"/>
                <a:gd name="T15" fmla="*/ 89 h 364"/>
                <a:gd name="T16" fmla="*/ 474 w 514"/>
                <a:gd name="T17" fmla="*/ 0 h 364"/>
                <a:gd name="T18" fmla="*/ 266 w 514"/>
                <a:gd name="T19" fmla="*/ 45 h 364"/>
                <a:gd name="T20" fmla="*/ 219 w 514"/>
                <a:gd name="T21" fmla="*/ 67 h 364"/>
                <a:gd name="T22" fmla="*/ 172 w 514"/>
                <a:gd name="T23" fmla="*/ 182 h 364"/>
                <a:gd name="T24" fmla="*/ 150 w 514"/>
                <a:gd name="T25" fmla="*/ 207 h 364"/>
                <a:gd name="T26" fmla="*/ 102 w 514"/>
                <a:gd name="T27" fmla="*/ 249 h 364"/>
                <a:gd name="T28" fmla="*/ 88 w 514"/>
                <a:gd name="T29" fmla="*/ 285 h 364"/>
                <a:gd name="T30" fmla="*/ 35 w 514"/>
                <a:gd name="T31" fmla="*/ 317 h 364"/>
                <a:gd name="T32" fmla="*/ 0 w 514"/>
                <a:gd name="T3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4" h="364">
                  <a:moveTo>
                    <a:pt x="0" y="364"/>
                  </a:moveTo>
                  <a:lnTo>
                    <a:pt x="102" y="343"/>
                  </a:lnTo>
                  <a:lnTo>
                    <a:pt x="195" y="296"/>
                  </a:lnTo>
                  <a:lnTo>
                    <a:pt x="266" y="274"/>
                  </a:lnTo>
                  <a:lnTo>
                    <a:pt x="429" y="229"/>
                  </a:lnTo>
                  <a:lnTo>
                    <a:pt x="514" y="169"/>
                  </a:lnTo>
                  <a:lnTo>
                    <a:pt x="491" y="124"/>
                  </a:lnTo>
                  <a:lnTo>
                    <a:pt x="495" y="89"/>
                  </a:lnTo>
                  <a:lnTo>
                    <a:pt x="474" y="0"/>
                  </a:lnTo>
                  <a:lnTo>
                    <a:pt x="266" y="45"/>
                  </a:lnTo>
                  <a:lnTo>
                    <a:pt x="219" y="67"/>
                  </a:lnTo>
                  <a:lnTo>
                    <a:pt x="172" y="182"/>
                  </a:lnTo>
                  <a:lnTo>
                    <a:pt x="150" y="207"/>
                  </a:lnTo>
                  <a:lnTo>
                    <a:pt x="102" y="249"/>
                  </a:lnTo>
                  <a:lnTo>
                    <a:pt x="88" y="285"/>
                  </a:lnTo>
                  <a:lnTo>
                    <a:pt x="35" y="317"/>
                  </a:lnTo>
                  <a:lnTo>
                    <a:pt x="0" y="36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2" name="Freeform 187"/>
            <p:cNvSpPr>
              <a:spLocks/>
            </p:cNvSpPr>
            <p:nvPr/>
          </p:nvSpPr>
          <p:spPr bwMode="auto">
            <a:xfrm>
              <a:off x="6743" y="4456"/>
              <a:ext cx="209" cy="269"/>
            </a:xfrm>
            <a:custGeom>
              <a:avLst/>
              <a:gdLst>
                <a:gd name="T0" fmla="*/ 0 w 416"/>
                <a:gd name="T1" fmla="*/ 366 h 538"/>
                <a:gd name="T2" fmla="*/ 138 w 416"/>
                <a:gd name="T3" fmla="*/ 320 h 538"/>
                <a:gd name="T4" fmla="*/ 178 w 416"/>
                <a:gd name="T5" fmla="*/ 273 h 538"/>
                <a:gd name="T6" fmla="*/ 167 w 416"/>
                <a:gd name="T7" fmla="*/ 163 h 538"/>
                <a:gd name="T8" fmla="*/ 202 w 416"/>
                <a:gd name="T9" fmla="*/ 96 h 538"/>
                <a:gd name="T10" fmla="*/ 220 w 416"/>
                <a:gd name="T11" fmla="*/ 44 h 538"/>
                <a:gd name="T12" fmla="*/ 215 w 416"/>
                <a:gd name="T13" fmla="*/ 0 h 538"/>
                <a:gd name="T14" fmla="*/ 263 w 416"/>
                <a:gd name="T15" fmla="*/ 64 h 538"/>
                <a:gd name="T16" fmla="*/ 333 w 416"/>
                <a:gd name="T17" fmla="*/ 123 h 538"/>
                <a:gd name="T18" fmla="*/ 394 w 416"/>
                <a:gd name="T19" fmla="*/ 137 h 538"/>
                <a:gd name="T20" fmla="*/ 399 w 416"/>
                <a:gd name="T21" fmla="*/ 174 h 538"/>
                <a:gd name="T22" fmla="*/ 416 w 416"/>
                <a:gd name="T23" fmla="*/ 206 h 538"/>
                <a:gd name="T24" fmla="*/ 416 w 416"/>
                <a:gd name="T25" fmla="*/ 251 h 538"/>
                <a:gd name="T26" fmla="*/ 347 w 416"/>
                <a:gd name="T27" fmla="*/ 295 h 538"/>
                <a:gd name="T28" fmla="*/ 301 w 416"/>
                <a:gd name="T29" fmla="*/ 388 h 538"/>
                <a:gd name="T30" fmla="*/ 231 w 416"/>
                <a:gd name="T31" fmla="*/ 433 h 538"/>
                <a:gd name="T32" fmla="*/ 116 w 416"/>
                <a:gd name="T33" fmla="*/ 502 h 538"/>
                <a:gd name="T34" fmla="*/ 60 w 416"/>
                <a:gd name="T35" fmla="*/ 538 h 538"/>
                <a:gd name="T36" fmla="*/ 39 w 416"/>
                <a:gd name="T37" fmla="*/ 490 h 538"/>
                <a:gd name="T38" fmla="*/ 36 w 416"/>
                <a:gd name="T39" fmla="*/ 455 h 538"/>
                <a:gd name="T40" fmla="*/ 0 w 416"/>
                <a:gd name="T41" fmla="*/ 36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538">
                  <a:moveTo>
                    <a:pt x="0" y="366"/>
                  </a:moveTo>
                  <a:lnTo>
                    <a:pt x="138" y="320"/>
                  </a:lnTo>
                  <a:lnTo>
                    <a:pt x="178" y="273"/>
                  </a:lnTo>
                  <a:lnTo>
                    <a:pt x="167" y="163"/>
                  </a:lnTo>
                  <a:lnTo>
                    <a:pt x="202" y="96"/>
                  </a:lnTo>
                  <a:lnTo>
                    <a:pt x="220" y="44"/>
                  </a:lnTo>
                  <a:lnTo>
                    <a:pt x="215" y="0"/>
                  </a:lnTo>
                  <a:lnTo>
                    <a:pt x="263" y="64"/>
                  </a:lnTo>
                  <a:lnTo>
                    <a:pt x="333" y="123"/>
                  </a:lnTo>
                  <a:lnTo>
                    <a:pt x="394" y="137"/>
                  </a:lnTo>
                  <a:lnTo>
                    <a:pt x="399" y="174"/>
                  </a:lnTo>
                  <a:lnTo>
                    <a:pt x="416" y="206"/>
                  </a:lnTo>
                  <a:lnTo>
                    <a:pt x="416" y="251"/>
                  </a:lnTo>
                  <a:lnTo>
                    <a:pt x="347" y="295"/>
                  </a:lnTo>
                  <a:lnTo>
                    <a:pt x="301" y="388"/>
                  </a:lnTo>
                  <a:lnTo>
                    <a:pt x="231" y="433"/>
                  </a:lnTo>
                  <a:lnTo>
                    <a:pt x="116" y="502"/>
                  </a:lnTo>
                  <a:lnTo>
                    <a:pt x="60" y="538"/>
                  </a:lnTo>
                  <a:lnTo>
                    <a:pt x="39" y="490"/>
                  </a:lnTo>
                  <a:lnTo>
                    <a:pt x="36" y="455"/>
                  </a:lnTo>
                  <a:lnTo>
                    <a:pt x="0" y="36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3" name="Freeform 188"/>
            <p:cNvSpPr>
              <a:spLocks/>
            </p:cNvSpPr>
            <p:nvPr/>
          </p:nvSpPr>
          <p:spPr bwMode="auto">
            <a:xfrm>
              <a:off x="6675" y="4387"/>
              <a:ext cx="181" cy="149"/>
            </a:xfrm>
            <a:custGeom>
              <a:avLst/>
              <a:gdLst>
                <a:gd name="T0" fmla="*/ 21 w 363"/>
                <a:gd name="T1" fmla="*/ 0 h 296"/>
                <a:gd name="T2" fmla="*/ 0 w 363"/>
                <a:gd name="T3" fmla="*/ 111 h 296"/>
                <a:gd name="T4" fmla="*/ 0 w 363"/>
                <a:gd name="T5" fmla="*/ 133 h 296"/>
                <a:gd name="T6" fmla="*/ 53 w 363"/>
                <a:gd name="T7" fmla="*/ 241 h 296"/>
                <a:gd name="T8" fmla="*/ 71 w 363"/>
                <a:gd name="T9" fmla="*/ 268 h 296"/>
                <a:gd name="T10" fmla="*/ 254 w 363"/>
                <a:gd name="T11" fmla="*/ 296 h 296"/>
                <a:gd name="T12" fmla="*/ 300 w 363"/>
                <a:gd name="T13" fmla="*/ 296 h 296"/>
                <a:gd name="T14" fmla="*/ 363 w 363"/>
                <a:gd name="T15" fmla="*/ 180 h 296"/>
                <a:gd name="T16" fmla="*/ 347 w 363"/>
                <a:gd name="T17" fmla="*/ 114 h 296"/>
                <a:gd name="T18" fmla="*/ 323 w 363"/>
                <a:gd name="T19" fmla="*/ 114 h 296"/>
                <a:gd name="T20" fmla="*/ 254 w 363"/>
                <a:gd name="T21" fmla="*/ 160 h 296"/>
                <a:gd name="T22" fmla="*/ 254 w 363"/>
                <a:gd name="T23" fmla="*/ 182 h 296"/>
                <a:gd name="T24" fmla="*/ 126 w 363"/>
                <a:gd name="T25" fmla="*/ 168 h 296"/>
                <a:gd name="T26" fmla="*/ 115 w 363"/>
                <a:gd name="T27" fmla="*/ 136 h 296"/>
                <a:gd name="T28" fmla="*/ 115 w 363"/>
                <a:gd name="T29" fmla="*/ 114 h 296"/>
                <a:gd name="T30" fmla="*/ 69 w 363"/>
                <a:gd name="T31" fmla="*/ 136 h 296"/>
                <a:gd name="T32" fmla="*/ 21 w 363"/>
                <a:gd name="T33" fmla="*/ 22 h 296"/>
                <a:gd name="T34" fmla="*/ 21 w 363"/>
                <a:gd name="T3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3" h="296">
                  <a:moveTo>
                    <a:pt x="21" y="0"/>
                  </a:moveTo>
                  <a:lnTo>
                    <a:pt x="0" y="111"/>
                  </a:lnTo>
                  <a:lnTo>
                    <a:pt x="0" y="133"/>
                  </a:lnTo>
                  <a:lnTo>
                    <a:pt x="53" y="241"/>
                  </a:lnTo>
                  <a:lnTo>
                    <a:pt x="71" y="268"/>
                  </a:lnTo>
                  <a:lnTo>
                    <a:pt x="254" y="296"/>
                  </a:lnTo>
                  <a:lnTo>
                    <a:pt x="300" y="296"/>
                  </a:lnTo>
                  <a:lnTo>
                    <a:pt x="363" y="180"/>
                  </a:lnTo>
                  <a:lnTo>
                    <a:pt x="347" y="114"/>
                  </a:lnTo>
                  <a:lnTo>
                    <a:pt x="323" y="114"/>
                  </a:lnTo>
                  <a:lnTo>
                    <a:pt x="254" y="160"/>
                  </a:lnTo>
                  <a:lnTo>
                    <a:pt x="254" y="182"/>
                  </a:lnTo>
                  <a:lnTo>
                    <a:pt x="126" y="168"/>
                  </a:lnTo>
                  <a:lnTo>
                    <a:pt x="115" y="136"/>
                  </a:lnTo>
                  <a:lnTo>
                    <a:pt x="115" y="114"/>
                  </a:lnTo>
                  <a:lnTo>
                    <a:pt x="69" y="136"/>
                  </a:lnTo>
                  <a:lnTo>
                    <a:pt x="21" y="2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>
              <a:off x="6579" y="4295"/>
              <a:ext cx="60" cy="46"/>
            </a:xfrm>
            <a:custGeom>
              <a:avLst/>
              <a:gdLst>
                <a:gd name="T0" fmla="*/ 119 w 119"/>
                <a:gd name="T1" fmla="*/ 93 h 93"/>
                <a:gd name="T2" fmla="*/ 96 w 119"/>
                <a:gd name="T3" fmla="*/ 0 h 93"/>
                <a:gd name="T4" fmla="*/ 32 w 119"/>
                <a:gd name="T5" fmla="*/ 4 h 93"/>
                <a:gd name="T6" fmla="*/ 0 w 119"/>
                <a:gd name="T7" fmla="*/ 54 h 93"/>
                <a:gd name="T8" fmla="*/ 72 w 119"/>
                <a:gd name="T9" fmla="*/ 93 h 93"/>
                <a:gd name="T10" fmla="*/ 119 w 119"/>
                <a:gd name="T1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93">
                  <a:moveTo>
                    <a:pt x="119" y="93"/>
                  </a:moveTo>
                  <a:lnTo>
                    <a:pt x="96" y="0"/>
                  </a:lnTo>
                  <a:lnTo>
                    <a:pt x="32" y="4"/>
                  </a:lnTo>
                  <a:lnTo>
                    <a:pt x="0" y="54"/>
                  </a:lnTo>
                  <a:lnTo>
                    <a:pt x="72" y="93"/>
                  </a:lnTo>
                  <a:lnTo>
                    <a:pt x="119" y="9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5" name="Freeform 190"/>
            <p:cNvSpPr>
              <a:spLocks/>
            </p:cNvSpPr>
            <p:nvPr/>
          </p:nvSpPr>
          <p:spPr bwMode="auto">
            <a:xfrm>
              <a:off x="6348" y="4033"/>
              <a:ext cx="291" cy="308"/>
            </a:xfrm>
            <a:custGeom>
              <a:avLst/>
              <a:gdLst>
                <a:gd name="T0" fmla="*/ 558 w 581"/>
                <a:gd name="T1" fmla="*/ 524 h 617"/>
                <a:gd name="T2" fmla="*/ 581 w 581"/>
                <a:gd name="T3" fmla="*/ 480 h 617"/>
                <a:gd name="T4" fmla="*/ 534 w 581"/>
                <a:gd name="T5" fmla="*/ 388 h 617"/>
                <a:gd name="T6" fmla="*/ 511 w 581"/>
                <a:gd name="T7" fmla="*/ 297 h 617"/>
                <a:gd name="T8" fmla="*/ 417 w 581"/>
                <a:gd name="T9" fmla="*/ 273 h 617"/>
                <a:gd name="T10" fmla="*/ 399 w 581"/>
                <a:gd name="T11" fmla="*/ 214 h 617"/>
                <a:gd name="T12" fmla="*/ 441 w 581"/>
                <a:gd name="T13" fmla="*/ 113 h 617"/>
                <a:gd name="T14" fmla="*/ 372 w 581"/>
                <a:gd name="T15" fmla="*/ 91 h 617"/>
                <a:gd name="T16" fmla="*/ 334 w 581"/>
                <a:gd name="T17" fmla="*/ 69 h 617"/>
                <a:gd name="T18" fmla="*/ 296 w 581"/>
                <a:gd name="T19" fmla="*/ 0 h 617"/>
                <a:gd name="T20" fmla="*/ 235 w 581"/>
                <a:gd name="T21" fmla="*/ 0 h 617"/>
                <a:gd name="T22" fmla="*/ 130 w 581"/>
                <a:gd name="T23" fmla="*/ 38 h 617"/>
                <a:gd name="T24" fmla="*/ 141 w 581"/>
                <a:gd name="T25" fmla="*/ 90 h 617"/>
                <a:gd name="T26" fmla="*/ 109 w 581"/>
                <a:gd name="T27" fmla="*/ 190 h 617"/>
                <a:gd name="T28" fmla="*/ 21 w 581"/>
                <a:gd name="T29" fmla="*/ 253 h 617"/>
                <a:gd name="T30" fmla="*/ 0 w 581"/>
                <a:gd name="T31" fmla="*/ 317 h 617"/>
                <a:gd name="T32" fmla="*/ 28 w 581"/>
                <a:gd name="T33" fmla="*/ 391 h 617"/>
                <a:gd name="T34" fmla="*/ 138 w 581"/>
                <a:gd name="T35" fmla="*/ 388 h 617"/>
                <a:gd name="T36" fmla="*/ 256 w 581"/>
                <a:gd name="T37" fmla="*/ 502 h 617"/>
                <a:gd name="T38" fmla="*/ 253 w 581"/>
                <a:gd name="T39" fmla="*/ 529 h 617"/>
                <a:gd name="T40" fmla="*/ 326 w 581"/>
                <a:gd name="T41" fmla="*/ 617 h 617"/>
                <a:gd name="T42" fmla="*/ 435 w 581"/>
                <a:gd name="T43" fmla="*/ 572 h 617"/>
                <a:gd name="T44" fmla="*/ 465 w 581"/>
                <a:gd name="T45" fmla="*/ 572 h 617"/>
                <a:gd name="T46" fmla="*/ 490 w 581"/>
                <a:gd name="T47" fmla="*/ 528 h 617"/>
                <a:gd name="T48" fmla="*/ 534 w 581"/>
                <a:gd name="T49" fmla="*/ 524 h 617"/>
                <a:gd name="T50" fmla="*/ 558 w 581"/>
                <a:gd name="T51" fmla="*/ 524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1" h="617">
                  <a:moveTo>
                    <a:pt x="558" y="524"/>
                  </a:moveTo>
                  <a:lnTo>
                    <a:pt x="581" y="480"/>
                  </a:lnTo>
                  <a:lnTo>
                    <a:pt x="534" y="388"/>
                  </a:lnTo>
                  <a:lnTo>
                    <a:pt x="511" y="297"/>
                  </a:lnTo>
                  <a:lnTo>
                    <a:pt x="417" y="273"/>
                  </a:lnTo>
                  <a:lnTo>
                    <a:pt x="399" y="214"/>
                  </a:lnTo>
                  <a:lnTo>
                    <a:pt x="441" y="113"/>
                  </a:lnTo>
                  <a:lnTo>
                    <a:pt x="372" y="91"/>
                  </a:lnTo>
                  <a:lnTo>
                    <a:pt x="334" y="69"/>
                  </a:lnTo>
                  <a:lnTo>
                    <a:pt x="296" y="0"/>
                  </a:lnTo>
                  <a:lnTo>
                    <a:pt x="235" y="0"/>
                  </a:lnTo>
                  <a:lnTo>
                    <a:pt x="130" y="38"/>
                  </a:lnTo>
                  <a:lnTo>
                    <a:pt x="141" y="90"/>
                  </a:lnTo>
                  <a:lnTo>
                    <a:pt x="109" y="190"/>
                  </a:lnTo>
                  <a:lnTo>
                    <a:pt x="21" y="253"/>
                  </a:lnTo>
                  <a:lnTo>
                    <a:pt x="0" y="317"/>
                  </a:lnTo>
                  <a:lnTo>
                    <a:pt x="28" y="391"/>
                  </a:lnTo>
                  <a:lnTo>
                    <a:pt x="138" y="388"/>
                  </a:lnTo>
                  <a:lnTo>
                    <a:pt x="256" y="502"/>
                  </a:lnTo>
                  <a:lnTo>
                    <a:pt x="253" y="529"/>
                  </a:lnTo>
                  <a:lnTo>
                    <a:pt x="326" y="617"/>
                  </a:lnTo>
                  <a:lnTo>
                    <a:pt x="435" y="572"/>
                  </a:lnTo>
                  <a:lnTo>
                    <a:pt x="465" y="572"/>
                  </a:lnTo>
                  <a:lnTo>
                    <a:pt x="490" y="528"/>
                  </a:lnTo>
                  <a:lnTo>
                    <a:pt x="534" y="524"/>
                  </a:lnTo>
                  <a:lnTo>
                    <a:pt x="558" y="524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6" name="Freeform 191"/>
            <p:cNvSpPr>
              <a:spLocks/>
            </p:cNvSpPr>
            <p:nvPr/>
          </p:nvSpPr>
          <p:spPr bwMode="auto">
            <a:xfrm>
              <a:off x="6209" y="4187"/>
              <a:ext cx="156" cy="131"/>
            </a:xfrm>
            <a:custGeom>
              <a:avLst/>
              <a:gdLst>
                <a:gd name="T0" fmla="*/ 278 w 313"/>
                <a:gd name="T1" fmla="*/ 11 h 263"/>
                <a:gd name="T2" fmla="*/ 225 w 313"/>
                <a:gd name="T3" fmla="*/ 15 h 263"/>
                <a:gd name="T4" fmla="*/ 195 w 313"/>
                <a:gd name="T5" fmla="*/ 33 h 263"/>
                <a:gd name="T6" fmla="*/ 120 w 313"/>
                <a:gd name="T7" fmla="*/ 33 h 263"/>
                <a:gd name="T8" fmla="*/ 37 w 313"/>
                <a:gd name="T9" fmla="*/ 0 h 263"/>
                <a:gd name="T10" fmla="*/ 27 w 313"/>
                <a:gd name="T11" fmla="*/ 60 h 263"/>
                <a:gd name="T12" fmla="*/ 46 w 313"/>
                <a:gd name="T13" fmla="*/ 145 h 263"/>
                <a:gd name="T14" fmla="*/ 24 w 313"/>
                <a:gd name="T15" fmla="*/ 171 h 263"/>
                <a:gd name="T16" fmla="*/ 0 w 313"/>
                <a:gd name="T17" fmla="*/ 193 h 263"/>
                <a:gd name="T18" fmla="*/ 24 w 313"/>
                <a:gd name="T19" fmla="*/ 241 h 263"/>
                <a:gd name="T20" fmla="*/ 78 w 313"/>
                <a:gd name="T21" fmla="*/ 256 h 263"/>
                <a:gd name="T22" fmla="*/ 141 w 313"/>
                <a:gd name="T23" fmla="*/ 263 h 263"/>
                <a:gd name="T24" fmla="*/ 179 w 313"/>
                <a:gd name="T25" fmla="*/ 241 h 263"/>
                <a:gd name="T26" fmla="*/ 256 w 313"/>
                <a:gd name="T27" fmla="*/ 241 h 263"/>
                <a:gd name="T28" fmla="*/ 278 w 313"/>
                <a:gd name="T29" fmla="*/ 171 h 263"/>
                <a:gd name="T30" fmla="*/ 185 w 313"/>
                <a:gd name="T31" fmla="*/ 148 h 263"/>
                <a:gd name="T32" fmla="*/ 185 w 313"/>
                <a:gd name="T33" fmla="*/ 102 h 263"/>
                <a:gd name="T34" fmla="*/ 262 w 313"/>
                <a:gd name="T35" fmla="*/ 93 h 263"/>
                <a:gd name="T36" fmla="*/ 313 w 313"/>
                <a:gd name="T37" fmla="*/ 84 h 263"/>
                <a:gd name="T38" fmla="*/ 278 w 313"/>
                <a:gd name="T39" fmla="*/ 1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3" h="263">
                  <a:moveTo>
                    <a:pt x="278" y="11"/>
                  </a:moveTo>
                  <a:lnTo>
                    <a:pt x="225" y="15"/>
                  </a:lnTo>
                  <a:lnTo>
                    <a:pt x="195" y="33"/>
                  </a:lnTo>
                  <a:lnTo>
                    <a:pt x="120" y="33"/>
                  </a:lnTo>
                  <a:lnTo>
                    <a:pt x="37" y="0"/>
                  </a:lnTo>
                  <a:lnTo>
                    <a:pt x="27" y="60"/>
                  </a:lnTo>
                  <a:lnTo>
                    <a:pt x="46" y="145"/>
                  </a:lnTo>
                  <a:lnTo>
                    <a:pt x="24" y="171"/>
                  </a:lnTo>
                  <a:lnTo>
                    <a:pt x="0" y="193"/>
                  </a:lnTo>
                  <a:lnTo>
                    <a:pt x="24" y="241"/>
                  </a:lnTo>
                  <a:lnTo>
                    <a:pt x="78" y="256"/>
                  </a:lnTo>
                  <a:lnTo>
                    <a:pt x="141" y="263"/>
                  </a:lnTo>
                  <a:lnTo>
                    <a:pt x="179" y="241"/>
                  </a:lnTo>
                  <a:lnTo>
                    <a:pt x="256" y="241"/>
                  </a:lnTo>
                  <a:lnTo>
                    <a:pt x="278" y="171"/>
                  </a:lnTo>
                  <a:lnTo>
                    <a:pt x="185" y="148"/>
                  </a:lnTo>
                  <a:lnTo>
                    <a:pt x="185" y="102"/>
                  </a:lnTo>
                  <a:lnTo>
                    <a:pt x="262" y="93"/>
                  </a:lnTo>
                  <a:lnTo>
                    <a:pt x="313" y="84"/>
                  </a:lnTo>
                  <a:lnTo>
                    <a:pt x="278" y="11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7" name="Freeform 192"/>
            <p:cNvSpPr>
              <a:spLocks/>
            </p:cNvSpPr>
            <p:nvPr/>
          </p:nvSpPr>
          <p:spPr bwMode="auto">
            <a:xfrm>
              <a:off x="6196" y="4178"/>
              <a:ext cx="43" cy="106"/>
            </a:xfrm>
            <a:custGeom>
              <a:avLst/>
              <a:gdLst>
                <a:gd name="T0" fmla="*/ 86 w 86"/>
                <a:gd name="T1" fmla="*/ 23 h 211"/>
                <a:gd name="T2" fmla="*/ 49 w 86"/>
                <a:gd name="T3" fmla="*/ 0 h 211"/>
                <a:gd name="T4" fmla="*/ 16 w 86"/>
                <a:gd name="T5" fmla="*/ 100 h 211"/>
                <a:gd name="T6" fmla="*/ 19 w 86"/>
                <a:gd name="T7" fmla="*/ 144 h 211"/>
                <a:gd name="T8" fmla="*/ 0 w 86"/>
                <a:gd name="T9" fmla="*/ 177 h 211"/>
                <a:gd name="T10" fmla="*/ 25 w 86"/>
                <a:gd name="T11" fmla="*/ 211 h 211"/>
                <a:gd name="T12" fmla="*/ 71 w 86"/>
                <a:gd name="T13" fmla="*/ 166 h 211"/>
                <a:gd name="T14" fmla="*/ 71 w 86"/>
                <a:gd name="T15" fmla="*/ 144 h 211"/>
                <a:gd name="T16" fmla="*/ 55 w 86"/>
                <a:gd name="T17" fmla="*/ 80 h 211"/>
                <a:gd name="T18" fmla="*/ 70 w 86"/>
                <a:gd name="T19" fmla="*/ 39 h 211"/>
                <a:gd name="T20" fmla="*/ 86 w 86"/>
                <a:gd name="T21" fmla="*/ 2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211">
                  <a:moveTo>
                    <a:pt x="86" y="23"/>
                  </a:moveTo>
                  <a:lnTo>
                    <a:pt x="49" y="0"/>
                  </a:lnTo>
                  <a:lnTo>
                    <a:pt x="16" y="100"/>
                  </a:lnTo>
                  <a:lnTo>
                    <a:pt x="19" y="144"/>
                  </a:lnTo>
                  <a:lnTo>
                    <a:pt x="0" y="177"/>
                  </a:lnTo>
                  <a:lnTo>
                    <a:pt x="25" y="211"/>
                  </a:lnTo>
                  <a:lnTo>
                    <a:pt x="71" y="166"/>
                  </a:lnTo>
                  <a:lnTo>
                    <a:pt x="71" y="144"/>
                  </a:lnTo>
                  <a:lnTo>
                    <a:pt x="55" y="80"/>
                  </a:lnTo>
                  <a:lnTo>
                    <a:pt x="70" y="39"/>
                  </a:lnTo>
                  <a:lnTo>
                    <a:pt x="86" y="23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8" name="Freeform 193"/>
            <p:cNvSpPr>
              <a:spLocks/>
            </p:cNvSpPr>
            <p:nvPr/>
          </p:nvSpPr>
          <p:spPr bwMode="auto">
            <a:xfrm>
              <a:off x="6221" y="4124"/>
              <a:ext cx="46" cy="69"/>
            </a:xfrm>
            <a:custGeom>
              <a:avLst/>
              <a:gdLst>
                <a:gd name="T0" fmla="*/ 0 w 93"/>
                <a:gd name="T1" fmla="*/ 115 h 138"/>
                <a:gd name="T2" fmla="*/ 22 w 93"/>
                <a:gd name="T3" fmla="*/ 69 h 138"/>
                <a:gd name="T4" fmla="*/ 45 w 93"/>
                <a:gd name="T5" fmla="*/ 0 h 138"/>
                <a:gd name="T6" fmla="*/ 93 w 93"/>
                <a:gd name="T7" fmla="*/ 24 h 138"/>
                <a:gd name="T8" fmla="*/ 69 w 93"/>
                <a:gd name="T9" fmla="*/ 69 h 138"/>
                <a:gd name="T10" fmla="*/ 45 w 93"/>
                <a:gd name="T11" fmla="*/ 138 h 138"/>
                <a:gd name="T12" fmla="*/ 0 w 93"/>
                <a:gd name="T13" fmla="*/ 1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38">
                  <a:moveTo>
                    <a:pt x="0" y="115"/>
                  </a:moveTo>
                  <a:lnTo>
                    <a:pt x="22" y="69"/>
                  </a:lnTo>
                  <a:lnTo>
                    <a:pt x="45" y="0"/>
                  </a:lnTo>
                  <a:lnTo>
                    <a:pt x="93" y="24"/>
                  </a:lnTo>
                  <a:lnTo>
                    <a:pt x="69" y="69"/>
                  </a:lnTo>
                  <a:lnTo>
                    <a:pt x="45" y="138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9" name="Freeform 194"/>
            <p:cNvSpPr>
              <a:spLocks/>
            </p:cNvSpPr>
            <p:nvPr/>
          </p:nvSpPr>
          <p:spPr bwMode="auto">
            <a:xfrm>
              <a:off x="6233" y="4043"/>
              <a:ext cx="184" cy="161"/>
            </a:xfrm>
            <a:custGeom>
              <a:avLst/>
              <a:gdLst>
                <a:gd name="T0" fmla="*/ 0 w 367"/>
                <a:gd name="T1" fmla="*/ 296 h 321"/>
                <a:gd name="T2" fmla="*/ 67 w 367"/>
                <a:gd name="T3" fmla="*/ 321 h 321"/>
                <a:gd name="T4" fmla="*/ 135 w 367"/>
                <a:gd name="T5" fmla="*/ 321 h 321"/>
                <a:gd name="T6" fmla="*/ 172 w 367"/>
                <a:gd name="T7" fmla="*/ 307 h 321"/>
                <a:gd name="T8" fmla="*/ 228 w 367"/>
                <a:gd name="T9" fmla="*/ 299 h 321"/>
                <a:gd name="T10" fmla="*/ 250 w 367"/>
                <a:gd name="T11" fmla="*/ 230 h 321"/>
                <a:gd name="T12" fmla="*/ 344 w 367"/>
                <a:gd name="T13" fmla="*/ 161 h 321"/>
                <a:gd name="T14" fmla="*/ 367 w 367"/>
                <a:gd name="T15" fmla="*/ 70 h 321"/>
                <a:gd name="T16" fmla="*/ 367 w 367"/>
                <a:gd name="T17" fmla="*/ 25 h 321"/>
                <a:gd name="T18" fmla="*/ 344 w 367"/>
                <a:gd name="T19" fmla="*/ 22 h 321"/>
                <a:gd name="T20" fmla="*/ 300 w 367"/>
                <a:gd name="T21" fmla="*/ 6 h 321"/>
                <a:gd name="T22" fmla="*/ 263 w 367"/>
                <a:gd name="T23" fmla="*/ 26 h 321"/>
                <a:gd name="T24" fmla="*/ 209 w 367"/>
                <a:gd name="T25" fmla="*/ 22 h 321"/>
                <a:gd name="T26" fmla="*/ 178 w 367"/>
                <a:gd name="T27" fmla="*/ 0 h 321"/>
                <a:gd name="T28" fmla="*/ 135 w 367"/>
                <a:gd name="T29" fmla="*/ 9 h 321"/>
                <a:gd name="T30" fmla="*/ 84 w 367"/>
                <a:gd name="T31" fmla="*/ 26 h 321"/>
                <a:gd name="T32" fmla="*/ 43 w 367"/>
                <a:gd name="T33" fmla="*/ 70 h 321"/>
                <a:gd name="T34" fmla="*/ 16 w 367"/>
                <a:gd name="T35" fmla="*/ 160 h 321"/>
                <a:gd name="T36" fmla="*/ 48 w 367"/>
                <a:gd name="T37" fmla="*/ 174 h 321"/>
                <a:gd name="T38" fmla="*/ 67 w 367"/>
                <a:gd name="T39" fmla="*/ 188 h 321"/>
                <a:gd name="T40" fmla="*/ 43 w 367"/>
                <a:gd name="T41" fmla="*/ 224 h 321"/>
                <a:gd name="T42" fmla="*/ 0 w 367"/>
                <a:gd name="T43" fmla="*/ 296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21">
                  <a:moveTo>
                    <a:pt x="0" y="296"/>
                  </a:moveTo>
                  <a:lnTo>
                    <a:pt x="67" y="321"/>
                  </a:lnTo>
                  <a:lnTo>
                    <a:pt x="135" y="321"/>
                  </a:lnTo>
                  <a:lnTo>
                    <a:pt x="172" y="307"/>
                  </a:lnTo>
                  <a:lnTo>
                    <a:pt x="228" y="299"/>
                  </a:lnTo>
                  <a:lnTo>
                    <a:pt x="250" y="230"/>
                  </a:lnTo>
                  <a:lnTo>
                    <a:pt x="344" y="161"/>
                  </a:lnTo>
                  <a:lnTo>
                    <a:pt x="367" y="70"/>
                  </a:lnTo>
                  <a:lnTo>
                    <a:pt x="367" y="25"/>
                  </a:lnTo>
                  <a:lnTo>
                    <a:pt x="344" y="22"/>
                  </a:lnTo>
                  <a:lnTo>
                    <a:pt x="300" y="6"/>
                  </a:lnTo>
                  <a:lnTo>
                    <a:pt x="263" y="26"/>
                  </a:lnTo>
                  <a:lnTo>
                    <a:pt x="209" y="22"/>
                  </a:lnTo>
                  <a:lnTo>
                    <a:pt x="178" y="0"/>
                  </a:lnTo>
                  <a:lnTo>
                    <a:pt x="135" y="9"/>
                  </a:lnTo>
                  <a:lnTo>
                    <a:pt x="84" y="26"/>
                  </a:lnTo>
                  <a:lnTo>
                    <a:pt x="43" y="70"/>
                  </a:lnTo>
                  <a:lnTo>
                    <a:pt x="16" y="160"/>
                  </a:lnTo>
                  <a:lnTo>
                    <a:pt x="48" y="174"/>
                  </a:lnTo>
                  <a:lnTo>
                    <a:pt x="67" y="188"/>
                  </a:lnTo>
                  <a:lnTo>
                    <a:pt x="43" y="224"/>
                  </a:lnTo>
                  <a:lnTo>
                    <a:pt x="0" y="29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0" name="Freeform 195"/>
            <p:cNvSpPr>
              <a:spLocks/>
            </p:cNvSpPr>
            <p:nvPr/>
          </p:nvSpPr>
          <p:spPr bwMode="auto">
            <a:xfrm>
              <a:off x="5964" y="3850"/>
              <a:ext cx="534" cy="228"/>
            </a:xfrm>
            <a:custGeom>
              <a:avLst/>
              <a:gdLst>
                <a:gd name="T0" fmla="*/ 26 w 1070"/>
                <a:gd name="T1" fmla="*/ 120 h 456"/>
                <a:gd name="T2" fmla="*/ 24 w 1070"/>
                <a:gd name="T3" fmla="*/ 183 h 456"/>
                <a:gd name="T4" fmla="*/ 0 w 1070"/>
                <a:gd name="T5" fmla="*/ 273 h 456"/>
                <a:gd name="T6" fmla="*/ 46 w 1070"/>
                <a:gd name="T7" fmla="*/ 296 h 456"/>
                <a:gd name="T8" fmla="*/ 94 w 1070"/>
                <a:gd name="T9" fmla="*/ 343 h 456"/>
                <a:gd name="T10" fmla="*/ 141 w 1070"/>
                <a:gd name="T11" fmla="*/ 389 h 456"/>
                <a:gd name="T12" fmla="*/ 211 w 1070"/>
                <a:gd name="T13" fmla="*/ 411 h 456"/>
                <a:gd name="T14" fmla="*/ 327 w 1070"/>
                <a:gd name="T15" fmla="*/ 389 h 456"/>
                <a:gd name="T16" fmla="*/ 374 w 1070"/>
                <a:gd name="T17" fmla="*/ 433 h 456"/>
                <a:gd name="T18" fmla="*/ 396 w 1070"/>
                <a:gd name="T19" fmla="*/ 433 h 456"/>
                <a:gd name="T20" fmla="*/ 490 w 1070"/>
                <a:gd name="T21" fmla="*/ 411 h 456"/>
                <a:gd name="T22" fmla="*/ 536 w 1070"/>
                <a:gd name="T23" fmla="*/ 411 h 456"/>
                <a:gd name="T24" fmla="*/ 559 w 1070"/>
                <a:gd name="T25" fmla="*/ 411 h 456"/>
                <a:gd name="T26" fmla="*/ 583 w 1070"/>
                <a:gd name="T27" fmla="*/ 456 h 456"/>
                <a:gd name="T28" fmla="*/ 631 w 1070"/>
                <a:gd name="T29" fmla="*/ 411 h 456"/>
                <a:gd name="T30" fmla="*/ 699 w 1070"/>
                <a:gd name="T31" fmla="*/ 389 h 456"/>
                <a:gd name="T32" fmla="*/ 722 w 1070"/>
                <a:gd name="T33" fmla="*/ 389 h 456"/>
                <a:gd name="T34" fmla="*/ 746 w 1070"/>
                <a:gd name="T35" fmla="*/ 411 h 456"/>
                <a:gd name="T36" fmla="*/ 790 w 1070"/>
                <a:gd name="T37" fmla="*/ 411 h 456"/>
                <a:gd name="T38" fmla="*/ 838 w 1070"/>
                <a:gd name="T39" fmla="*/ 389 h 456"/>
                <a:gd name="T40" fmla="*/ 884 w 1070"/>
                <a:gd name="T41" fmla="*/ 411 h 456"/>
                <a:gd name="T42" fmla="*/ 931 w 1070"/>
                <a:gd name="T43" fmla="*/ 389 h 456"/>
                <a:gd name="T44" fmla="*/ 1001 w 1070"/>
                <a:gd name="T45" fmla="*/ 365 h 456"/>
                <a:gd name="T46" fmla="*/ 1047 w 1070"/>
                <a:gd name="T47" fmla="*/ 365 h 456"/>
                <a:gd name="T48" fmla="*/ 1047 w 1070"/>
                <a:gd name="T49" fmla="*/ 296 h 456"/>
                <a:gd name="T50" fmla="*/ 1070 w 1070"/>
                <a:gd name="T51" fmla="*/ 205 h 456"/>
                <a:gd name="T52" fmla="*/ 1047 w 1070"/>
                <a:gd name="T53" fmla="*/ 160 h 456"/>
                <a:gd name="T54" fmla="*/ 1001 w 1070"/>
                <a:gd name="T55" fmla="*/ 45 h 456"/>
                <a:gd name="T56" fmla="*/ 953 w 1070"/>
                <a:gd name="T57" fmla="*/ 23 h 456"/>
                <a:gd name="T58" fmla="*/ 884 w 1070"/>
                <a:gd name="T59" fmla="*/ 23 h 456"/>
                <a:gd name="T60" fmla="*/ 790 w 1070"/>
                <a:gd name="T61" fmla="*/ 45 h 456"/>
                <a:gd name="T62" fmla="*/ 746 w 1070"/>
                <a:gd name="T63" fmla="*/ 91 h 456"/>
                <a:gd name="T64" fmla="*/ 675 w 1070"/>
                <a:gd name="T65" fmla="*/ 69 h 456"/>
                <a:gd name="T66" fmla="*/ 468 w 1070"/>
                <a:gd name="T67" fmla="*/ 0 h 456"/>
                <a:gd name="T68" fmla="*/ 351 w 1070"/>
                <a:gd name="T69" fmla="*/ 0 h 456"/>
                <a:gd name="T70" fmla="*/ 235 w 1070"/>
                <a:gd name="T71" fmla="*/ 45 h 456"/>
                <a:gd name="T72" fmla="*/ 141 w 1070"/>
                <a:gd name="T73" fmla="*/ 69 h 456"/>
                <a:gd name="T74" fmla="*/ 126 w 1070"/>
                <a:gd name="T75" fmla="*/ 88 h 456"/>
                <a:gd name="T76" fmla="*/ 129 w 1070"/>
                <a:gd name="T77" fmla="*/ 120 h 456"/>
                <a:gd name="T78" fmla="*/ 59 w 1070"/>
                <a:gd name="T79" fmla="*/ 106 h 456"/>
                <a:gd name="T80" fmla="*/ 26 w 1070"/>
                <a:gd name="T81" fmla="*/ 12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0" h="456">
                  <a:moveTo>
                    <a:pt x="26" y="120"/>
                  </a:moveTo>
                  <a:lnTo>
                    <a:pt x="24" y="183"/>
                  </a:lnTo>
                  <a:lnTo>
                    <a:pt x="0" y="273"/>
                  </a:lnTo>
                  <a:lnTo>
                    <a:pt x="46" y="296"/>
                  </a:lnTo>
                  <a:lnTo>
                    <a:pt x="94" y="343"/>
                  </a:lnTo>
                  <a:lnTo>
                    <a:pt x="141" y="389"/>
                  </a:lnTo>
                  <a:lnTo>
                    <a:pt x="211" y="411"/>
                  </a:lnTo>
                  <a:lnTo>
                    <a:pt x="327" y="389"/>
                  </a:lnTo>
                  <a:lnTo>
                    <a:pt x="374" y="433"/>
                  </a:lnTo>
                  <a:lnTo>
                    <a:pt x="396" y="433"/>
                  </a:lnTo>
                  <a:lnTo>
                    <a:pt x="490" y="411"/>
                  </a:lnTo>
                  <a:lnTo>
                    <a:pt x="536" y="411"/>
                  </a:lnTo>
                  <a:lnTo>
                    <a:pt x="559" y="411"/>
                  </a:lnTo>
                  <a:lnTo>
                    <a:pt x="583" y="456"/>
                  </a:lnTo>
                  <a:lnTo>
                    <a:pt x="631" y="411"/>
                  </a:lnTo>
                  <a:lnTo>
                    <a:pt x="699" y="389"/>
                  </a:lnTo>
                  <a:lnTo>
                    <a:pt x="722" y="389"/>
                  </a:lnTo>
                  <a:lnTo>
                    <a:pt x="746" y="411"/>
                  </a:lnTo>
                  <a:lnTo>
                    <a:pt x="790" y="411"/>
                  </a:lnTo>
                  <a:lnTo>
                    <a:pt x="838" y="389"/>
                  </a:lnTo>
                  <a:lnTo>
                    <a:pt x="884" y="411"/>
                  </a:lnTo>
                  <a:lnTo>
                    <a:pt x="931" y="389"/>
                  </a:lnTo>
                  <a:lnTo>
                    <a:pt x="1001" y="365"/>
                  </a:lnTo>
                  <a:lnTo>
                    <a:pt x="1047" y="365"/>
                  </a:lnTo>
                  <a:lnTo>
                    <a:pt x="1047" y="296"/>
                  </a:lnTo>
                  <a:lnTo>
                    <a:pt x="1070" y="205"/>
                  </a:lnTo>
                  <a:lnTo>
                    <a:pt x="1047" y="160"/>
                  </a:lnTo>
                  <a:lnTo>
                    <a:pt x="1001" y="45"/>
                  </a:lnTo>
                  <a:lnTo>
                    <a:pt x="953" y="23"/>
                  </a:lnTo>
                  <a:lnTo>
                    <a:pt x="884" y="23"/>
                  </a:lnTo>
                  <a:lnTo>
                    <a:pt x="790" y="45"/>
                  </a:lnTo>
                  <a:lnTo>
                    <a:pt x="746" y="91"/>
                  </a:lnTo>
                  <a:lnTo>
                    <a:pt x="675" y="69"/>
                  </a:lnTo>
                  <a:lnTo>
                    <a:pt x="468" y="0"/>
                  </a:lnTo>
                  <a:lnTo>
                    <a:pt x="351" y="0"/>
                  </a:lnTo>
                  <a:lnTo>
                    <a:pt x="235" y="45"/>
                  </a:lnTo>
                  <a:lnTo>
                    <a:pt x="141" y="69"/>
                  </a:lnTo>
                  <a:lnTo>
                    <a:pt x="126" y="88"/>
                  </a:lnTo>
                  <a:lnTo>
                    <a:pt x="129" y="120"/>
                  </a:lnTo>
                  <a:lnTo>
                    <a:pt x="59" y="106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1" name="Freeform 196"/>
            <p:cNvSpPr>
              <a:spLocks/>
            </p:cNvSpPr>
            <p:nvPr/>
          </p:nvSpPr>
          <p:spPr bwMode="auto">
            <a:xfrm>
              <a:off x="6139" y="4100"/>
              <a:ext cx="46" cy="35"/>
            </a:xfrm>
            <a:custGeom>
              <a:avLst/>
              <a:gdLst>
                <a:gd name="T0" fmla="*/ 91 w 91"/>
                <a:gd name="T1" fmla="*/ 0 h 71"/>
                <a:gd name="T2" fmla="*/ 45 w 91"/>
                <a:gd name="T3" fmla="*/ 0 h 71"/>
                <a:gd name="T4" fmla="*/ 0 w 91"/>
                <a:gd name="T5" fmla="*/ 25 h 71"/>
                <a:gd name="T6" fmla="*/ 0 w 91"/>
                <a:gd name="T7" fmla="*/ 71 h 71"/>
                <a:gd name="T8" fmla="*/ 23 w 91"/>
                <a:gd name="T9" fmla="*/ 71 h 71"/>
                <a:gd name="T10" fmla="*/ 45 w 91"/>
                <a:gd name="T11" fmla="*/ 47 h 71"/>
                <a:gd name="T12" fmla="*/ 69 w 91"/>
                <a:gd name="T13" fmla="*/ 47 h 71"/>
                <a:gd name="T14" fmla="*/ 91 w 91"/>
                <a:gd name="T15" fmla="*/ 25 h 71"/>
                <a:gd name="T16" fmla="*/ 91 w 9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1">
                  <a:moveTo>
                    <a:pt x="91" y="0"/>
                  </a:moveTo>
                  <a:lnTo>
                    <a:pt x="45" y="0"/>
                  </a:lnTo>
                  <a:lnTo>
                    <a:pt x="0" y="25"/>
                  </a:lnTo>
                  <a:lnTo>
                    <a:pt x="0" y="71"/>
                  </a:lnTo>
                  <a:lnTo>
                    <a:pt x="23" y="71"/>
                  </a:lnTo>
                  <a:lnTo>
                    <a:pt x="45" y="47"/>
                  </a:lnTo>
                  <a:lnTo>
                    <a:pt x="69" y="47"/>
                  </a:lnTo>
                  <a:lnTo>
                    <a:pt x="91" y="25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2" name="Freeform 197"/>
            <p:cNvSpPr>
              <a:spLocks/>
            </p:cNvSpPr>
            <p:nvPr/>
          </p:nvSpPr>
          <p:spPr bwMode="auto">
            <a:xfrm>
              <a:off x="5836" y="3450"/>
              <a:ext cx="477" cy="284"/>
            </a:xfrm>
            <a:custGeom>
              <a:avLst/>
              <a:gdLst>
                <a:gd name="T0" fmla="*/ 908 w 954"/>
                <a:gd name="T1" fmla="*/ 366 h 568"/>
                <a:gd name="T2" fmla="*/ 862 w 954"/>
                <a:gd name="T3" fmla="*/ 388 h 568"/>
                <a:gd name="T4" fmla="*/ 814 w 954"/>
                <a:gd name="T5" fmla="*/ 433 h 568"/>
                <a:gd name="T6" fmla="*/ 723 w 954"/>
                <a:gd name="T7" fmla="*/ 457 h 568"/>
                <a:gd name="T8" fmla="*/ 675 w 954"/>
                <a:gd name="T9" fmla="*/ 457 h 568"/>
                <a:gd name="T10" fmla="*/ 675 w 954"/>
                <a:gd name="T11" fmla="*/ 502 h 568"/>
                <a:gd name="T12" fmla="*/ 723 w 954"/>
                <a:gd name="T13" fmla="*/ 526 h 568"/>
                <a:gd name="T14" fmla="*/ 675 w 954"/>
                <a:gd name="T15" fmla="*/ 548 h 568"/>
                <a:gd name="T16" fmla="*/ 651 w 954"/>
                <a:gd name="T17" fmla="*/ 548 h 568"/>
                <a:gd name="T18" fmla="*/ 606 w 954"/>
                <a:gd name="T19" fmla="*/ 480 h 568"/>
                <a:gd name="T20" fmla="*/ 582 w 954"/>
                <a:gd name="T21" fmla="*/ 457 h 568"/>
                <a:gd name="T22" fmla="*/ 534 w 954"/>
                <a:gd name="T23" fmla="*/ 457 h 568"/>
                <a:gd name="T24" fmla="*/ 490 w 954"/>
                <a:gd name="T25" fmla="*/ 457 h 568"/>
                <a:gd name="T26" fmla="*/ 466 w 954"/>
                <a:gd name="T27" fmla="*/ 526 h 568"/>
                <a:gd name="T28" fmla="*/ 418 w 954"/>
                <a:gd name="T29" fmla="*/ 548 h 568"/>
                <a:gd name="T30" fmla="*/ 396 w 954"/>
                <a:gd name="T31" fmla="*/ 548 h 568"/>
                <a:gd name="T32" fmla="*/ 373 w 954"/>
                <a:gd name="T33" fmla="*/ 568 h 568"/>
                <a:gd name="T34" fmla="*/ 376 w 954"/>
                <a:gd name="T35" fmla="*/ 449 h 568"/>
                <a:gd name="T36" fmla="*/ 429 w 954"/>
                <a:gd name="T37" fmla="*/ 399 h 568"/>
                <a:gd name="T38" fmla="*/ 466 w 954"/>
                <a:gd name="T39" fmla="*/ 388 h 568"/>
                <a:gd name="T40" fmla="*/ 442 w 954"/>
                <a:gd name="T41" fmla="*/ 339 h 568"/>
                <a:gd name="T42" fmla="*/ 396 w 954"/>
                <a:gd name="T43" fmla="*/ 273 h 568"/>
                <a:gd name="T44" fmla="*/ 349 w 954"/>
                <a:gd name="T45" fmla="*/ 276 h 568"/>
                <a:gd name="T46" fmla="*/ 279 w 954"/>
                <a:gd name="T47" fmla="*/ 298 h 568"/>
                <a:gd name="T48" fmla="*/ 254 w 954"/>
                <a:gd name="T49" fmla="*/ 344 h 568"/>
                <a:gd name="T50" fmla="*/ 163 w 954"/>
                <a:gd name="T51" fmla="*/ 342 h 568"/>
                <a:gd name="T52" fmla="*/ 62 w 954"/>
                <a:gd name="T53" fmla="*/ 344 h 568"/>
                <a:gd name="T54" fmla="*/ 17 w 954"/>
                <a:gd name="T55" fmla="*/ 314 h 568"/>
                <a:gd name="T56" fmla="*/ 0 w 954"/>
                <a:gd name="T57" fmla="*/ 251 h 568"/>
                <a:gd name="T58" fmla="*/ 94 w 954"/>
                <a:gd name="T59" fmla="*/ 113 h 568"/>
                <a:gd name="T60" fmla="*/ 70 w 954"/>
                <a:gd name="T61" fmla="*/ 71 h 568"/>
                <a:gd name="T62" fmla="*/ 116 w 954"/>
                <a:gd name="T63" fmla="*/ 44 h 568"/>
                <a:gd name="T64" fmla="*/ 163 w 954"/>
                <a:gd name="T65" fmla="*/ 44 h 568"/>
                <a:gd name="T66" fmla="*/ 185 w 954"/>
                <a:gd name="T67" fmla="*/ 44 h 568"/>
                <a:gd name="T68" fmla="*/ 255 w 954"/>
                <a:gd name="T69" fmla="*/ 91 h 568"/>
                <a:gd name="T70" fmla="*/ 373 w 954"/>
                <a:gd name="T71" fmla="*/ 44 h 568"/>
                <a:gd name="T72" fmla="*/ 396 w 954"/>
                <a:gd name="T73" fmla="*/ 71 h 568"/>
                <a:gd name="T74" fmla="*/ 418 w 954"/>
                <a:gd name="T75" fmla="*/ 44 h 568"/>
                <a:gd name="T76" fmla="*/ 466 w 954"/>
                <a:gd name="T77" fmla="*/ 22 h 568"/>
                <a:gd name="T78" fmla="*/ 512 w 954"/>
                <a:gd name="T79" fmla="*/ 22 h 568"/>
                <a:gd name="T80" fmla="*/ 606 w 954"/>
                <a:gd name="T81" fmla="*/ 0 h 568"/>
                <a:gd name="T82" fmla="*/ 723 w 954"/>
                <a:gd name="T83" fmla="*/ 0 h 568"/>
                <a:gd name="T84" fmla="*/ 769 w 954"/>
                <a:gd name="T85" fmla="*/ 71 h 568"/>
                <a:gd name="T86" fmla="*/ 814 w 954"/>
                <a:gd name="T87" fmla="*/ 113 h 568"/>
                <a:gd name="T88" fmla="*/ 886 w 954"/>
                <a:gd name="T89" fmla="*/ 113 h 568"/>
                <a:gd name="T90" fmla="*/ 930 w 954"/>
                <a:gd name="T91" fmla="*/ 228 h 568"/>
                <a:gd name="T92" fmla="*/ 930 w 954"/>
                <a:gd name="T93" fmla="*/ 251 h 568"/>
                <a:gd name="T94" fmla="*/ 954 w 954"/>
                <a:gd name="T95" fmla="*/ 320 h 568"/>
                <a:gd name="T96" fmla="*/ 886 w 954"/>
                <a:gd name="T97" fmla="*/ 342 h 568"/>
                <a:gd name="T98" fmla="*/ 908 w 954"/>
                <a:gd name="T99" fmla="*/ 366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4" h="568">
                  <a:moveTo>
                    <a:pt x="908" y="366"/>
                  </a:moveTo>
                  <a:lnTo>
                    <a:pt x="862" y="388"/>
                  </a:lnTo>
                  <a:lnTo>
                    <a:pt x="814" y="433"/>
                  </a:lnTo>
                  <a:lnTo>
                    <a:pt x="723" y="457"/>
                  </a:lnTo>
                  <a:lnTo>
                    <a:pt x="675" y="457"/>
                  </a:lnTo>
                  <a:lnTo>
                    <a:pt x="675" y="502"/>
                  </a:lnTo>
                  <a:lnTo>
                    <a:pt x="723" y="526"/>
                  </a:lnTo>
                  <a:lnTo>
                    <a:pt x="675" y="548"/>
                  </a:lnTo>
                  <a:lnTo>
                    <a:pt x="651" y="548"/>
                  </a:lnTo>
                  <a:lnTo>
                    <a:pt x="606" y="480"/>
                  </a:lnTo>
                  <a:lnTo>
                    <a:pt x="582" y="457"/>
                  </a:lnTo>
                  <a:lnTo>
                    <a:pt x="534" y="457"/>
                  </a:lnTo>
                  <a:lnTo>
                    <a:pt x="490" y="457"/>
                  </a:lnTo>
                  <a:lnTo>
                    <a:pt x="466" y="526"/>
                  </a:lnTo>
                  <a:lnTo>
                    <a:pt x="418" y="548"/>
                  </a:lnTo>
                  <a:lnTo>
                    <a:pt x="396" y="548"/>
                  </a:lnTo>
                  <a:lnTo>
                    <a:pt x="373" y="568"/>
                  </a:lnTo>
                  <a:lnTo>
                    <a:pt x="376" y="449"/>
                  </a:lnTo>
                  <a:lnTo>
                    <a:pt x="429" y="399"/>
                  </a:lnTo>
                  <a:lnTo>
                    <a:pt x="466" y="388"/>
                  </a:lnTo>
                  <a:lnTo>
                    <a:pt x="442" y="339"/>
                  </a:lnTo>
                  <a:lnTo>
                    <a:pt x="396" y="273"/>
                  </a:lnTo>
                  <a:lnTo>
                    <a:pt x="349" y="276"/>
                  </a:lnTo>
                  <a:lnTo>
                    <a:pt x="279" y="298"/>
                  </a:lnTo>
                  <a:lnTo>
                    <a:pt x="254" y="344"/>
                  </a:lnTo>
                  <a:lnTo>
                    <a:pt x="163" y="342"/>
                  </a:lnTo>
                  <a:lnTo>
                    <a:pt x="62" y="344"/>
                  </a:lnTo>
                  <a:lnTo>
                    <a:pt x="17" y="314"/>
                  </a:lnTo>
                  <a:lnTo>
                    <a:pt x="0" y="251"/>
                  </a:lnTo>
                  <a:lnTo>
                    <a:pt x="94" y="113"/>
                  </a:lnTo>
                  <a:lnTo>
                    <a:pt x="70" y="71"/>
                  </a:lnTo>
                  <a:lnTo>
                    <a:pt x="116" y="44"/>
                  </a:lnTo>
                  <a:lnTo>
                    <a:pt x="163" y="44"/>
                  </a:lnTo>
                  <a:lnTo>
                    <a:pt x="185" y="44"/>
                  </a:lnTo>
                  <a:lnTo>
                    <a:pt x="255" y="91"/>
                  </a:lnTo>
                  <a:lnTo>
                    <a:pt x="373" y="44"/>
                  </a:lnTo>
                  <a:lnTo>
                    <a:pt x="396" y="71"/>
                  </a:lnTo>
                  <a:lnTo>
                    <a:pt x="418" y="44"/>
                  </a:lnTo>
                  <a:lnTo>
                    <a:pt x="466" y="22"/>
                  </a:lnTo>
                  <a:lnTo>
                    <a:pt x="512" y="22"/>
                  </a:lnTo>
                  <a:lnTo>
                    <a:pt x="606" y="0"/>
                  </a:lnTo>
                  <a:lnTo>
                    <a:pt x="723" y="0"/>
                  </a:lnTo>
                  <a:lnTo>
                    <a:pt x="769" y="71"/>
                  </a:lnTo>
                  <a:lnTo>
                    <a:pt x="814" y="113"/>
                  </a:lnTo>
                  <a:lnTo>
                    <a:pt x="886" y="113"/>
                  </a:lnTo>
                  <a:lnTo>
                    <a:pt x="930" y="228"/>
                  </a:lnTo>
                  <a:lnTo>
                    <a:pt x="930" y="251"/>
                  </a:lnTo>
                  <a:lnTo>
                    <a:pt x="954" y="320"/>
                  </a:lnTo>
                  <a:lnTo>
                    <a:pt x="886" y="342"/>
                  </a:lnTo>
                  <a:lnTo>
                    <a:pt x="908" y="366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3" name="Freeform 198"/>
            <p:cNvSpPr>
              <a:spLocks/>
            </p:cNvSpPr>
            <p:nvPr/>
          </p:nvSpPr>
          <p:spPr bwMode="auto">
            <a:xfrm>
              <a:off x="5980" y="3587"/>
              <a:ext cx="91" cy="86"/>
            </a:xfrm>
            <a:custGeom>
              <a:avLst/>
              <a:gdLst>
                <a:gd name="T0" fmla="*/ 0 w 182"/>
                <a:gd name="T1" fmla="*/ 20 h 173"/>
                <a:gd name="T2" fmla="*/ 81 w 182"/>
                <a:gd name="T3" fmla="*/ 136 h 173"/>
                <a:gd name="T4" fmla="*/ 86 w 182"/>
                <a:gd name="T5" fmla="*/ 173 h 173"/>
                <a:gd name="T6" fmla="*/ 142 w 182"/>
                <a:gd name="T7" fmla="*/ 127 h 173"/>
                <a:gd name="T8" fmla="*/ 182 w 182"/>
                <a:gd name="T9" fmla="*/ 111 h 173"/>
                <a:gd name="T10" fmla="*/ 137 w 182"/>
                <a:gd name="T11" fmla="*/ 39 h 173"/>
                <a:gd name="T12" fmla="*/ 105 w 182"/>
                <a:gd name="T13" fmla="*/ 0 h 173"/>
                <a:gd name="T14" fmla="*/ 70 w 182"/>
                <a:gd name="T15" fmla="*/ 0 h 173"/>
                <a:gd name="T16" fmla="*/ 21 w 182"/>
                <a:gd name="T17" fmla="*/ 12 h 173"/>
                <a:gd name="T18" fmla="*/ 0 w 182"/>
                <a:gd name="T19" fmla="*/ 2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73">
                  <a:moveTo>
                    <a:pt x="0" y="20"/>
                  </a:moveTo>
                  <a:lnTo>
                    <a:pt x="81" y="136"/>
                  </a:lnTo>
                  <a:lnTo>
                    <a:pt x="86" y="173"/>
                  </a:lnTo>
                  <a:lnTo>
                    <a:pt x="142" y="127"/>
                  </a:lnTo>
                  <a:lnTo>
                    <a:pt x="182" y="111"/>
                  </a:lnTo>
                  <a:lnTo>
                    <a:pt x="137" y="39"/>
                  </a:lnTo>
                  <a:lnTo>
                    <a:pt x="105" y="0"/>
                  </a:lnTo>
                  <a:lnTo>
                    <a:pt x="70" y="0"/>
                  </a:lnTo>
                  <a:lnTo>
                    <a:pt x="21" y="12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4" name="Freeform 199"/>
            <p:cNvSpPr>
              <a:spLocks/>
            </p:cNvSpPr>
            <p:nvPr/>
          </p:nvSpPr>
          <p:spPr bwMode="auto">
            <a:xfrm>
              <a:off x="5860" y="3278"/>
              <a:ext cx="286" cy="216"/>
            </a:xfrm>
            <a:custGeom>
              <a:avLst/>
              <a:gdLst>
                <a:gd name="T0" fmla="*/ 38 w 573"/>
                <a:gd name="T1" fmla="*/ 408 h 431"/>
                <a:gd name="T2" fmla="*/ 0 w 573"/>
                <a:gd name="T3" fmla="*/ 343 h 431"/>
                <a:gd name="T4" fmla="*/ 22 w 573"/>
                <a:gd name="T5" fmla="*/ 296 h 431"/>
                <a:gd name="T6" fmla="*/ 20 w 573"/>
                <a:gd name="T7" fmla="*/ 233 h 431"/>
                <a:gd name="T8" fmla="*/ 89 w 573"/>
                <a:gd name="T9" fmla="*/ 215 h 431"/>
                <a:gd name="T10" fmla="*/ 137 w 573"/>
                <a:gd name="T11" fmla="*/ 160 h 431"/>
                <a:gd name="T12" fmla="*/ 162 w 573"/>
                <a:gd name="T13" fmla="*/ 91 h 431"/>
                <a:gd name="T14" fmla="*/ 279 w 573"/>
                <a:gd name="T15" fmla="*/ 0 h 431"/>
                <a:gd name="T16" fmla="*/ 384 w 573"/>
                <a:gd name="T17" fmla="*/ 47 h 431"/>
                <a:gd name="T18" fmla="*/ 477 w 573"/>
                <a:gd name="T19" fmla="*/ 61 h 431"/>
                <a:gd name="T20" fmla="*/ 498 w 573"/>
                <a:gd name="T21" fmla="*/ 108 h 431"/>
                <a:gd name="T22" fmla="*/ 550 w 573"/>
                <a:gd name="T23" fmla="*/ 141 h 431"/>
                <a:gd name="T24" fmla="*/ 573 w 573"/>
                <a:gd name="T25" fmla="*/ 199 h 431"/>
                <a:gd name="T26" fmla="*/ 536 w 573"/>
                <a:gd name="T27" fmla="*/ 290 h 431"/>
                <a:gd name="T28" fmla="*/ 547 w 573"/>
                <a:gd name="T29" fmla="*/ 346 h 431"/>
                <a:gd name="T30" fmla="*/ 480 w 573"/>
                <a:gd name="T31" fmla="*/ 370 h 431"/>
                <a:gd name="T32" fmla="*/ 418 w 573"/>
                <a:gd name="T33" fmla="*/ 368 h 431"/>
                <a:gd name="T34" fmla="*/ 348 w 573"/>
                <a:gd name="T35" fmla="*/ 411 h 431"/>
                <a:gd name="T36" fmla="*/ 325 w 573"/>
                <a:gd name="T37" fmla="*/ 387 h 431"/>
                <a:gd name="T38" fmla="*/ 281 w 573"/>
                <a:gd name="T39" fmla="*/ 404 h 431"/>
                <a:gd name="T40" fmla="*/ 206 w 573"/>
                <a:gd name="T41" fmla="*/ 431 h 431"/>
                <a:gd name="T42" fmla="*/ 137 w 573"/>
                <a:gd name="T43" fmla="*/ 387 h 431"/>
                <a:gd name="T44" fmla="*/ 67 w 573"/>
                <a:gd name="T45" fmla="*/ 387 h 431"/>
                <a:gd name="T46" fmla="*/ 38 w 573"/>
                <a:gd name="T47" fmla="*/ 408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3" h="431">
                  <a:moveTo>
                    <a:pt x="38" y="408"/>
                  </a:moveTo>
                  <a:lnTo>
                    <a:pt x="0" y="343"/>
                  </a:lnTo>
                  <a:lnTo>
                    <a:pt x="22" y="296"/>
                  </a:lnTo>
                  <a:lnTo>
                    <a:pt x="20" y="233"/>
                  </a:lnTo>
                  <a:lnTo>
                    <a:pt x="89" y="215"/>
                  </a:lnTo>
                  <a:lnTo>
                    <a:pt x="137" y="160"/>
                  </a:lnTo>
                  <a:lnTo>
                    <a:pt x="162" y="91"/>
                  </a:lnTo>
                  <a:lnTo>
                    <a:pt x="279" y="0"/>
                  </a:lnTo>
                  <a:lnTo>
                    <a:pt x="384" y="47"/>
                  </a:lnTo>
                  <a:lnTo>
                    <a:pt x="477" y="61"/>
                  </a:lnTo>
                  <a:lnTo>
                    <a:pt x="498" y="108"/>
                  </a:lnTo>
                  <a:lnTo>
                    <a:pt x="550" y="141"/>
                  </a:lnTo>
                  <a:lnTo>
                    <a:pt x="573" y="199"/>
                  </a:lnTo>
                  <a:lnTo>
                    <a:pt x="536" y="290"/>
                  </a:lnTo>
                  <a:lnTo>
                    <a:pt x="547" y="346"/>
                  </a:lnTo>
                  <a:lnTo>
                    <a:pt x="480" y="370"/>
                  </a:lnTo>
                  <a:lnTo>
                    <a:pt x="418" y="368"/>
                  </a:lnTo>
                  <a:lnTo>
                    <a:pt x="348" y="411"/>
                  </a:lnTo>
                  <a:lnTo>
                    <a:pt x="325" y="387"/>
                  </a:lnTo>
                  <a:lnTo>
                    <a:pt x="281" y="404"/>
                  </a:lnTo>
                  <a:lnTo>
                    <a:pt x="206" y="431"/>
                  </a:lnTo>
                  <a:lnTo>
                    <a:pt x="137" y="387"/>
                  </a:lnTo>
                  <a:lnTo>
                    <a:pt x="67" y="387"/>
                  </a:lnTo>
                  <a:lnTo>
                    <a:pt x="38" y="408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5" name="Freeform 200"/>
            <p:cNvSpPr>
              <a:spLocks/>
            </p:cNvSpPr>
            <p:nvPr/>
          </p:nvSpPr>
          <p:spPr bwMode="auto">
            <a:xfrm>
              <a:off x="5790" y="3597"/>
              <a:ext cx="233" cy="184"/>
            </a:xfrm>
            <a:custGeom>
              <a:avLst/>
              <a:gdLst>
                <a:gd name="T0" fmla="*/ 115 w 466"/>
                <a:gd name="T1" fmla="*/ 25 h 368"/>
                <a:gd name="T2" fmla="*/ 70 w 466"/>
                <a:gd name="T3" fmla="*/ 116 h 368"/>
                <a:gd name="T4" fmla="*/ 0 w 466"/>
                <a:gd name="T5" fmla="*/ 185 h 368"/>
                <a:gd name="T6" fmla="*/ 0 w 466"/>
                <a:gd name="T7" fmla="*/ 231 h 368"/>
                <a:gd name="T8" fmla="*/ 43 w 466"/>
                <a:gd name="T9" fmla="*/ 275 h 368"/>
                <a:gd name="T10" fmla="*/ 112 w 466"/>
                <a:gd name="T11" fmla="*/ 297 h 368"/>
                <a:gd name="T12" fmla="*/ 139 w 466"/>
                <a:gd name="T13" fmla="*/ 320 h 368"/>
                <a:gd name="T14" fmla="*/ 236 w 466"/>
                <a:gd name="T15" fmla="*/ 368 h 368"/>
                <a:gd name="T16" fmla="*/ 324 w 466"/>
                <a:gd name="T17" fmla="*/ 302 h 368"/>
                <a:gd name="T18" fmla="*/ 375 w 466"/>
                <a:gd name="T19" fmla="*/ 341 h 368"/>
                <a:gd name="T20" fmla="*/ 446 w 466"/>
                <a:gd name="T21" fmla="*/ 320 h 368"/>
                <a:gd name="T22" fmla="*/ 460 w 466"/>
                <a:gd name="T23" fmla="*/ 298 h 368"/>
                <a:gd name="T24" fmla="*/ 461 w 466"/>
                <a:gd name="T25" fmla="*/ 275 h 368"/>
                <a:gd name="T26" fmla="*/ 466 w 466"/>
                <a:gd name="T27" fmla="*/ 207 h 368"/>
                <a:gd name="T28" fmla="*/ 466 w 466"/>
                <a:gd name="T29" fmla="*/ 116 h 368"/>
                <a:gd name="T30" fmla="*/ 420 w 466"/>
                <a:gd name="T31" fmla="*/ 47 h 368"/>
                <a:gd name="T32" fmla="*/ 372 w 466"/>
                <a:gd name="T33" fmla="*/ 0 h 368"/>
                <a:gd name="T34" fmla="*/ 348 w 466"/>
                <a:gd name="T35" fmla="*/ 47 h 368"/>
                <a:gd name="T36" fmla="*/ 163 w 466"/>
                <a:gd name="T37" fmla="*/ 47 h 368"/>
                <a:gd name="T38" fmla="*/ 115 w 466"/>
                <a:gd name="T39" fmla="*/ 2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6" h="368">
                  <a:moveTo>
                    <a:pt x="115" y="25"/>
                  </a:moveTo>
                  <a:lnTo>
                    <a:pt x="70" y="116"/>
                  </a:lnTo>
                  <a:lnTo>
                    <a:pt x="0" y="185"/>
                  </a:lnTo>
                  <a:lnTo>
                    <a:pt x="0" y="231"/>
                  </a:lnTo>
                  <a:lnTo>
                    <a:pt x="43" y="275"/>
                  </a:lnTo>
                  <a:lnTo>
                    <a:pt x="112" y="297"/>
                  </a:lnTo>
                  <a:lnTo>
                    <a:pt x="139" y="320"/>
                  </a:lnTo>
                  <a:lnTo>
                    <a:pt x="236" y="368"/>
                  </a:lnTo>
                  <a:lnTo>
                    <a:pt x="324" y="302"/>
                  </a:lnTo>
                  <a:lnTo>
                    <a:pt x="375" y="341"/>
                  </a:lnTo>
                  <a:lnTo>
                    <a:pt x="446" y="320"/>
                  </a:lnTo>
                  <a:lnTo>
                    <a:pt x="460" y="298"/>
                  </a:lnTo>
                  <a:lnTo>
                    <a:pt x="461" y="275"/>
                  </a:lnTo>
                  <a:lnTo>
                    <a:pt x="466" y="207"/>
                  </a:lnTo>
                  <a:lnTo>
                    <a:pt x="466" y="116"/>
                  </a:lnTo>
                  <a:lnTo>
                    <a:pt x="420" y="47"/>
                  </a:lnTo>
                  <a:lnTo>
                    <a:pt x="372" y="0"/>
                  </a:lnTo>
                  <a:lnTo>
                    <a:pt x="348" y="47"/>
                  </a:lnTo>
                  <a:lnTo>
                    <a:pt x="163" y="47"/>
                  </a:lnTo>
                  <a:lnTo>
                    <a:pt x="115" y="2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6" name="Freeform 201"/>
            <p:cNvSpPr>
              <a:spLocks/>
            </p:cNvSpPr>
            <p:nvPr/>
          </p:nvSpPr>
          <p:spPr bwMode="auto">
            <a:xfrm>
              <a:off x="5570" y="3495"/>
              <a:ext cx="274" cy="126"/>
            </a:xfrm>
            <a:custGeom>
              <a:avLst/>
              <a:gdLst>
                <a:gd name="T0" fmla="*/ 529 w 548"/>
                <a:gd name="T1" fmla="*/ 175 h 251"/>
                <a:gd name="T2" fmla="*/ 463 w 548"/>
                <a:gd name="T3" fmla="*/ 137 h 251"/>
                <a:gd name="T4" fmla="*/ 395 w 548"/>
                <a:gd name="T5" fmla="*/ 137 h 251"/>
                <a:gd name="T6" fmla="*/ 348 w 548"/>
                <a:gd name="T7" fmla="*/ 137 h 251"/>
                <a:gd name="T8" fmla="*/ 275 w 548"/>
                <a:gd name="T9" fmla="*/ 66 h 251"/>
                <a:gd name="T10" fmla="*/ 115 w 548"/>
                <a:gd name="T11" fmla="*/ 0 h 251"/>
                <a:gd name="T12" fmla="*/ 0 w 548"/>
                <a:gd name="T13" fmla="*/ 94 h 251"/>
                <a:gd name="T14" fmla="*/ 45 w 548"/>
                <a:gd name="T15" fmla="*/ 138 h 251"/>
                <a:gd name="T16" fmla="*/ 43 w 548"/>
                <a:gd name="T17" fmla="*/ 182 h 251"/>
                <a:gd name="T18" fmla="*/ 115 w 548"/>
                <a:gd name="T19" fmla="*/ 182 h 251"/>
                <a:gd name="T20" fmla="*/ 160 w 548"/>
                <a:gd name="T21" fmla="*/ 160 h 251"/>
                <a:gd name="T22" fmla="*/ 184 w 548"/>
                <a:gd name="T23" fmla="*/ 182 h 251"/>
                <a:gd name="T24" fmla="*/ 232 w 548"/>
                <a:gd name="T25" fmla="*/ 182 h 251"/>
                <a:gd name="T26" fmla="*/ 254 w 548"/>
                <a:gd name="T27" fmla="*/ 251 h 251"/>
                <a:gd name="T28" fmla="*/ 371 w 548"/>
                <a:gd name="T29" fmla="*/ 251 h 251"/>
                <a:gd name="T30" fmla="*/ 417 w 548"/>
                <a:gd name="T31" fmla="*/ 229 h 251"/>
                <a:gd name="T32" fmla="*/ 486 w 548"/>
                <a:gd name="T33" fmla="*/ 229 h 251"/>
                <a:gd name="T34" fmla="*/ 548 w 548"/>
                <a:gd name="T35" fmla="*/ 223 h 251"/>
                <a:gd name="T36" fmla="*/ 529 w 548"/>
                <a:gd name="T37" fmla="*/ 17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8" h="251">
                  <a:moveTo>
                    <a:pt x="529" y="175"/>
                  </a:moveTo>
                  <a:lnTo>
                    <a:pt x="463" y="137"/>
                  </a:lnTo>
                  <a:lnTo>
                    <a:pt x="395" y="137"/>
                  </a:lnTo>
                  <a:lnTo>
                    <a:pt x="348" y="137"/>
                  </a:lnTo>
                  <a:lnTo>
                    <a:pt x="275" y="66"/>
                  </a:lnTo>
                  <a:lnTo>
                    <a:pt x="115" y="0"/>
                  </a:lnTo>
                  <a:lnTo>
                    <a:pt x="0" y="94"/>
                  </a:lnTo>
                  <a:lnTo>
                    <a:pt x="45" y="138"/>
                  </a:lnTo>
                  <a:lnTo>
                    <a:pt x="43" y="182"/>
                  </a:lnTo>
                  <a:lnTo>
                    <a:pt x="115" y="182"/>
                  </a:lnTo>
                  <a:lnTo>
                    <a:pt x="160" y="160"/>
                  </a:lnTo>
                  <a:lnTo>
                    <a:pt x="184" y="182"/>
                  </a:lnTo>
                  <a:lnTo>
                    <a:pt x="232" y="182"/>
                  </a:lnTo>
                  <a:lnTo>
                    <a:pt x="254" y="251"/>
                  </a:lnTo>
                  <a:lnTo>
                    <a:pt x="371" y="251"/>
                  </a:lnTo>
                  <a:lnTo>
                    <a:pt x="417" y="229"/>
                  </a:lnTo>
                  <a:lnTo>
                    <a:pt x="486" y="229"/>
                  </a:lnTo>
                  <a:lnTo>
                    <a:pt x="548" y="223"/>
                  </a:lnTo>
                  <a:lnTo>
                    <a:pt x="529" y="175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7" name="Freeform 202"/>
            <p:cNvSpPr>
              <a:spLocks/>
            </p:cNvSpPr>
            <p:nvPr/>
          </p:nvSpPr>
          <p:spPr bwMode="auto">
            <a:xfrm>
              <a:off x="5604" y="3346"/>
              <a:ext cx="279" cy="237"/>
            </a:xfrm>
            <a:custGeom>
              <a:avLst/>
              <a:gdLst>
                <a:gd name="T0" fmla="*/ 50 w 559"/>
                <a:gd name="T1" fmla="*/ 300 h 474"/>
                <a:gd name="T2" fmla="*/ 51 w 559"/>
                <a:gd name="T3" fmla="*/ 250 h 474"/>
                <a:gd name="T4" fmla="*/ 47 w 559"/>
                <a:gd name="T5" fmla="*/ 207 h 474"/>
                <a:gd name="T6" fmla="*/ 0 w 559"/>
                <a:gd name="T7" fmla="*/ 185 h 474"/>
                <a:gd name="T8" fmla="*/ 23 w 559"/>
                <a:gd name="T9" fmla="*/ 113 h 474"/>
                <a:gd name="T10" fmla="*/ 23 w 559"/>
                <a:gd name="T11" fmla="*/ 71 h 474"/>
                <a:gd name="T12" fmla="*/ 165 w 559"/>
                <a:gd name="T13" fmla="*/ 0 h 474"/>
                <a:gd name="T14" fmla="*/ 281 w 559"/>
                <a:gd name="T15" fmla="*/ 0 h 474"/>
                <a:gd name="T16" fmla="*/ 304 w 559"/>
                <a:gd name="T17" fmla="*/ 0 h 474"/>
                <a:gd name="T18" fmla="*/ 419 w 559"/>
                <a:gd name="T19" fmla="*/ 47 h 474"/>
                <a:gd name="T20" fmla="*/ 465 w 559"/>
                <a:gd name="T21" fmla="*/ 71 h 474"/>
                <a:gd name="T22" fmla="*/ 535 w 559"/>
                <a:gd name="T23" fmla="*/ 91 h 474"/>
                <a:gd name="T24" fmla="*/ 535 w 559"/>
                <a:gd name="T25" fmla="*/ 160 h 474"/>
                <a:gd name="T26" fmla="*/ 513 w 559"/>
                <a:gd name="T27" fmla="*/ 207 h 474"/>
                <a:gd name="T28" fmla="*/ 535 w 559"/>
                <a:gd name="T29" fmla="*/ 251 h 474"/>
                <a:gd name="T30" fmla="*/ 559 w 559"/>
                <a:gd name="T31" fmla="*/ 298 h 474"/>
                <a:gd name="T32" fmla="*/ 543 w 559"/>
                <a:gd name="T33" fmla="*/ 363 h 474"/>
                <a:gd name="T34" fmla="*/ 481 w 559"/>
                <a:gd name="T35" fmla="*/ 435 h 474"/>
                <a:gd name="T36" fmla="*/ 465 w 559"/>
                <a:gd name="T37" fmla="*/ 474 h 474"/>
                <a:gd name="T38" fmla="*/ 382 w 559"/>
                <a:gd name="T39" fmla="*/ 435 h 474"/>
                <a:gd name="T40" fmla="*/ 275 w 559"/>
                <a:gd name="T41" fmla="*/ 435 h 474"/>
                <a:gd name="T42" fmla="*/ 205 w 559"/>
                <a:gd name="T43" fmla="*/ 361 h 474"/>
                <a:gd name="T44" fmla="*/ 142 w 559"/>
                <a:gd name="T45" fmla="*/ 333 h 474"/>
                <a:gd name="T46" fmla="*/ 50 w 559"/>
                <a:gd name="T47" fmla="*/ 30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9" h="474">
                  <a:moveTo>
                    <a:pt x="50" y="300"/>
                  </a:moveTo>
                  <a:lnTo>
                    <a:pt x="51" y="250"/>
                  </a:lnTo>
                  <a:lnTo>
                    <a:pt x="47" y="207"/>
                  </a:lnTo>
                  <a:lnTo>
                    <a:pt x="0" y="185"/>
                  </a:lnTo>
                  <a:lnTo>
                    <a:pt x="23" y="113"/>
                  </a:lnTo>
                  <a:lnTo>
                    <a:pt x="23" y="71"/>
                  </a:lnTo>
                  <a:lnTo>
                    <a:pt x="165" y="0"/>
                  </a:lnTo>
                  <a:lnTo>
                    <a:pt x="281" y="0"/>
                  </a:lnTo>
                  <a:lnTo>
                    <a:pt x="304" y="0"/>
                  </a:lnTo>
                  <a:lnTo>
                    <a:pt x="419" y="47"/>
                  </a:lnTo>
                  <a:lnTo>
                    <a:pt x="465" y="71"/>
                  </a:lnTo>
                  <a:lnTo>
                    <a:pt x="535" y="91"/>
                  </a:lnTo>
                  <a:lnTo>
                    <a:pt x="535" y="160"/>
                  </a:lnTo>
                  <a:lnTo>
                    <a:pt x="513" y="207"/>
                  </a:lnTo>
                  <a:lnTo>
                    <a:pt x="535" y="251"/>
                  </a:lnTo>
                  <a:lnTo>
                    <a:pt x="559" y="298"/>
                  </a:lnTo>
                  <a:lnTo>
                    <a:pt x="543" y="363"/>
                  </a:lnTo>
                  <a:lnTo>
                    <a:pt x="481" y="435"/>
                  </a:lnTo>
                  <a:lnTo>
                    <a:pt x="465" y="474"/>
                  </a:lnTo>
                  <a:lnTo>
                    <a:pt x="382" y="435"/>
                  </a:lnTo>
                  <a:lnTo>
                    <a:pt x="275" y="435"/>
                  </a:lnTo>
                  <a:lnTo>
                    <a:pt x="205" y="361"/>
                  </a:lnTo>
                  <a:lnTo>
                    <a:pt x="142" y="333"/>
                  </a:lnTo>
                  <a:lnTo>
                    <a:pt x="50" y="30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8" name="Freeform 203"/>
            <p:cNvSpPr>
              <a:spLocks/>
            </p:cNvSpPr>
            <p:nvPr/>
          </p:nvSpPr>
          <p:spPr bwMode="auto">
            <a:xfrm>
              <a:off x="5755" y="3272"/>
              <a:ext cx="187" cy="122"/>
            </a:xfrm>
            <a:custGeom>
              <a:avLst/>
              <a:gdLst>
                <a:gd name="T0" fmla="*/ 0 w 373"/>
                <a:gd name="T1" fmla="*/ 149 h 245"/>
                <a:gd name="T2" fmla="*/ 47 w 373"/>
                <a:gd name="T3" fmla="*/ 121 h 245"/>
                <a:gd name="T4" fmla="*/ 46 w 373"/>
                <a:gd name="T5" fmla="*/ 90 h 245"/>
                <a:gd name="T6" fmla="*/ 60 w 373"/>
                <a:gd name="T7" fmla="*/ 30 h 245"/>
                <a:gd name="T8" fmla="*/ 95 w 373"/>
                <a:gd name="T9" fmla="*/ 19 h 245"/>
                <a:gd name="T10" fmla="*/ 115 w 373"/>
                <a:gd name="T11" fmla="*/ 0 h 245"/>
                <a:gd name="T12" fmla="*/ 134 w 373"/>
                <a:gd name="T13" fmla="*/ 28 h 245"/>
                <a:gd name="T14" fmla="*/ 161 w 373"/>
                <a:gd name="T15" fmla="*/ 60 h 245"/>
                <a:gd name="T16" fmla="*/ 231 w 373"/>
                <a:gd name="T17" fmla="*/ 79 h 245"/>
                <a:gd name="T18" fmla="*/ 300 w 373"/>
                <a:gd name="T19" fmla="*/ 60 h 245"/>
                <a:gd name="T20" fmla="*/ 328 w 373"/>
                <a:gd name="T21" fmla="*/ 80 h 245"/>
                <a:gd name="T22" fmla="*/ 373 w 373"/>
                <a:gd name="T23" fmla="*/ 105 h 245"/>
                <a:gd name="T24" fmla="*/ 346 w 373"/>
                <a:gd name="T25" fmla="*/ 173 h 245"/>
                <a:gd name="T26" fmla="*/ 290 w 373"/>
                <a:gd name="T27" fmla="*/ 229 h 245"/>
                <a:gd name="T28" fmla="*/ 233 w 373"/>
                <a:gd name="T29" fmla="*/ 245 h 245"/>
                <a:gd name="T30" fmla="*/ 161 w 373"/>
                <a:gd name="T31" fmla="*/ 220 h 245"/>
                <a:gd name="T32" fmla="*/ 46 w 373"/>
                <a:gd name="T33" fmla="*/ 173 h 245"/>
                <a:gd name="T34" fmla="*/ 0 w 373"/>
                <a:gd name="T35" fmla="*/ 14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3" h="245">
                  <a:moveTo>
                    <a:pt x="0" y="149"/>
                  </a:moveTo>
                  <a:lnTo>
                    <a:pt x="47" y="121"/>
                  </a:lnTo>
                  <a:lnTo>
                    <a:pt x="46" y="90"/>
                  </a:lnTo>
                  <a:lnTo>
                    <a:pt x="60" y="30"/>
                  </a:lnTo>
                  <a:lnTo>
                    <a:pt x="95" y="19"/>
                  </a:lnTo>
                  <a:lnTo>
                    <a:pt x="115" y="0"/>
                  </a:lnTo>
                  <a:lnTo>
                    <a:pt x="134" y="28"/>
                  </a:lnTo>
                  <a:lnTo>
                    <a:pt x="161" y="60"/>
                  </a:lnTo>
                  <a:lnTo>
                    <a:pt x="231" y="79"/>
                  </a:lnTo>
                  <a:lnTo>
                    <a:pt x="300" y="60"/>
                  </a:lnTo>
                  <a:lnTo>
                    <a:pt x="328" y="80"/>
                  </a:lnTo>
                  <a:lnTo>
                    <a:pt x="373" y="105"/>
                  </a:lnTo>
                  <a:lnTo>
                    <a:pt x="346" y="173"/>
                  </a:lnTo>
                  <a:lnTo>
                    <a:pt x="290" y="229"/>
                  </a:lnTo>
                  <a:lnTo>
                    <a:pt x="233" y="245"/>
                  </a:lnTo>
                  <a:lnTo>
                    <a:pt x="161" y="220"/>
                  </a:lnTo>
                  <a:lnTo>
                    <a:pt x="46" y="173"/>
                  </a:lnTo>
                  <a:lnTo>
                    <a:pt x="0" y="149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9" name="Freeform 204"/>
            <p:cNvSpPr>
              <a:spLocks/>
            </p:cNvSpPr>
            <p:nvPr/>
          </p:nvSpPr>
          <p:spPr bwMode="auto">
            <a:xfrm>
              <a:off x="5790" y="3198"/>
              <a:ext cx="209" cy="125"/>
            </a:xfrm>
            <a:custGeom>
              <a:avLst/>
              <a:gdLst>
                <a:gd name="T0" fmla="*/ 0 w 420"/>
                <a:gd name="T1" fmla="*/ 180 h 251"/>
                <a:gd name="T2" fmla="*/ 0 w 420"/>
                <a:gd name="T3" fmla="*/ 113 h 251"/>
                <a:gd name="T4" fmla="*/ 47 w 420"/>
                <a:gd name="T5" fmla="*/ 69 h 251"/>
                <a:gd name="T6" fmla="*/ 141 w 420"/>
                <a:gd name="T7" fmla="*/ 92 h 251"/>
                <a:gd name="T8" fmla="*/ 163 w 420"/>
                <a:gd name="T9" fmla="*/ 92 h 251"/>
                <a:gd name="T10" fmla="*/ 141 w 420"/>
                <a:gd name="T11" fmla="*/ 0 h 251"/>
                <a:gd name="T12" fmla="*/ 208 w 420"/>
                <a:gd name="T13" fmla="*/ 67 h 251"/>
                <a:gd name="T14" fmla="*/ 257 w 420"/>
                <a:gd name="T15" fmla="*/ 69 h 251"/>
                <a:gd name="T16" fmla="*/ 305 w 420"/>
                <a:gd name="T17" fmla="*/ 73 h 251"/>
                <a:gd name="T18" fmla="*/ 420 w 420"/>
                <a:gd name="T19" fmla="*/ 155 h 251"/>
                <a:gd name="T20" fmla="*/ 391 w 420"/>
                <a:gd name="T21" fmla="*/ 182 h 251"/>
                <a:gd name="T22" fmla="*/ 303 w 420"/>
                <a:gd name="T23" fmla="*/ 251 h 251"/>
                <a:gd name="T24" fmla="*/ 232 w 420"/>
                <a:gd name="T25" fmla="*/ 207 h 251"/>
                <a:gd name="T26" fmla="*/ 153 w 420"/>
                <a:gd name="T27" fmla="*/ 227 h 251"/>
                <a:gd name="T28" fmla="*/ 90 w 420"/>
                <a:gd name="T29" fmla="*/ 208 h 251"/>
                <a:gd name="T30" fmla="*/ 70 w 420"/>
                <a:gd name="T31" fmla="*/ 180 h 251"/>
                <a:gd name="T32" fmla="*/ 47 w 420"/>
                <a:gd name="T33" fmla="*/ 138 h 251"/>
                <a:gd name="T34" fmla="*/ 27 w 420"/>
                <a:gd name="T35" fmla="*/ 169 h 251"/>
                <a:gd name="T36" fmla="*/ 0 w 420"/>
                <a:gd name="T37" fmla="*/ 18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0" h="251">
                  <a:moveTo>
                    <a:pt x="0" y="180"/>
                  </a:moveTo>
                  <a:lnTo>
                    <a:pt x="0" y="113"/>
                  </a:lnTo>
                  <a:lnTo>
                    <a:pt x="47" y="69"/>
                  </a:lnTo>
                  <a:lnTo>
                    <a:pt x="141" y="92"/>
                  </a:lnTo>
                  <a:lnTo>
                    <a:pt x="163" y="92"/>
                  </a:lnTo>
                  <a:lnTo>
                    <a:pt x="141" y="0"/>
                  </a:lnTo>
                  <a:lnTo>
                    <a:pt x="208" y="67"/>
                  </a:lnTo>
                  <a:lnTo>
                    <a:pt x="257" y="69"/>
                  </a:lnTo>
                  <a:lnTo>
                    <a:pt x="305" y="73"/>
                  </a:lnTo>
                  <a:lnTo>
                    <a:pt x="420" y="155"/>
                  </a:lnTo>
                  <a:lnTo>
                    <a:pt x="391" y="182"/>
                  </a:lnTo>
                  <a:lnTo>
                    <a:pt x="303" y="251"/>
                  </a:lnTo>
                  <a:lnTo>
                    <a:pt x="232" y="207"/>
                  </a:lnTo>
                  <a:lnTo>
                    <a:pt x="153" y="227"/>
                  </a:lnTo>
                  <a:lnTo>
                    <a:pt x="90" y="208"/>
                  </a:lnTo>
                  <a:lnTo>
                    <a:pt x="70" y="180"/>
                  </a:lnTo>
                  <a:lnTo>
                    <a:pt x="47" y="138"/>
                  </a:lnTo>
                  <a:lnTo>
                    <a:pt x="27" y="169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210" name="Freeform 205"/>
          <p:cNvSpPr>
            <a:spLocks/>
          </p:cNvSpPr>
          <p:nvPr/>
        </p:nvSpPr>
        <p:spPr bwMode="auto">
          <a:xfrm>
            <a:off x="4382333" y="2478892"/>
            <a:ext cx="139949" cy="126936"/>
          </a:xfrm>
          <a:custGeom>
            <a:avLst/>
            <a:gdLst>
              <a:gd name="T0" fmla="*/ 0 w 301"/>
              <a:gd name="T1" fmla="*/ 137 h 275"/>
              <a:gd name="T2" fmla="*/ 0 w 301"/>
              <a:gd name="T3" fmla="*/ 67 h 275"/>
              <a:gd name="T4" fmla="*/ 46 w 301"/>
              <a:gd name="T5" fmla="*/ 44 h 275"/>
              <a:gd name="T6" fmla="*/ 137 w 301"/>
              <a:gd name="T7" fmla="*/ 22 h 275"/>
              <a:gd name="T8" fmla="*/ 162 w 301"/>
              <a:gd name="T9" fmla="*/ 0 h 275"/>
              <a:gd name="T10" fmla="*/ 207 w 301"/>
              <a:gd name="T11" fmla="*/ 0 h 275"/>
              <a:gd name="T12" fmla="*/ 301 w 301"/>
              <a:gd name="T13" fmla="*/ 22 h 275"/>
              <a:gd name="T14" fmla="*/ 253 w 301"/>
              <a:gd name="T15" fmla="*/ 44 h 275"/>
              <a:gd name="T16" fmla="*/ 279 w 301"/>
              <a:gd name="T17" fmla="*/ 115 h 275"/>
              <a:gd name="T18" fmla="*/ 301 w 301"/>
              <a:gd name="T19" fmla="*/ 160 h 275"/>
              <a:gd name="T20" fmla="*/ 279 w 301"/>
              <a:gd name="T21" fmla="*/ 218 h 275"/>
              <a:gd name="T22" fmla="*/ 253 w 301"/>
              <a:gd name="T23" fmla="*/ 275 h 275"/>
              <a:gd name="T24" fmla="*/ 162 w 301"/>
              <a:gd name="T25" fmla="*/ 206 h 275"/>
              <a:gd name="T26" fmla="*/ 68 w 301"/>
              <a:gd name="T27" fmla="*/ 206 h 275"/>
              <a:gd name="T28" fmla="*/ 22 w 301"/>
              <a:gd name="T29" fmla="*/ 160 h 275"/>
              <a:gd name="T30" fmla="*/ 0 w 301"/>
              <a:gd name="T31" fmla="*/ 137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1" h="275">
                <a:moveTo>
                  <a:pt x="0" y="137"/>
                </a:moveTo>
                <a:lnTo>
                  <a:pt x="0" y="67"/>
                </a:lnTo>
                <a:lnTo>
                  <a:pt x="46" y="44"/>
                </a:lnTo>
                <a:lnTo>
                  <a:pt x="137" y="22"/>
                </a:lnTo>
                <a:lnTo>
                  <a:pt x="162" y="0"/>
                </a:lnTo>
                <a:lnTo>
                  <a:pt x="207" y="0"/>
                </a:lnTo>
                <a:lnTo>
                  <a:pt x="301" y="22"/>
                </a:lnTo>
                <a:lnTo>
                  <a:pt x="253" y="44"/>
                </a:lnTo>
                <a:lnTo>
                  <a:pt x="279" y="115"/>
                </a:lnTo>
                <a:lnTo>
                  <a:pt x="301" y="160"/>
                </a:lnTo>
                <a:lnTo>
                  <a:pt x="279" y="218"/>
                </a:lnTo>
                <a:lnTo>
                  <a:pt x="253" y="275"/>
                </a:lnTo>
                <a:lnTo>
                  <a:pt x="162" y="206"/>
                </a:lnTo>
                <a:lnTo>
                  <a:pt x="68" y="206"/>
                </a:lnTo>
                <a:lnTo>
                  <a:pt x="22" y="160"/>
                </a:lnTo>
                <a:lnTo>
                  <a:pt x="0" y="137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1" name="Freeform 206"/>
          <p:cNvSpPr>
            <a:spLocks/>
          </p:cNvSpPr>
          <p:nvPr/>
        </p:nvSpPr>
        <p:spPr bwMode="auto">
          <a:xfrm>
            <a:off x="4262774" y="1992459"/>
            <a:ext cx="313262" cy="453077"/>
          </a:xfrm>
          <a:custGeom>
            <a:avLst/>
            <a:gdLst>
              <a:gd name="T0" fmla="*/ 560 w 677"/>
              <a:gd name="T1" fmla="*/ 955 h 977"/>
              <a:gd name="T2" fmla="*/ 538 w 677"/>
              <a:gd name="T3" fmla="*/ 955 h 977"/>
              <a:gd name="T4" fmla="*/ 490 w 677"/>
              <a:gd name="T5" fmla="*/ 935 h 977"/>
              <a:gd name="T6" fmla="*/ 490 w 677"/>
              <a:gd name="T7" fmla="*/ 888 h 977"/>
              <a:gd name="T8" fmla="*/ 466 w 677"/>
              <a:gd name="T9" fmla="*/ 888 h 977"/>
              <a:gd name="T10" fmla="*/ 444 w 677"/>
              <a:gd name="T11" fmla="*/ 935 h 977"/>
              <a:gd name="T12" fmla="*/ 281 w 677"/>
              <a:gd name="T13" fmla="*/ 977 h 977"/>
              <a:gd name="T14" fmla="*/ 188 w 677"/>
              <a:gd name="T15" fmla="*/ 955 h 977"/>
              <a:gd name="T16" fmla="*/ 118 w 677"/>
              <a:gd name="T17" fmla="*/ 955 h 977"/>
              <a:gd name="T18" fmla="*/ 118 w 677"/>
              <a:gd name="T19" fmla="*/ 910 h 977"/>
              <a:gd name="T20" fmla="*/ 142 w 677"/>
              <a:gd name="T21" fmla="*/ 864 h 977"/>
              <a:gd name="T22" fmla="*/ 96 w 677"/>
              <a:gd name="T23" fmla="*/ 819 h 977"/>
              <a:gd name="T24" fmla="*/ 96 w 677"/>
              <a:gd name="T25" fmla="*/ 750 h 977"/>
              <a:gd name="T26" fmla="*/ 118 w 677"/>
              <a:gd name="T27" fmla="*/ 704 h 977"/>
              <a:gd name="T28" fmla="*/ 165 w 677"/>
              <a:gd name="T29" fmla="*/ 704 h 977"/>
              <a:gd name="T30" fmla="*/ 165 w 677"/>
              <a:gd name="T31" fmla="*/ 659 h 977"/>
              <a:gd name="T32" fmla="*/ 281 w 677"/>
              <a:gd name="T33" fmla="*/ 568 h 977"/>
              <a:gd name="T34" fmla="*/ 305 w 677"/>
              <a:gd name="T35" fmla="*/ 521 h 977"/>
              <a:gd name="T36" fmla="*/ 281 w 677"/>
              <a:gd name="T37" fmla="*/ 474 h 977"/>
              <a:gd name="T38" fmla="*/ 233 w 677"/>
              <a:gd name="T39" fmla="*/ 431 h 977"/>
              <a:gd name="T40" fmla="*/ 188 w 677"/>
              <a:gd name="T41" fmla="*/ 431 h 977"/>
              <a:gd name="T42" fmla="*/ 188 w 677"/>
              <a:gd name="T43" fmla="*/ 339 h 977"/>
              <a:gd name="T44" fmla="*/ 145 w 677"/>
              <a:gd name="T45" fmla="*/ 223 h 977"/>
              <a:gd name="T46" fmla="*/ 0 w 677"/>
              <a:gd name="T47" fmla="*/ 80 h 977"/>
              <a:gd name="T48" fmla="*/ 45 w 677"/>
              <a:gd name="T49" fmla="*/ 66 h 977"/>
              <a:gd name="T50" fmla="*/ 165 w 677"/>
              <a:gd name="T51" fmla="*/ 124 h 977"/>
              <a:gd name="T52" fmla="*/ 232 w 677"/>
              <a:gd name="T53" fmla="*/ 105 h 977"/>
              <a:gd name="T54" fmla="*/ 327 w 677"/>
              <a:gd name="T55" fmla="*/ 19 h 977"/>
              <a:gd name="T56" fmla="*/ 413 w 677"/>
              <a:gd name="T57" fmla="*/ 0 h 977"/>
              <a:gd name="T58" fmla="*/ 399 w 677"/>
              <a:gd name="T59" fmla="*/ 42 h 977"/>
              <a:gd name="T60" fmla="*/ 444 w 677"/>
              <a:gd name="T61" fmla="*/ 133 h 977"/>
              <a:gd name="T62" fmla="*/ 444 w 677"/>
              <a:gd name="T63" fmla="*/ 224 h 977"/>
              <a:gd name="T64" fmla="*/ 466 w 677"/>
              <a:gd name="T65" fmla="*/ 271 h 977"/>
              <a:gd name="T66" fmla="*/ 512 w 677"/>
              <a:gd name="T67" fmla="*/ 339 h 977"/>
              <a:gd name="T68" fmla="*/ 512 w 677"/>
              <a:gd name="T69" fmla="*/ 431 h 977"/>
              <a:gd name="T70" fmla="*/ 560 w 677"/>
              <a:gd name="T71" fmla="*/ 500 h 977"/>
              <a:gd name="T72" fmla="*/ 560 w 677"/>
              <a:gd name="T73" fmla="*/ 591 h 977"/>
              <a:gd name="T74" fmla="*/ 629 w 677"/>
              <a:gd name="T75" fmla="*/ 704 h 977"/>
              <a:gd name="T76" fmla="*/ 677 w 677"/>
              <a:gd name="T77" fmla="*/ 773 h 977"/>
              <a:gd name="T78" fmla="*/ 629 w 677"/>
              <a:gd name="T79" fmla="*/ 888 h 977"/>
              <a:gd name="T80" fmla="*/ 538 w 677"/>
              <a:gd name="T81" fmla="*/ 910 h 977"/>
              <a:gd name="T82" fmla="*/ 560 w 677"/>
              <a:gd name="T83" fmla="*/ 955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77" h="977">
                <a:moveTo>
                  <a:pt x="560" y="955"/>
                </a:moveTo>
                <a:lnTo>
                  <a:pt x="538" y="955"/>
                </a:lnTo>
                <a:lnTo>
                  <a:pt x="490" y="935"/>
                </a:lnTo>
                <a:lnTo>
                  <a:pt x="490" y="888"/>
                </a:lnTo>
                <a:lnTo>
                  <a:pt x="466" y="888"/>
                </a:lnTo>
                <a:lnTo>
                  <a:pt x="444" y="935"/>
                </a:lnTo>
                <a:lnTo>
                  <a:pt x="281" y="977"/>
                </a:lnTo>
                <a:lnTo>
                  <a:pt x="188" y="955"/>
                </a:lnTo>
                <a:lnTo>
                  <a:pt x="118" y="955"/>
                </a:lnTo>
                <a:lnTo>
                  <a:pt x="118" y="910"/>
                </a:lnTo>
                <a:lnTo>
                  <a:pt x="142" y="864"/>
                </a:lnTo>
                <a:lnTo>
                  <a:pt x="96" y="819"/>
                </a:lnTo>
                <a:lnTo>
                  <a:pt x="96" y="750"/>
                </a:lnTo>
                <a:lnTo>
                  <a:pt x="118" y="704"/>
                </a:lnTo>
                <a:lnTo>
                  <a:pt x="165" y="704"/>
                </a:lnTo>
                <a:lnTo>
                  <a:pt x="165" y="659"/>
                </a:lnTo>
                <a:lnTo>
                  <a:pt x="281" y="568"/>
                </a:lnTo>
                <a:lnTo>
                  <a:pt x="305" y="521"/>
                </a:lnTo>
                <a:lnTo>
                  <a:pt x="281" y="474"/>
                </a:lnTo>
                <a:lnTo>
                  <a:pt x="233" y="431"/>
                </a:lnTo>
                <a:lnTo>
                  <a:pt x="188" y="431"/>
                </a:lnTo>
                <a:lnTo>
                  <a:pt x="188" y="339"/>
                </a:lnTo>
                <a:lnTo>
                  <a:pt x="145" y="223"/>
                </a:lnTo>
                <a:lnTo>
                  <a:pt x="0" y="80"/>
                </a:lnTo>
                <a:lnTo>
                  <a:pt x="45" y="66"/>
                </a:lnTo>
                <a:lnTo>
                  <a:pt x="165" y="124"/>
                </a:lnTo>
                <a:lnTo>
                  <a:pt x="232" y="105"/>
                </a:lnTo>
                <a:lnTo>
                  <a:pt x="327" y="19"/>
                </a:lnTo>
                <a:lnTo>
                  <a:pt x="413" y="0"/>
                </a:lnTo>
                <a:lnTo>
                  <a:pt x="399" y="42"/>
                </a:lnTo>
                <a:lnTo>
                  <a:pt x="444" y="133"/>
                </a:lnTo>
                <a:lnTo>
                  <a:pt x="444" y="224"/>
                </a:lnTo>
                <a:lnTo>
                  <a:pt x="466" y="271"/>
                </a:lnTo>
                <a:lnTo>
                  <a:pt x="512" y="339"/>
                </a:lnTo>
                <a:lnTo>
                  <a:pt x="512" y="431"/>
                </a:lnTo>
                <a:lnTo>
                  <a:pt x="560" y="500"/>
                </a:lnTo>
                <a:lnTo>
                  <a:pt x="560" y="591"/>
                </a:lnTo>
                <a:lnTo>
                  <a:pt x="629" y="704"/>
                </a:lnTo>
                <a:lnTo>
                  <a:pt x="677" y="773"/>
                </a:lnTo>
                <a:lnTo>
                  <a:pt x="629" y="888"/>
                </a:lnTo>
                <a:lnTo>
                  <a:pt x="538" y="910"/>
                </a:lnTo>
                <a:lnTo>
                  <a:pt x="560" y="955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2" name="Freeform 207"/>
          <p:cNvSpPr>
            <a:spLocks/>
          </p:cNvSpPr>
          <p:nvPr/>
        </p:nvSpPr>
        <p:spPr bwMode="auto">
          <a:xfrm>
            <a:off x="4079266" y="2065656"/>
            <a:ext cx="273409" cy="571674"/>
          </a:xfrm>
          <a:custGeom>
            <a:avLst/>
            <a:gdLst>
              <a:gd name="T0" fmla="*/ 589 w 589"/>
              <a:gd name="T1" fmla="*/ 276 h 1235"/>
              <a:gd name="T2" fmla="*/ 511 w 589"/>
              <a:gd name="T3" fmla="*/ 342 h 1235"/>
              <a:gd name="T4" fmla="*/ 490 w 589"/>
              <a:gd name="T5" fmla="*/ 455 h 1235"/>
              <a:gd name="T6" fmla="*/ 468 w 589"/>
              <a:gd name="T7" fmla="*/ 524 h 1235"/>
              <a:gd name="T8" fmla="*/ 396 w 589"/>
              <a:gd name="T9" fmla="*/ 593 h 1235"/>
              <a:gd name="T10" fmla="*/ 327 w 589"/>
              <a:gd name="T11" fmla="*/ 616 h 1235"/>
              <a:gd name="T12" fmla="*/ 279 w 589"/>
              <a:gd name="T13" fmla="*/ 731 h 1235"/>
              <a:gd name="T14" fmla="*/ 279 w 589"/>
              <a:gd name="T15" fmla="*/ 778 h 1235"/>
              <a:gd name="T16" fmla="*/ 349 w 589"/>
              <a:gd name="T17" fmla="*/ 867 h 1235"/>
              <a:gd name="T18" fmla="*/ 349 w 589"/>
              <a:gd name="T19" fmla="*/ 891 h 1235"/>
              <a:gd name="T20" fmla="*/ 305 w 589"/>
              <a:gd name="T21" fmla="*/ 913 h 1235"/>
              <a:gd name="T22" fmla="*/ 279 w 589"/>
              <a:gd name="T23" fmla="*/ 891 h 1235"/>
              <a:gd name="T24" fmla="*/ 257 w 589"/>
              <a:gd name="T25" fmla="*/ 913 h 1235"/>
              <a:gd name="T26" fmla="*/ 279 w 589"/>
              <a:gd name="T27" fmla="*/ 935 h 1235"/>
              <a:gd name="T28" fmla="*/ 279 w 589"/>
              <a:gd name="T29" fmla="*/ 982 h 1235"/>
              <a:gd name="T30" fmla="*/ 279 w 589"/>
              <a:gd name="T31" fmla="*/ 1006 h 1235"/>
              <a:gd name="T32" fmla="*/ 279 w 589"/>
              <a:gd name="T33" fmla="*/ 1097 h 1235"/>
              <a:gd name="T34" fmla="*/ 233 w 589"/>
              <a:gd name="T35" fmla="*/ 1141 h 1235"/>
              <a:gd name="T36" fmla="*/ 163 w 589"/>
              <a:gd name="T37" fmla="*/ 1166 h 1235"/>
              <a:gd name="T38" fmla="*/ 140 w 589"/>
              <a:gd name="T39" fmla="*/ 1235 h 1235"/>
              <a:gd name="T40" fmla="*/ 94 w 589"/>
              <a:gd name="T41" fmla="*/ 1235 h 1235"/>
              <a:gd name="T42" fmla="*/ 72 w 589"/>
              <a:gd name="T43" fmla="*/ 1166 h 1235"/>
              <a:gd name="T44" fmla="*/ 48 w 589"/>
              <a:gd name="T45" fmla="*/ 1097 h 1235"/>
              <a:gd name="T46" fmla="*/ 8 w 589"/>
              <a:gd name="T47" fmla="*/ 1061 h 1235"/>
              <a:gd name="T48" fmla="*/ 0 w 589"/>
              <a:gd name="T49" fmla="*/ 982 h 1235"/>
              <a:gd name="T50" fmla="*/ 0 w 589"/>
              <a:gd name="T51" fmla="*/ 913 h 1235"/>
              <a:gd name="T52" fmla="*/ 0 w 589"/>
              <a:gd name="T53" fmla="*/ 891 h 1235"/>
              <a:gd name="T54" fmla="*/ 48 w 589"/>
              <a:gd name="T55" fmla="*/ 820 h 1235"/>
              <a:gd name="T56" fmla="*/ 72 w 589"/>
              <a:gd name="T57" fmla="*/ 684 h 1235"/>
              <a:gd name="T58" fmla="*/ 48 w 589"/>
              <a:gd name="T59" fmla="*/ 547 h 1235"/>
              <a:gd name="T60" fmla="*/ 72 w 589"/>
              <a:gd name="T61" fmla="*/ 480 h 1235"/>
              <a:gd name="T62" fmla="*/ 180 w 589"/>
              <a:gd name="T63" fmla="*/ 372 h 1235"/>
              <a:gd name="T64" fmla="*/ 191 w 589"/>
              <a:gd name="T65" fmla="*/ 298 h 1235"/>
              <a:gd name="T66" fmla="*/ 278 w 589"/>
              <a:gd name="T67" fmla="*/ 142 h 1235"/>
              <a:gd name="T68" fmla="*/ 308 w 589"/>
              <a:gd name="T69" fmla="*/ 61 h 1235"/>
              <a:gd name="T70" fmla="*/ 389 w 589"/>
              <a:gd name="T71" fmla="*/ 37 h 1235"/>
              <a:gd name="T72" fmla="*/ 421 w 589"/>
              <a:gd name="T73" fmla="*/ 0 h 1235"/>
              <a:gd name="T74" fmla="*/ 495 w 589"/>
              <a:gd name="T75" fmla="*/ 0 h 1235"/>
              <a:gd name="T76" fmla="*/ 530 w 589"/>
              <a:gd name="T77" fmla="*/ 61 h 1235"/>
              <a:gd name="T78" fmla="*/ 582 w 589"/>
              <a:gd name="T79" fmla="*/ 160 h 1235"/>
              <a:gd name="T80" fmla="*/ 582 w 589"/>
              <a:gd name="T81" fmla="*/ 204 h 1235"/>
              <a:gd name="T82" fmla="*/ 589 w 589"/>
              <a:gd name="T83" fmla="*/ 276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89" h="1235">
                <a:moveTo>
                  <a:pt x="589" y="276"/>
                </a:moveTo>
                <a:lnTo>
                  <a:pt x="511" y="342"/>
                </a:lnTo>
                <a:lnTo>
                  <a:pt x="490" y="455"/>
                </a:lnTo>
                <a:lnTo>
                  <a:pt x="468" y="524"/>
                </a:lnTo>
                <a:lnTo>
                  <a:pt x="396" y="593"/>
                </a:lnTo>
                <a:lnTo>
                  <a:pt x="327" y="616"/>
                </a:lnTo>
                <a:lnTo>
                  <a:pt x="279" y="731"/>
                </a:lnTo>
                <a:lnTo>
                  <a:pt x="279" y="778"/>
                </a:lnTo>
                <a:lnTo>
                  <a:pt x="349" y="867"/>
                </a:lnTo>
                <a:lnTo>
                  <a:pt x="349" y="891"/>
                </a:lnTo>
                <a:lnTo>
                  <a:pt x="305" y="913"/>
                </a:lnTo>
                <a:lnTo>
                  <a:pt x="279" y="891"/>
                </a:lnTo>
                <a:lnTo>
                  <a:pt x="257" y="913"/>
                </a:lnTo>
                <a:lnTo>
                  <a:pt x="279" y="935"/>
                </a:lnTo>
                <a:lnTo>
                  <a:pt x="279" y="982"/>
                </a:lnTo>
                <a:lnTo>
                  <a:pt x="279" y="1006"/>
                </a:lnTo>
                <a:lnTo>
                  <a:pt x="279" y="1097"/>
                </a:lnTo>
                <a:lnTo>
                  <a:pt x="233" y="1141"/>
                </a:lnTo>
                <a:lnTo>
                  <a:pt x="163" y="1166"/>
                </a:lnTo>
                <a:lnTo>
                  <a:pt x="140" y="1235"/>
                </a:lnTo>
                <a:lnTo>
                  <a:pt x="94" y="1235"/>
                </a:lnTo>
                <a:lnTo>
                  <a:pt x="72" y="1166"/>
                </a:lnTo>
                <a:lnTo>
                  <a:pt x="48" y="1097"/>
                </a:lnTo>
                <a:lnTo>
                  <a:pt x="8" y="1061"/>
                </a:lnTo>
                <a:lnTo>
                  <a:pt x="0" y="982"/>
                </a:lnTo>
                <a:lnTo>
                  <a:pt x="0" y="913"/>
                </a:lnTo>
                <a:lnTo>
                  <a:pt x="0" y="891"/>
                </a:lnTo>
                <a:lnTo>
                  <a:pt x="48" y="820"/>
                </a:lnTo>
                <a:lnTo>
                  <a:pt x="72" y="684"/>
                </a:lnTo>
                <a:lnTo>
                  <a:pt x="48" y="547"/>
                </a:lnTo>
                <a:lnTo>
                  <a:pt x="72" y="480"/>
                </a:lnTo>
                <a:lnTo>
                  <a:pt x="180" y="372"/>
                </a:lnTo>
                <a:lnTo>
                  <a:pt x="191" y="298"/>
                </a:lnTo>
                <a:lnTo>
                  <a:pt x="278" y="142"/>
                </a:lnTo>
                <a:lnTo>
                  <a:pt x="308" y="61"/>
                </a:lnTo>
                <a:lnTo>
                  <a:pt x="389" y="37"/>
                </a:lnTo>
                <a:lnTo>
                  <a:pt x="421" y="0"/>
                </a:lnTo>
                <a:lnTo>
                  <a:pt x="495" y="0"/>
                </a:lnTo>
                <a:lnTo>
                  <a:pt x="530" y="61"/>
                </a:lnTo>
                <a:lnTo>
                  <a:pt x="582" y="160"/>
                </a:lnTo>
                <a:lnTo>
                  <a:pt x="582" y="204"/>
                </a:lnTo>
                <a:lnTo>
                  <a:pt x="589" y="276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3" name="Freeform 208"/>
          <p:cNvSpPr>
            <a:spLocks/>
          </p:cNvSpPr>
          <p:nvPr/>
        </p:nvSpPr>
        <p:spPr bwMode="auto">
          <a:xfrm>
            <a:off x="3940244" y="1947986"/>
            <a:ext cx="549599" cy="593911"/>
          </a:xfrm>
          <a:custGeom>
            <a:avLst/>
            <a:gdLst>
              <a:gd name="T0" fmla="*/ 1046 w 1186"/>
              <a:gd name="T1" fmla="*/ 0 h 1281"/>
              <a:gd name="T2" fmla="*/ 977 w 1186"/>
              <a:gd name="T3" fmla="*/ 0 h 1281"/>
              <a:gd name="T4" fmla="*/ 907 w 1186"/>
              <a:gd name="T5" fmla="*/ 24 h 1281"/>
              <a:gd name="T6" fmla="*/ 792 w 1186"/>
              <a:gd name="T7" fmla="*/ 46 h 1281"/>
              <a:gd name="T8" fmla="*/ 698 w 1186"/>
              <a:gd name="T9" fmla="*/ 115 h 1281"/>
              <a:gd name="T10" fmla="*/ 535 w 1186"/>
              <a:gd name="T11" fmla="*/ 253 h 1281"/>
              <a:gd name="T12" fmla="*/ 513 w 1186"/>
              <a:gd name="T13" fmla="*/ 298 h 1281"/>
              <a:gd name="T14" fmla="*/ 490 w 1186"/>
              <a:gd name="T15" fmla="*/ 367 h 1281"/>
              <a:gd name="T16" fmla="*/ 396 w 1186"/>
              <a:gd name="T17" fmla="*/ 435 h 1281"/>
              <a:gd name="T18" fmla="*/ 302 w 1186"/>
              <a:gd name="T19" fmla="*/ 617 h 1281"/>
              <a:gd name="T20" fmla="*/ 211 w 1186"/>
              <a:gd name="T21" fmla="*/ 755 h 1281"/>
              <a:gd name="T22" fmla="*/ 251 w 1186"/>
              <a:gd name="T23" fmla="*/ 775 h 1281"/>
              <a:gd name="T24" fmla="*/ 163 w 1186"/>
              <a:gd name="T25" fmla="*/ 824 h 1281"/>
              <a:gd name="T26" fmla="*/ 0 w 1186"/>
              <a:gd name="T27" fmla="*/ 937 h 1281"/>
              <a:gd name="T28" fmla="*/ 69 w 1186"/>
              <a:gd name="T29" fmla="*/ 984 h 1281"/>
              <a:gd name="T30" fmla="*/ 69 w 1186"/>
              <a:gd name="T31" fmla="*/ 1031 h 1281"/>
              <a:gd name="T32" fmla="*/ 23 w 1186"/>
              <a:gd name="T33" fmla="*/ 1073 h 1281"/>
              <a:gd name="T34" fmla="*/ 23 w 1186"/>
              <a:gd name="T35" fmla="*/ 1144 h 1281"/>
              <a:gd name="T36" fmla="*/ 23 w 1186"/>
              <a:gd name="T37" fmla="*/ 1211 h 1281"/>
              <a:gd name="T38" fmla="*/ 47 w 1186"/>
              <a:gd name="T39" fmla="*/ 1281 h 1281"/>
              <a:gd name="T40" fmla="*/ 233 w 1186"/>
              <a:gd name="T41" fmla="*/ 1211 h 1281"/>
              <a:gd name="T42" fmla="*/ 350 w 1186"/>
              <a:gd name="T43" fmla="*/ 1073 h 1281"/>
              <a:gd name="T44" fmla="*/ 374 w 1186"/>
              <a:gd name="T45" fmla="*/ 893 h 1281"/>
              <a:gd name="T46" fmla="*/ 396 w 1186"/>
              <a:gd name="T47" fmla="*/ 708 h 1281"/>
              <a:gd name="T48" fmla="*/ 490 w 1186"/>
              <a:gd name="T49" fmla="*/ 617 h 1281"/>
              <a:gd name="T50" fmla="*/ 535 w 1186"/>
              <a:gd name="T51" fmla="*/ 480 h 1281"/>
              <a:gd name="T52" fmla="*/ 675 w 1186"/>
              <a:gd name="T53" fmla="*/ 298 h 1281"/>
              <a:gd name="T54" fmla="*/ 701 w 1186"/>
              <a:gd name="T55" fmla="*/ 168 h 1281"/>
              <a:gd name="T56" fmla="*/ 857 w 1186"/>
              <a:gd name="T57" fmla="*/ 224 h 1281"/>
              <a:gd name="T58" fmla="*/ 996 w 1186"/>
              <a:gd name="T59" fmla="*/ 140 h 1281"/>
              <a:gd name="T60" fmla="*/ 1117 w 1186"/>
              <a:gd name="T61" fmla="*/ 93 h 1281"/>
              <a:gd name="T62" fmla="*/ 1186 w 1186"/>
              <a:gd name="T63" fmla="*/ 46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6" h="1281">
                <a:moveTo>
                  <a:pt x="1162" y="0"/>
                </a:moveTo>
                <a:lnTo>
                  <a:pt x="1046" y="0"/>
                </a:lnTo>
                <a:lnTo>
                  <a:pt x="1001" y="46"/>
                </a:lnTo>
                <a:lnTo>
                  <a:pt x="977" y="0"/>
                </a:lnTo>
                <a:lnTo>
                  <a:pt x="907" y="0"/>
                </a:lnTo>
                <a:lnTo>
                  <a:pt x="907" y="24"/>
                </a:lnTo>
                <a:lnTo>
                  <a:pt x="861" y="24"/>
                </a:lnTo>
                <a:lnTo>
                  <a:pt x="792" y="46"/>
                </a:lnTo>
                <a:lnTo>
                  <a:pt x="782" y="115"/>
                </a:lnTo>
                <a:lnTo>
                  <a:pt x="698" y="115"/>
                </a:lnTo>
                <a:lnTo>
                  <a:pt x="629" y="138"/>
                </a:lnTo>
                <a:lnTo>
                  <a:pt x="535" y="253"/>
                </a:lnTo>
                <a:lnTo>
                  <a:pt x="581" y="273"/>
                </a:lnTo>
                <a:lnTo>
                  <a:pt x="513" y="298"/>
                </a:lnTo>
                <a:lnTo>
                  <a:pt x="513" y="342"/>
                </a:lnTo>
                <a:lnTo>
                  <a:pt x="490" y="367"/>
                </a:lnTo>
                <a:lnTo>
                  <a:pt x="442" y="342"/>
                </a:lnTo>
                <a:lnTo>
                  <a:pt x="396" y="435"/>
                </a:lnTo>
                <a:lnTo>
                  <a:pt x="396" y="480"/>
                </a:lnTo>
                <a:lnTo>
                  <a:pt x="302" y="617"/>
                </a:lnTo>
                <a:lnTo>
                  <a:pt x="211" y="733"/>
                </a:lnTo>
                <a:lnTo>
                  <a:pt x="211" y="755"/>
                </a:lnTo>
                <a:lnTo>
                  <a:pt x="280" y="755"/>
                </a:lnTo>
                <a:lnTo>
                  <a:pt x="251" y="775"/>
                </a:lnTo>
                <a:lnTo>
                  <a:pt x="185" y="777"/>
                </a:lnTo>
                <a:lnTo>
                  <a:pt x="163" y="824"/>
                </a:lnTo>
                <a:lnTo>
                  <a:pt x="47" y="893"/>
                </a:lnTo>
                <a:lnTo>
                  <a:pt x="0" y="937"/>
                </a:lnTo>
                <a:lnTo>
                  <a:pt x="0" y="1006"/>
                </a:lnTo>
                <a:lnTo>
                  <a:pt x="69" y="984"/>
                </a:lnTo>
                <a:lnTo>
                  <a:pt x="94" y="984"/>
                </a:lnTo>
                <a:lnTo>
                  <a:pt x="69" y="1031"/>
                </a:lnTo>
                <a:lnTo>
                  <a:pt x="23" y="1031"/>
                </a:lnTo>
                <a:lnTo>
                  <a:pt x="23" y="1073"/>
                </a:lnTo>
                <a:lnTo>
                  <a:pt x="8" y="1117"/>
                </a:lnTo>
                <a:lnTo>
                  <a:pt x="23" y="1144"/>
                </a:lnTo>
                <a:lnTo>
                  <a:pt x="8" y="1161"/>
                </a:lnTo>
                <a:lnTo>
                  <a:pt x="23" y="1211"/>
                </a:lnTo>
                <a:lnTo>
                  <a:pt x="0" y="1235"/>
                </a:lnTo>
                <a:lnTo>
                  <a:pt x="47" y="1281"/>
                </a:lnTo>
                <a:lnTo>
                  <a:pt x="163" y="1259"/>
                </a:lnTo>
                <a:lnTo>
                  <a:pt x="233" y="1211"/>
                </a:lnTo>
                <a:lnTo>
                  <a:pt x="302" y="1166"/>
                </a:lnTo>
                <a:lnTo>
                  <a:pt x="350" y="1073"/>
                </a:lnTo>
                <a:lnTo>
                  <a:pt x="374" y="937"/>
                </a:lnTo>
                <a:lnTo>
                  <a:pt x="374" y="893"/>
                </a:lnTo>
                <a:lnTo>
                  <a:pt x="350" y="800"/>
                </a:lnTo>
                <a:lnTo>
                  <a:pt x="396" y="708"/>
                </a:lnTo>
                <a:lnTo>
                  <a:pt x="442" y="664"/>
                </a:lnTo>
                <a:lnTo>
                  <a:pt x="490" y="617"/>
                </a:lnTo>
                <a:lnTo>
                  <a:pt x="490" y="570"/>
                </a:lnTo>
                <a:lnTo>
                  <a:pt x="535" y="480"/>
                </a:lnTo>
                <a:lnTo>
                  <a:pt x="607" y="320"/>
                </a:lnTo>
                <a:lnTo>
                  <a:pt x="675" y="298"/>
                </a:lnTo>
                <a:lnTo>
                  <a:pt x="803" y="257"/>
                </a:lnTo>
                <a:lnTo>
                  <a:pt x="701" y="168"/>
                </a:lnTo>
                <a:lnTo>
                  <a:pt x="741" y="157"/>
                </a:lnTo>
                <a:lnTo>
                  <a:pt x="857" y="224"/>
                </a:lnTo>
                <a:lnTo>
                  <a:pt x="910" y="220"/>
                </a:lnTo>
                <a:lnTo>
                  <a:pt x="996" y="140"/>
                </a:lnTo>
                <a:lnTo>
                  <a:pt x="1023" y="115"/>
                </a:lnTo>
                <a:lnTo>
                  <a:pt x="1117" y="93"/>
                </a:lnTo>
                <a:lnTo>
                  <a:pt x="1117" y="71"/>
                </a:lnTo>
                <a:lnTo>
                  <a:pt x="1186" y="46"/>
                </a:lnTo>
                <a:lnTo>
                  <a:pt x="1162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4" name="Freeform 209"/>
          <p:cNvSpPr>
            <a:spLocks/>
          </p:cNvSpPr>
          <p:nvPr/>
        </p:nvSpPr>
        <p:spPr bwMode="auto">
          <a:xfrm>
            <a:off x="4221068" y="2541896"/>
            <a:ext cx="31512" cy="42621"/>
          </a:xfrm>
          <a:custGeom>
            <a:avLst/>
            <a:gdLst>
              <a:gd name="T0" fmla="*/ 44 w 68"/>
              <a:gd name="T1" fmla="*/ 0 h 92"/>
              <a:gd name="T2" fmla="*/ 0 w 68"/>
              <a:gd name="T3" fmla="*/ 23 h 92"/>
              <a:gd name="T4" fmla="*/ 22 w 68"/>
              <a:gd name="T5" fmla="*/ 92 h 92"/>
              <a:gd name="T6" fmla="*/ 44 w 68"/>
              <a:gd name="T7" fmla="*/ 69 h 92"/>
              <a:gd name="T8" fmla="*/ 68 w 68"/>
              <a:gd name="T9" fmla="*/ 45 h 92"/>
              <a:gd name="T10" fmla="*/ 44 w 68"/>
              <a:gd name="T11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" h="92">
                <a:moveTo>
                  <a:pt x="44" y="0"/>
                </a:moveTo>
                <a:lnTo>
                  <a:pt x="0" y="23"/>
                </a:lnTo>
                <a:lnTo>
                  <a:pt x="22" y="92"/>
                </a:lnTo>
                <a:lnTo>
                  <a:pt x="44" y="69"/>
                </a:lnTo>
                <a:lnTo>
                  <a:pt x="68" y="45"/>
                </a:lnTo>
                <a:lnTo>
                  <a:pt x="44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5" name="Freeform 210"/>
          <p:cNvSpPr>
            <a:spLocks/>
          </p:cNvSpPr>
          <p:nvPr/>
        </p:nvSpPr>
        <p:spPr bwMode="auto">
          <a:xfrm>
            <a:off x="4069071" y="2647522"/>
            <a:ext cx="32438" cy="31502"/>
          </a:xfrm>
          <a:custGeom>
            <a:avLst/>
            <a:gdLst>
              <a:gd name="T0" fmla="*/ 46 w 70"/>
              <a:gd name="T1" fmla="*/ 0 h 67"/>
              <a:gd name="T2" fmla="*/ 0 w 70"/>
              <a:gd name="T3" fmla="*/ 45 h 67"/>
              <a:gd name="T4" fmla="*/ 22 w 70"/>
              <a:gd name="T5" fmla="*/ 67 h 67"/>
              <a:gd name="T6" fmla="*/ 70 w 70"/>
              <a:gd name="T7" fmla="*/ 45 h 67"/>
              <a:gd name="T8" fmla="*/ 46 w 70"/>
              <a:gd name="T9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7">
                <a:moveTo>
                  <a:pt x="46" y="0"/>
                </a:moveTo>
                <a:lnTo>
                  <a:pt x="0" y="45"/>
                </a:lnTo>
                <a:lnTo>
                  <a:pt x="22" y="67"/>
                </a:lnTo>
                <a:lnTo>
                  <a:pt x="70" y="45"/>
                </a:lnTo>
                <a:lnTo>
                  <a:pt x="46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6" name="Freeform 211"/>
          <p:cNvSpPr>
            <a:spLocks/>
          </p:cNvSpPr>
          <p:nvPr/>
        </p:nvSpPr>
        <p:spPr bwMode="auto">
          <a:xfrm>
            <a:off x="4361016" y="3050566"/>
            <a:ext cx="161265" cy="100993"/>
          </a:xfrm>
          <a:custGeom>
            <a:avLst/>
            <a:gdLst>
              <a:gd name="T0" fmla="*/ 346 w 346"/>
              <a:gd name="T1" fmla="*/ 22 h 218"/>
              <a:gd name="T2" fmla="*/ 324 w 346"/>
              <a:gd name="T3" fmla="*/ 68 h 218"/>
              <a:gd name="T4" fmla="*/ 276 w 346"/>
              <a:gd name="T5" fmla="*/ 115 h 218"/>
              <a:gd name="T6" fmla="*/ 324 w 346"/>
              <a:gd name="T7" fmla="*/ 160 h 218"/>
              <a:gd name="T8" fmla="*/ 276 w 346"/>
              <a:gd name="T9" fmla="*/ 206 h 218"/>
              <a:gd name="T10" fmla="*/ 230 w 346"/>
              <a:gd name="T11" fmla="*/ 206 h 218"/>
              <a:gd name="T12" fmla="*/ 113 w 346"/>
              <a:gd name="T13" fmla="*/ 206 h 218"/>
              <a:gd name="T14" fmla="*/ 45 w 346"/>
              <a:gd name="T15" fmla="*/ 218 h 218"/>
              <a:gd name="T16" fmla="*/ 16 w 346"/>
              <a:gd name="T17" fmla="*/ 179 h 218"/>
              <a:gd name="T18" fmla="*/ 41 w 346"/>
              <a:gd name="T19" fmla="*/ 160 h 218"/>
              <a:gd name="T20" fmla="*/ 0 w 346"/>
              <a:gd name="T21" fmla="*/ 99 h 218"/>
              <a:gd name="T22" fmla="*/ 19 w 346"/>
              <a:gd name="T23" fmla="*/ 85 h 218"/>
              <a:gd name="T24" fmla="*/ 26 w 346"/>
              <a:gd name="T25" fmla="*/ 33 h 218"/>
              <a:gd name="T26" fmla="*/ 45 w 346"/>
              <a:gd name="T27" fmla="*/ 22 h 218"/>
              <a:gd name="T28" fmla="*/ 136 w 346"/>
              <a:gd name="T29" fmla="*/ 68 h 218"/>
              <a:gd name="T30" fmla="*/ 230 w 346"/>
              <a:gd name="T31" fmla="*/ 0 h 218"/>
              <a:gd name="T32" fmla="*/ 276 w 346"/>
              <a:gd name="T33" fmla="*/ 46 h 218"/>
              <a:gd name="T34" fmla="*/ 346 w 346"/>
              <a:gd name="T35" fmla="*/ 22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6" h="218">
                <a:moveTo>
                  <a:pt x="346" y="22"/>
                </a:moveTo>
                <a:lnTo>
                  <a:pt x="324" y="68"/>
                </a:lnTo>
                <a:lnTo>
                  <a:pt x="276" y="115"/>
                </a:lnTo>
                <a:lnTo>
                  <a:pt x="324" y="160"/>
                </a:lnTo>
                <a:lnTo>
                  <a:pt x="276" y="206"/>
                </a:lnTo>
                <a:lnTo>
                  <a:pt x="230" y="206"/>
                </a:lnTo>
                <a:lnTo>
                  <a:pt x="113" y="206"/>
                </a:lnTo>
                <a:lnTo>
                  <a:pt x="45" y="218"/>
                </a:lnTo>
                <a:lnTo>
                  <a:pt x="16" y="179"/>
                </a:lnTo>
                <a:lnTo>
                  <a:pt x="41" y="160"/>
                </a:lnTo>
                <a:lnTo>
                  <a:pt x="0" y="99"/>
                </a:lnTo>
                <a:lnTo>
                  <a:pt x="19" y="85"/>
                </a:lnTo>
                <a:lnTo>
                  <a:pt x="26" y="33"/>
                </a:lnTo>
                <a:lnTo>
                  <a:pt x="45" y="22"/>
                </a:lnTo>
                <a:lnTo>
                  <a:pt x="136" y="68"/>
                </a:lnTo>
                <a:lnTo>
                  <a:pt x="230" y="0"/>
                </a:lnTo>
                <a:lnTo>
                  <a:pt x="276" y="46"/>
                </a:lnTo>
                <a:lnTo>
                  <a:pt x="346" y="22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7" name="Freeform 212"/>
          <p:cNvSpPr>
            <a:spLocks/>
          </p:cNvSpPr>
          <p:nvPr/>
        </p:nvSpPr>
        <p:spPr bwMode="auto">
          <a:xfrm>
            <a:off x="4458332" y="3128395"/>
            <a:ext cx="71364" cy="68564"/>
          </a:xfrm>
          <a:custGeom>
            <a:avLst/>
            <a:gdLst>
              <a:gd name="T0" fmla="*/ 113 w 155"/>
              <a:gd name="T1" fmla="*/ 0 h 147"/>
              <a:gd name="T2" fmla="*/ 40 w 155"/>
              <a:gd name="T3" fmla="*/ 64 h 147"/>
              <a:gd name="T4" fmla="*/ 0 w 155"/>
              <a:gd name="T5" fmla="*/ 107 h 147"/>
              <a:gd name="T6" fmla="*/ 56 w 155"/>
              <a:gd name="T7" fmla="*/ 147 h 147"/>
              <a:gd name="T8" fmla="*/ 99 w 155"/>
              <a:gd name="T9" fmla="*/ 107 h 147"/>
              <a:gd name="T10" fmla="*/ 155 w 155"/>
              <a:gd name="T11" fmla="*/ 71 h 147"/>
              <a:gd name="T12" fmla="*/ 136 w 155"/>
              <a:gd name="T13" fmla="*/ 6 h 147"/>
              <a:gd name="T14" fmla="*/ 113 w 155"/>
              <a:gd name="T1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5" h="147">
                <a:moveTo>
                  <a:pt x="113" y="0"/>
                </a:moveTo>
                <a:lnTo>
                  <a:pt x="40" y="64"/>
                </a:lnTo>
                <a:lnTo>
                  <a:pt x="0" y="107"/>
                </a:lnTo>
                <a:lnTo>
                  <a:pt x="56" y="147"/>
                </a:lnTo>
                <a:lnTo>
                  <a:pt x="99" y="107"/>
                </a:lnTo>
                <a:lnTo>
                  <a:pt x="155" y="71"/>
                </a:lnTo>
                <a:lnTo>
                  <a:pt x="136" y="6"/>
                </a:lnTo>
                <a:lnTo>
                  <a:pt x="113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8" name="Freeform 213"/>
          <p:cNvSpPr>
            <a:spLocks/>
          </p:cNvSpPr>
          <p:nvPr/>
        </p:nvSpPr>
        <p:spPr bwMode="auto">
          <a:xfrm>
            <a:off x="4329505" y="3145999"/>
            <a:ext cx="149217" cy="169556"/>
          </a:xfrm>
          <a:custGeom>
            <a:avLst/>
            <a:gdLst>
              <a:gd name="T0" fmla="*/ 276 w 321"/>
              <a:gd name="T1" fmla="*/ 69 h 365"/>
              <a:gd name="T2" fmla="*/ 251 w 321"/>
              <a:gd name="T3" fmla="*/ 69 h 365"/>
              <a:gd name="T4" fmla="*/ 205 w 321"/>
              <a:gd name="T5" fmla="*/ 91 h 365"/>
              <a:gd name="T6" fmla="*/ 160 w 321"/>
              <a:gd name="T7" fmla="*/ 69 h 365"/>
              <a:gd name="T8" fmla="*/ 160 w 321"/>
              <a:gd name="T9" fmla="*/ 114 h 365"/>
              <a:gd name="T10" fmla="*/ 114 w 321"/>
              <a:gd name="T11" fmla="*/ 91 h 365"/>
              <a:gd name="T12" fmla="*/ 80 w 321"/>
              <a:gd name="T13" fmla="*/ 89 h 365"/>
              <a:gd name="T14" fmla="*/ 160 w 321"/>
              <a:gd name="T15" fmla="*/ 160 h 365"/>
              <a:gd name="T16" fmla="*/ 88 w 321"/>
              <a:gd name="T17" fmla="*/ 136 h 365"/>
              <a:gd name="T18" fmla="*/ 88 w 321"/>
              <a:gd name="T19" fmla="*/ 183 h 365"/>
              <a:gd name="T20" fmla="*/ 136 w 321"/>
              <a:gd name="T21" fmla="*/ 229 h 365"/>
              <a:gd name="T22" fmla="*/ 160 w 321"/>
              <a:gd name="T23" fmla="*/ 273 h 365"/>
              <a:gd name="T24" fmla="*/ 122 w 321"/>
              <a:gd name="T25" fmla="*/ 260 h 365"/>
              <a:gd name="T26" fmla="*/ 182 w 321"/>
              <a:gd name="T27" fmla="*/ 320 h 365"/>
              <a:gd name="T28" fmla="*/ 136 w 321"/>
              <a:gd name="T29" fmla="*/ 296 h 365"/>
              <a:gd name="T30" fmla="*/ 101 w 321"/>
              <a:gd name="T31" fmla="*/ 282 h 365"/>
              <a:gd name="T32" fmla="*/ 155 w 321"/>
              <a:gd name="T33" fmla="*/ 337 h 365"/>
              <a:gd name="T34" fmla="*/ 160 w 321"/>
              <a:gd name="T35" fmla="*/ 365 h 365"/>
              <a:gd name="T36" fmla="*/ 88 w 321"/>
              <a:gd name="T37" fmla="*/ 361 h 365"/>
              <a:gd name="T38" fmla="*/ 43 w 321"/>
              <a:gd name="T39" fmla="*/ 343 h 365"/>
              <a:gd name="T40" fmla="*/ 20 w 321"/>
              <a:gd name="T41" fmla="*/ 251 h 365"/>
              <a:gd name="T42" fmla="*/ 7 w 321"/>
              <a:gd name="T43" fmla="*/ 215 h 365"/>
              <a:gd name="T44" fmla="*/ 101 w 321"/>
              <a:gd name="T45" fmla="*/ 268 h 365"/>
              <a:gd name="T46" fmla="*/ 37 w 321"/>
              <a:gd name="T47" fmla="*/ 194 h 365"/>
              <a:gd name="T48" fmla="*/ 12 w 321"/>
              <a:gd name="T49" fmla="*/ 163 h 365"/>
              <a:gd name="T50" fmla="*/ 0 w 321"/>
              <a:gd name="T51" fmla="*/ 89 h 365"/>
              <a:gd name="T52" fmla="*/ 43 w 321"/>
              <a:gd name="T53" fmla="*/ 69 h 365"/>
              <a:gd name="T54" fmla="*/ 88 w 321"/>
              <a:gd name="T55" fmla="*/ 23 h 365"/>
              <a:gd name="T56" fmla="*/ 160 w 321"/>
              <a:gd name="T57" fmla="*/ 0 h 365"/>
              <a:gd name="T58" fmla="*/ 276 w 321"/>
              <a:gd name="T59" fmla="*/ 0 h 365"/>
              <a:gd name="T60" fmla="*/ 321 w 321"/>
              <a:gd name="T61" fmla="*/ 0 h 365"/>
              <a:gd name="T62" fmla="*/ 321 w 321"/>
              <a:gd name="T63" fmla="*/ 23 h 365"/>
              <a:gd name="T64" fmla="*/ 276 w 321"/>
              <a:gd name="T65" fmla="*/ 6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1" h="365">
                <a:moveTo>
                  <a:pt x="276" y="69"/>
                </a:moveTo>
                <a:lnTo>
                  <a:pt x="251" y="69"/>
                </a:lnTo>
                <a:lnTo>
                  <a:pt x="205" y="91"/>
                </a:lnTo>
                <a:lnTo>
                  <a:pt x="160" y="69"/>
                </a:lnTo>
                <a:lnTo>
                  <a:pt x="160" y="114"/>
                </a:lnTo>
                <a:lnTo>
                  <a:pt x="114" y="91"/>
                </a:lnTo>
                <a:lnTo>
                  <a:pt x="80" y="89"/>
                </a:lnTo>
                <a:lnTo>
                  <a:pt x="160" y="160"/>
                </a:lnTo>
                <a:lnTo>
                  <a:pt x="88" y="136"/>
                </a:lnTo>
                <a:lnTo>
                  <a:pt x="88" y="183"/>
                </a:lnTo>
                <a:lnTo>
                  <a:pt x="136" y="229"/>
                </a:lnTo>
                <a:lnTo>
                  <a:pt x="160" y="273"/>
                </a:lnTo>
                <a:lnTo>
                  <a:pt x="122" y="260"/>
                </a:lnTo>
                <a:lnTo>
                  <a:pt x="182" y="320"/>
                </a:lnTo>
                <a:lnTo>
                  <a:pt x="136" y="296"/>
                </a:lnTo>
                <a:lnTo>
                  <a:pt x="101" y="282"/>
                </a:lnTo>
                <a:lnTo>
                  <a:pt x="155" y="337"/>
                </a:lnTo>
                <a:lnTo>
                  <a:pt x="160" y="365"/>
                </a:lnTo>
                <a:lnTo>
                  <a:pt x="88" y="361"/>
                </a:lnTo>
                <a:lnTo>
                  <a:pt x="43" y="343"/>
                </a:lnTo>
                <a:lnTo>
                  <a:pt x="20" y="251"/>
                </a:lnTo>
                <a:lnTo>
                  <a:pt x="7" y="215"/>
                </a:lnTo>
                <a:lnTo>
                  <a:pt x="101" y="268"/>
                </a:lnTo>
                <a:lnTo>
                  <a:pt x="37" y="194"/>
                </a:lnTo>
                <a:lnTo>
                  <a:pt x="12" y="163"/>
                </a:lnTo>
                <a:lnTo>
                  <a:pt x="0" y="89"/>
                </a:lnTo>
                <a:lnTo>
                  <a:pt x="43" y="69"/>
                </a:lnTo>
                <a:lnTo>
                  <a:pt x="88" y="23"/>
                </a:lnTo>
                <a:lnTo>
                  <a:pt x="160" y="0"/>
                </a:lnTo>
                <a:lnTo>
                  <a:pt x="276" y="0"/>
                </a:lnTo>
                <a:lnTo>
                  <a:pt x="321" y="0"/>
                </a:lnTo>
                <a:lnTo>
                  <a:pt x="321" y="23"/>
                </a:lnTo>
                <a:lnTo>
                  <a:pt x="276" y="69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9" name="Freeform 214"/>
          <p:cNvSpPr>
            <a:spLocks/>
          </p:cNvSpPr>
          <p:nvPr/>
        </p:nvSpPr>
        <p:spPr bwMode="auto">
          <a:xfrm>
            <a:off x="4413845" y="3251624"/>
            <a:ext cx="43560" cy="53739"/>
          </a:xfrm>
          <a:custGeom>
            <a:avLst/>
            <a:gdLst>
              <a:gd name="T0" fmla="*/ 0 w 94"/>
              <a:gd name="T1" fmla="*/ 0 h 114"/>
              <a:gd name="T2" fmla="*/ 47 w 94"/>
              <a:gd name="T3" fmla="*/ 44 h 114"/>
              <a:gd name="T4" fmla="*/ 94 w 94"/>
              <a:gd name="T5" fmla="*/ 114 h 114"/>
              <a:gd name="T6" fmla="*/ 69 w 94"/>
              <a:gd name="T7" fmla="*/ 67 h 114"/>
              <a:gd name="T8" fmla="*/ 23 w 94"/>
              <a:gd name="T9" fmla="*/ 22 h 114"/>
              <a:gd name="T10" fmla="*/ 0 w 94"/>
              <a:gd name="T11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4" h="114">
                <a:moveTo>
                  <a:pt x="0" y="0"/>
                </a:moveTo>
                <a:lnTo>
                  <a:pt x="47" y="44"/>
                </a:lnTo>
                <a:lnTo>
                  <a:pt x="94" y="114"/>
                </a:lnTo>
                <a:lnTo>
                  <a:pt x="69" y="67"/>
                </a:lnTo>
                <a:lnTo>
                  <a:pt x="23" y="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0" name="Freeform 215"/>
          <p:cNvSpPr>
            <a:spLocks/>
          </p:cNvSpPr>
          <p:nvPr/>
        </p:nvSpPr>
        <p:spPr bwMode="auto">
          <a:xfrm>
            <a:off x="4392528" y="3367441"/>
            <a:ext cx="64877" cy="22237"/>
          </a:xfrm>
          <a:custGeom>
            <a:avLst/>
            <a:gdLst>
              <a:gd name="T0" fmla="*/ 0 w 140"/>
              <a:gd name="T1" fmla="*/ 22 h 47"/>
              <a:gd name="T2" fmla="*/ 24 w 140"/>
              <a:gd name="T3" fmla="*/ 47 h 47"/>
              <a:gd name="T4" fmla="*/ 69 w 140"/>
              <a:gd name="T5" fmla="*/ 47 h 47"/>
              <a:gd name="T6" fmla="*/ 140 w 140"/>
              <a:gd name="T7" fmla="*/ 22 h 47"/>
              <a:gd name="T8" fmla="*/ 93 w 140"/>
              <a:gd name="T9" fmla="*/ 22 h 47"/>
              <a:gd name="T10" fmla="*/ 0 w 140"/>
              <a:gd name="T11" fmla="*/ 0 h 47"/>
              <a:gd name="T12" fmla="*/ 0 w 140"/>
              <a:gd name="T13" fmla="*/ 2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47">
                <a:moveTo>
                  <a:pt x="0" y="22"/>
                </a:moveTo>
                <a:lnTo>
                  <a:pt x="24" y="47"/>
                </a:lnTo>
                <a:lnTo>
                  <a:pt x="69" y="47"/>
                </a:lnTo>
                <a:lnTo>
                  <a:pt x="140" y="22"/>
                </a:lnTo>
                <a:lnTo>
                  <a:pt x="93" y="22"/>
                </a:lnTo>
                <a:lnTo>
                  <a:pt x="0" y="0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1" name="Rectangle 216"/>
          <p:cNvSpPr>
            <a:spLocks noChangeArrowheads="1"/>
          </p:cNvSpPr>
          <p:nvPr/>
        </p:nvSpPr>
        <p:spPr bwMode="auto">
          <a:xfrm>
            <a:off x="4500038" y="3346131"/>
            <a:ext cx="22243" cy="11118"/>
          </a:xfrm>
          <a:prstGeom prst="rect">
            <a:avLst/>
          </a:prstGeom>
          <a:solidFill>
            <a:schemeClr val="bg1"/>
          </a:solidFill>
          <a:ln w="1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2" name="Freeform 217"/>
          <p:cNvSpPr>
            <a:spLocks/>
          </p:cNvSpPr>
          <p:nvPr/>
        </p:nvSpPr>
        <p:spPr bwMode="auto">
          <a:xfrm>
            <a:off x="4101509" y="2975516"/>
            <a:ext cx="280824" cy="191793"/>
          </a:xfrm>
          <a:custGeom>
            <a:avLst/>
            <a:gdLst>
              <a:gd name="T0" fmla="*/ 24 w 605"/>
              <a:gd name="T1" fmla="*/ 24 h 413"/>
              <a:gd name="T2" fmla="*/ 0 w 605"/>
              <a:gd name="T3" fmla="*/ 69 h 413"/>
              <a:gd name="T4" fmla="*/ 46 w 605"/>
              <a:gd name="T5" fmla="*/ 93 h 413"/>
              <a:gd name="T6" fmla="*/ 185 w 605"/>
              <a:gd name="T7" fmla="*/ 115 h 413"/>
              <a:gd name="T8" fmla="*/ 185 w 605"/>
              <a:gd name="T9" fmla="*/ 139 h 413"/>
              <a:gd name="T10" fmla="*/ 163 w 605"/>
              <a:gd name="T11" fmla="*/ 139 h 413"/>
              <a:gd name="T12" fmla="*/ 209 w 605"/>
              <a:gd name="T13" fmla="*/ 208 h 413"/>
              <a:gd name="T14" fmla="*/ 279 w 605"/>
              <a:gd name="T15" fmla="*/ 252 h 413"/>
              <a:gd name="T16" fmla="*/ 373 w 605"/>
              <a:gd name="T17" fmla="*/ 277 h 413"/>
              <a:gd name="T18" fmla="*/ 396 w 605"/>
              <a:gd name="T19" fmla="*/ 322 h 413"/>
              <a:gd name="T20" fmla="*/ 442 w 605"/>
              <a:gd name="T21" fmla="*/ 322 h 413"/>
              <a:gd name="T22" fmla="*/ 488 w 605"/>
              <a:gd name="T23" fmla="*/ 344 h 413"/>
              <a:gd name="T24" fmla="*/ 534 w 605"/>
              <a:gd name="T25" fmla="*/ 391 h 413"/>
              <a:gd name="T26" fmla="*/ 557 w 605"/>
              <a:gd name="T27" fmla="*/ 413 h 413"/>
              <a:gd name="T28" fmla="*/ 605 w 605"/>
              <a:gd name="T29" fmla="*/ 391 h 413"/>
              <a:gd name="T30" fmla="*/ 579 w 605"/>
              <a:gd name="T31" fmla="*/ 344 h 413"/>
              <a:gd name="T32" fmla="*/ 605 w 605"/>
              <a:gd name="T33" fmla="*/ 322 h 413"/>
              <a:gd name="T34" fmla="*/ 557 w 605"/>
              <a:gd name="T35" fmla="*/ 252 h 413"/>
              <a:gd name="T36" fmla="*/ 584 w 605"/>
              <a:gd name="T37" fmla="*/ 250 h 413"/>
              <a:gd name="T38" fmla="*/ 584 w 605"/>
              <a:gd name="T39" fmla="*/ 211 h 413"/>
              <a:gd name="T40" fmla="*/ 595 w 605"/>
              <a:gd name="T41" fmla="*/ 182 h 413"/>
              <a:gd name="T42" fmla="*/ 586 w 605"/>
              <a:gd name="T43" fmla="*/ 164 h 413"/>
              <a:gd name="T44" fmla="*/ 511 w 605"/>
              <a:gd name="T45" fmla="*/ 139 h 413"/>
              <a:gd name="T46" fmla="*/ 464 w 605"/>
              <a:gd name="T47" fmla="*/ 93 h 413"/>
              <a:gd name="T48" fmla="*/ 464 w 605"/>
              <a:gd name="T49" fmla="*/ 69 h 413"/>
              <a:gd name="T50" fmla="*/ 373 w 605"/>
              <a:gd name="T51" fmla="*/ 93 h 413"/>
              <a:gd name="T52" fmla="*/ 325 w 605"/>
              <a:gd name="T53" fmla="*/ 115 h 413"/>
              <a:gd name="T54" fmla="*/ 279 w 605"/>
              <a:gd name="T55" fmla="*/ 47 h 413"/>
              <a:gd name="T56" fmla="*/ 185 w 605"/>
              <a:gd name="T57" fmla="*/ 0 h 413"/>
              <a:gd name="T58" fmla="*/ 140 w 605"/>
              <a:gd name="T59" fmla="*/ 24 h 413"/>
              <a:gd name="T60" fmla="*/ 115 w 605"/>
              <a:gd name="T61" fmla="*/ 24 h 413"/>
              <a:gd name="T62" fmla="*/ 68 w 605"/>
              <a:gd name="T63" fmla="*/ 24 h 413"/>
              <a:gd name="T64" fmla="*/ 24 w 605"/>
              <a:gd name="T65" fmla="*/ 24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5" h="413">
                <a:moveTo>
                  <a:pt x="24" y="24"/>
                </a:moveTo>
                <a:lnTo>
                  <a:pt x="0" y="69"/>
                </a:lnTo>
                <a:lnTo>
                  <a:pt x="46" y="93"/>
                </a:lnTo>
                <a:lnTo>
                  <a:pt x="185" y="115"/>
                </a:lnTo>
                <a:lnTo>
                  <a:pt x="185" y="139"/>
                </a:lnTo>
                <a:lnTo>
                  <a:pt x="163" y="139"/>
                </a:lnTo>
                <a:lnTo>
                  <a:pt x="209" y="208"/>
                </a:lnTo>
                <a:lnTo>
                  <a:pt x="279" y="252"/>
                </a:lnTo>
                <a:lnTo>
                  <a:pt x="373" y="277"/>
                </a:lnTo>
                <a:lnTo>
                  <a:pt x="396" y="322"/>
                </a:lnTo>
                <a:lnTo>
                  <a:pt x="442" y="322"/>
                </a:lnTo>
                <a:lnTo>
                  <a:pt x="488" y="344"/>
                </a:lnTo>
                <a:lnTo>
                  <a:pt x="534" y="391"/>
                </a:lnTo>
                <a:lnTo>
                  <a:pt x="557" y="413"/>
                </a:lnTo>
                <a:lnTo>
                  <a:pt x="605" y="391"/>
                </a:lnTo>
                <a:lnTo>
                  <a:pt x="579" y="344"/>
                </a:lnTo>
                <a:lnTo>
                  <a:pt x="605" y="322"/>
                </a:lnTo>
                <a:lnTo>
                  <a:pt x="557" y="252"/>
                </a:lnTo>
                <a:lnTo>
                  <a:pt x="584" y="250"/>
                </a:lnTo>
                <a:lnTo>
                  <a:pt x="584" y="211"/>
                </a:lnTo>
                <a:lnTo>
                  <a:pt x="595" y="182"/>
                </a:lnTo>
                <a:lnTo>
                  <a:pt x="586" y="164"/>
                </a:lnTo>
                <a:lnTo>
                  <a:pt x="511" y="139"/>
                </a:lnTo>
                <a:lnTo>
                  <a:pt x="464" y="93"/>
                </a:lnTo>
                <a:lnTo>
                  <a:pt x="464" y="69"/>
                </a:lnTo>
                <a:lnTo>
                  <a:pt x="373" y="93"/>
                </a:lnTo>
                <a:lnTo>
                  <a:pt x="325" y="115"/>
                </a:lnTo>
                <a:lnTo>
                  <a:pt x="279" y="47"/>
                </a:lnTo>
                <a:lnTo>
                  <a:pt x="185" y="0"/>
                </a:lnTo>
                <a:lnTo>
                  <a:pt x="140" y="24"/>
                </a:lnTo>
                <a:lnTo>
                  <a:pt x="115" y="24"/>
                </a:lnTo>
                <a:lnTo>
                  <a:pt x="68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3" name="Freeform 218"/>
          <p:cNvSpPr>
            <a:spLocks/>
          </p:cNvSpPr>
          <p:nvPr/>
        </p:nvSpPr>
        <p:spPr bwMode="auto">
          <a:xfrm>
            <a:off x="4032925" y="2891201"/>
            <a:ext cx="205752" cy="95433"/>
          </a:xfrm>
          <a:custGeom>
            <a:avLst/>
            <a:gdLst>
              <a:gd name="T0" fmla="*/ 0 w 444"/>
              <a:gd name="T1" fmla="*/ 140 h 206"/>
              <a:gd name="T2" fmla="*/ 10 w 444"/>
              <a:gd name="T3" fmla="*/ 160 h 206"/>
              <a:gd name="T4" fmla="*/ 79 w 444"/>
              <a:gd name="T5" fmla="*/ 182 h 206"/>
              <a:gd name="T6" fmla="*/ 104 w 444"/>
              <a:gd name="T7" fmla="*/ 137 h 206"/>
              <a:gd name="T8" fmla="*/ 195 w 444"/>
              <a:gd name="T9" fmla="*/ 154 h 206"/>
              <a:gd name="T10" fmla="*/ 195 w 444"/>
              <a:gd name="T11" fmla="*/ 182 h 206"/>
              <a:gd name="T12" fmla="*/ 173 w 444"/>
              <a:gd name="T13" fmla="*/ 206 h 206"/>
              <a:gd name="T14" fmla="*/ 294 w 444"/>
              <a:gd name="T15" fmla="*/ 203 h 206"/>
              <a:gd name="T16" fmla="*/ 331 w 444"/>
              <a:gd name="T17" fmla="*/ 184 h 206"/>
              <a:gd name="T18" fmla="*/ 356 w 444"/>
              <a:gd name="T19" fmla="*/ 184 h 206"/>
              <a:gd name="T20" fmla="*/ 380 w 444"/>
              <a:gd name="T21" fmla="*/ 137 h 206"/>
              <a:gd name="T22" fmla="*/ 444 w 444"/>
              <a:gd name="T23" fmla="*/ 93 h 206"/>
              <a:gd name="T24" fmla="*/ 420 w 444"/>
              <a:gd name="T25" fmla="*/ 52 h 206"/>
              <a:gd name="T26" fmla="*/ 406 w 444"/>
              <a:gd name="T27" fmla="*/ 22 h 206"/>
              <a:gd name="T28" fmla="*/ 387 w 444"/>
              <a:gd name="T29" fmla="*/ 22 h 206"/>
              <a:gd name="T30" fmla="*/ 334 w 444"/>
              <a:gd name="T31" fmla="*/ 0 h 206"/>
              <a:gd name="T32" fmla="*/ 291 w 444"/>
              <a:gd name="T33" fmla="*/ 18 h 206"/>
              <a:gd name="T34" fmla="*/ 222 w 444"/>
              <a:gd name="T35" fmla="*/ 24 h 206"/>
              <a:gd name="T36" fmla="*/ 173 w 444"/>
              <a:gd name="T37" fmla="*/ 44 h 206"/>
              <a:gd name="T38" fmla="*/ 173 w 444"/>
              <a:gd name="T39" fmla="*/ 91 h 206"/>
              <a:gd name="T40" fmla="*/ 149 w 444"/>
              <a:gd name="T41" fmla="*/ 91 h 206"/>
              <a:gd name="T42" fmla="*/ 55 w 444"/>
              <a:gd name="T43" fmla="*/ 91 h 206"/>
              <a:gd name="T44" fmla="*/ 16 w 444"/>
              <a:gd name="T45" fmla="*/ 102 h 206"/>
              <a:gd name="T46" fmla="*/ 0 w 444"/>
              <a:gd name="T47" fmla="*/ 14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206">
                <a:moveTo>
                  <a:pt x="0" y="140"/>
                </a:moveTo>
                <a:lnTo>
                  <a:pt x="10" y="160"/>
                </a:lnTo>
                <a:lnTo>
                  <a:pt x="79" y="182"/>
                </a:lnTo>
                <a:lnTo>
                  <a:pt x="104" y="137"/>
                </a:lnTo>
                <a:lnTo>
                  <a:pt x="195" y="154"/>
                </a:lnTo>
                <a:lnTo>
                  <a:pt x="195" y="182"/>
                </a:lnTo>
                <a:lnTo>
                  <a:pt x="173" y="206"/>
                </a:lnTo>
                <a:lnTo>
                  <a:pt x="294" y="203"/>
                </a:lnTo>
                <a:lnTo>
                  <a:pt x="331" y="184"/>
                </a:lnTo>
                <a:lnTo>
                  <a:pt x="356" y="184"/>
                </a:lnTo>
                <a:lnTo>
                  <a:pt x="380" y="137"/>
                </a:lnTo>
                <a:lnTo>
                  <a:pt x="444" y="93"/>
                </a:lnTo>
                <a:lnTo>
                  <a:pt x="420" y="52"/>
                </a:lnTo>
                <a:lnTo>
                  <a:pt x="406" y="22"/>
                </a:lnTo>
                <a:lnTo>
                  <a:pt x="387" y="22"/>
                </a:lnTo>
                <a:lnTo>
                  <a:pt x="334" y="0"/>
                </a:lnTo>
                <a:lnTo>
                  <a:pt x="291" y="18"/>
                </a:lnTo>
                <a:lnTo>
                  <a:pt x="222" y="24"/>
                </a:lnTo>
                <a:lnTo>
                  <a:pt x="173" y="44"/>
                </a:lnTo>
                <a:lnTo>
                  <a:pt x="173" y="91"/>
                </a:lnTo>
                <a:lnTo>
                  <a:pt x="149" y="91"/>
                </a:lnTo>
                <a:lnTo>
                  <a:pt x="55" y="91"/>
                </a:lnTo>
                <a:lnTo>
                  <a:pt x="16" y="102"/>
                </a:lnTo>
                <a:lnTo>
                  <a:pt x="0" y="14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4" name="Freeform 219"/>
          <p:cNvSpPr>
            <a:spLocks/>
          </p:cNvSpPr>
          <p:nvPr/>
        </p:nvSpPr>
        <p:spPr bwMode="auto">
          <a:xfrm>
            <a:off x="4192337" y="2922703"/>
            <a:ext cx="177021" cy="105625"/>
          </a:xfrm>
          <a:custGeom>
            <a:avLst/>
            <a:gdLst>
              <a:gd name="T0" fmla="*/ 107 w 384"/>
              <a:gd name="T1" fmla="*/ 23 h 227"/>
              <a:gd name="T2" fmla="*/ 37 w 384"/>
              <a:gd name="T3" fmla="*/ 69 h 227"/>
              <a:gd name="T4" fmla="*/ 0 w 384"/>
              <a:gd name="T5" fmla="*/ 121 h 227"/>
              <a:gd name="T6" fmla="*/ 72 w 384"/>
              <a:gd name="T7" fmla="*/ 160 h 227"/>
              <a:gd name="T8" fmla="*/ 107 w 384"/>
              <a:gd name="T9" fmla="*/ 207 h 227"/>
              <a:gd name="T10" fmla="*/ 122 w 384"/>
              <a:gd name="T11" fmla="*/ 227 h 227"/>
              <a:gd name="T12" fmla="*/ 181 w 384"/>
              <a:gd name="T13" fmla="*/ 204 h 227"/>
              <a:gd name="T14" fmla="*/ 211 w 384"/>
              <a:gd name="T15" fmla="*/ 196 h 227"/>
              <a:gd name="T16" fmla="*/ 248 w 384"/>
              <a:gd name="T17" fmla="*/ 183 h 227"/>
              <a:gd name="T18" fmla="*/ 270 w 384"/>
              <a:gd name="T19" fmla="*/ 161 h 227"/>
              <a:gd name="T20" fmla="*/ 317 w 384"/>
              <a:gd name="T21" fmla="*/ 114 h 227"/>
              <a:gd name="T22" fmla="*/ 361 w 384"/>
              <a:gd name="T23" fmla="*/ 61 h 227"/>
              <a:gd name="T24" fmla="*/ 384 w 384"/>
              <a:gd name="T25" fmla="*/ 0 h 227"/>
              <a:gd name="T26" fmla="*/ 270 w 384"/>
              <a:gd name="T27" fmla="*/ 1 h 227"/>
              <a:gd name="T28" fmla="*/ 202 w 384"/>
              <a:gd name="T29" fmla="*/ 23 h 227"/>
              <a:gd name="T30" fmla="*/ 107 w 384"/>
              <a:gd name="T31" fmla="*/ 2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4" h="227">
                <a:moveTo>
                  <a:pt x="107" y="23"/>
                </a:moveTo>
                <a:lnTo>
                  <a:pt x="37" y="69"/>
                </a:lnTo>
                <a:lnTo>
                  <a:pt x="0" y="121"/>
                </a:lnTo>
                <a:lnTo>
                  <a:pt x="72" y="160"/>
                </a:lnTo>
                <a:lnTo>
                  <a:pt x="107" y="207"/>
                </a:lnTo>
                <a:lnTo>
                  <a:pt x="122" y="227"/>
                </a:lnTo>
                <a:lnTo>
                  <a:pt x="181" y="204"/>
                </a:lnTo>
                <a:lnTo>
                  <a:pt x="211" y="196"/>
                </a:lnTo>
                <a:lnTo>
                  <a:pt x="248" y="183"/>
                </a:lnTo>
                <a:lnTo>
                  <a:pt x="270" y="161"/>
                </a:lnTo>
                <a:lnTo>
                  <a:pt x="317" y="114"/>
                </a:lnTo>
                <a:lnTo>
                  <a:pt x="361" y="61"/>
                </a:lnTo>
                <a:lnTo>
                  <a:pt x="384" y="0"/>
                </a:lnTo>
                <a:lnTo>
                  <a:pt x="270" y="1"/>
                </a:lnTo>
                <a:lnTo>
                  <a:pt x="202" y="23"/>
                </a:lnTo>
                <a:lnTo>
                  <a:pt x="107" y="23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5" name="Freeform 220"/>
          <p:cNvSpPr>
            <a:spLocks/>
          </p:cNvSpPr>
          <p:nvPr/>
        </p:nvSpPr>
        <p:spPr bwMode="auto">
          <a:xfrm>
            <a:off x="4015316" y="2939381"/>
            <a:ext cx="24097" cy="17604"/>
          </a:xfrm>
          <a:custGeom>
            <a:avLst/>
            <a:gdLst>
              <a:gd name="T0" fmla="*/ 51 w 51"/>
              <a:gd name="T1" fmla="*/ 0 h 38"/>
              <a:gd name="T2" fmla="*/ 0 w 51"/>
              <a:gd name="T3" fmla="*/ 0 h 38"/>
              <a:gd name="T4" fmla="*/ 5 w 51"/>
              <a:gd name="T5" fmla="*/ 33 h 38"/>
              <a:gd name="T6" fmla="*/ 37 w 51"/>
              <a:gd name="T7" fmla="*/ 38 h 38"/>
              <a:gd name="T8" fmla="*/ 51 w 51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38">
                <a:moveTo>
                  <a:pt x="51" y="0"/>
                </a:moveTo>
                <a:lnTo>
                  <a:pt x="0" y="0"/>
                </a:lnTo>
                <a:lnTo>
                  <a:pt x="5" y="33"/>
                </a:lnTo>
                <a:lnTo>
                  <a:pt x="37" y="38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6" name="Freeform 221"/>
          <p:cNvSpPr>
            <a:spLocks/>
          </p:cNvSpPr>
          <p:nvPr/>
        </p:nvSpPr>
        <p:spPr bwMode="auto">
          <a:xfrm>
            <a:off x="3929122" y="2931042"/>
            <a:ext cx="92681" cy="76903"/>
          </a:xfrm>
          <a:custGeom>
            <a:avLst/>
            <a:gdLst>
              <a:gd name="T0" fmla="*/ 185 w 199"/>
              <a:gd name="T1" fmla="*/ 24 h 166"/>
              <a:gd name="T2" fmla="*/ 99 w 199"/>
              <a:gd name="T3" fmla="*/ 0 h 166"/>
              <a:gd name="T4" fmla="*/ 45 w 199"/>
              <a:gd name="T5" fmla="*/ 30 h 166"/>
              <a:gd name="T6" fmla="*/ 0 w 199"/>
              <a:gd name="T7" fmla="*/ 75 h 166"/>
              <a:gd name="T8" fmla="*/ 22 w 199"/>
              <a:gd name="T9" fmla="*/ 144 h 166"/>
              <a:gd name="T10" fmla="*/ 69 w 199"/>
              <a:gd name="T11" fmla="*/ 166 h 166"/>
              <a:gd name="T12" fmla="*/ 116 w 199"/>
              <a:gd name="T13" fmla="*/ 144 h 166"/>
              <a:gd name="T14" fmla="*/ 126 w 199"/>
              <a:gd name="T15" fmla="*/ 97 h 166"/>
              <a:gd name="T16" fmla="*/ 142 w 199"/>
              <a:gd name="T17" fmla="*/ 97 h 166"/>
              <a:gd name="T18" fmla="*/ 169 w 199"/>
              <a:gd name="T19" fmla="*/ 85 h 166"/>
              <a:gd name="T20" fmla="*/ 185 w 199"/>
              <a:gd name="T21" fmla="*/ 75 h 166"/>
              <a:gd name="T22" fmla="*/ 199 w 199"/>
              <a:gd name="T23" fmla="*/ 55 h 166"/>
              <a:gd name="T24" fmla="*/ 185 w 199"/>
              <a:gd name="T25" fmla="*/ 2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9" h="166">
                <a:moveTo>
                  <a:pt x="185" y="24"/>
                </a:moveTo>
                <a:lnTo>
                  <a:pt x="99" y="0"/>
                </a:lnTo>
                <a:lnTo>
                  <a:pt x="45" y="30"/>
                </a:lnTo>
                <a:lnTo>
                  <a:pt x="0" y="75"/>
                </a:lnTo>
                <a:lnTo>
                  <a:pt x="22" y="144"/>
                </a:lnTo>
                <a:lnTo>
                  <a:pt x="69" y="166"/>
                </a:lnTo>
                <a:lnTo>
                  <a:pt x="116" y="144"/>
                </a:lnTo>
                <a:lnTo>
                  <a:pt x="126" y="97"/>
                </a:lnTo>
                <a:lnTo>
                  <a:pt x="142" y="97"/>
                </a:lnTo>
                <a:lnTo>
                  <a:pt x="169" y="85"/>
                </a:lnTo>
                <a:lnTo>
                  <a:pt x="185" y="75"/>
                </a:lnTo>
                <a:lnTo>
                  <a:pt x="199" y="55"/>
                </a:lnTo>
                <a:lnTo>
                  <a:pt x="185" y="24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7" name="Freeform 222"/>
          <p:cNvSpPr>
            <a:spLocks/>
          </p:cNvSpPr>
          <p:nvPr/>
        </p:nvSpPr>
        <p:spPr bwMode="auto">
          <a:xfrm>
            <a:off x="3918001" y="2954206"/>
            <a:ext cx="323457" cy="307611"/>
          </a:xfrm>
          <a:custGeom>
            <a:avLst/>
            <a:gdLst>
              <a:gd name="T0" fmla="*/ 51 w 697"/>
              <a:gd name="T1" fmla="*/ 92 h 664"/>
              <a:gd name="T2" fmla="*/ 43 w 697"/>
              <a:gd name="T3" fmla="*/ 132 h 664"/>
              <a:gd name="T4" fmla="*/ 17 w 697"/>
              <a:gd name="T5" fmla="*/ 140 h 664"/>
              <a:gd name="T6" fmla="*/ 5 w 697"/>
              <a:gd name="T7" fmla="*/ 180 h 664"/>
              <a:gd name="T8" fmla="*/ 0 w 697"/>
              <a:gd name="T9" fmla="*/ 207 h 664"/>
              <a:gd name="T10" fmla="*/ 2 w 697"/>
              <a:gd name="T11" fmla="*/ 259 h 664"/>
              <a:gd name="T12" fmla="*/ 32 w 697"/>
              <a:gd name="T13" fmla="*/ 240 h 664"/>
              <a:gd name="T14" fmla="*/ 65 w 697"/>
              <a:gd name="T15" fmla="*/ 224 h 664"/>
              <a:gd name="T16" fmla="*/ 123 w 697"/>
              <a:gd name="T17" fmla="*/ 204 h 664"/>
              <a:gd name="T18" fmla="*/ 185 w 697"/>
              <a:gd name="T19" fmla="*/ 184 h 664"/>
              <a:gd name="T20" fmla="*/ 279 w 697"/>
              <a:gd name="T21" fmla="*/ 207 h 664"/>
              <a:gd name="T22" fmla="*/ 302 w 697"/>
              <a:gd name="T23" fmla="*/ 253 h 664"/>
              <a:gd name="T24" fmla="*/ 308 w 697"/>
              <a:gd name="T25" fmla="*/ 295 h 664"/>
              <a:gd name="T26" fmla="*/ 442 w 697"/>
              <a:gd name="T27" fmla="*/ 436 h 664"/>
              <a:gd name="T28" fmla="*/ 506 w 697"/>
              <a:gd name="T29" fmla="*/ 447 h 664"/>
              <a:gd name="T30" fmla="*/ 581 w 697"/>
              <a:gd name="T31" fmla="*/ 504 h 664"/>
              <a:gd name="T32" fmla="*/ 602 w 697"/>
              <a:gd name="T33" fmla="*/ 571 h 664"/>
              <a:gd name="T34" fmla="*/ 576 w 697"/>
              <a:gd name="T35" fmla="*/ 617 h 664"/>
              <a:gd name="T36" fmla="*/ 581 w 697"/>
              <a:gd name="T37" fmla="*/ 664 h 664"/>
              <a:gd name="T38" fmla="*/ 645 w 697"/>
              <a:gd name="T39" fmla="*/ 585 h 664"/>
              <a:gd name="T40" fmla="*/ 624 w 697"/>
              <a:gd name="T41" fmla="*/ 519 h 664"/>
              <a:gd name="T42" fmla="*/ 627 w 697"/>
              <a:gd name="T43" fmla="*/ 458 h 664"/>
              <a:gd name="T44" fmla="*/ 672 w 697"/>
              <a:gd name="T45" fmla="*/ 505 h 664"/>
              <a:gd name="T46" fmla="*/ 697 w 697"/>
              <a:gd name="T47" fmla="*/ 527 h 664"/>
              <a:gd name="T48" fmla="*/ 697 w 697"/>
              <a:gd name="T49" fmla="*/ 482 h 664"/>
              <a:gd name="T50" fmla="*/ 627 w 697"/>
              <a:gd name="T51" fmla="*/ 413 h 664"/>
              <a:gd name="T52" fmla="*/ 605 w 697"/>
              <a:gd name="T53" fmla="*/ 413 h 664"/>
              <a:gd name="T54" fmla="*/ 581 w 697"/>
              <a:gd name="T55" fmla="*/ 367 h 664"/>
              <a:gd name="T56" fmla="*/ 536 w 697"/>
              <a:gd name="T57" fmla="*/ 344 h 664"/>
              <a:gd name="T58" fmla="*/ 490 w 697"/>
              <a:gd name="T59" fmla="*/ 322 h 664"/>
              <a:gd name="T60" fmla="*/ 437 w 697"/>
              <a:gd name="T61" fmla="*/ 284 h 664"/>
              <a:gd name="T62" fmla="*/ 396 w 697"/>
              <a:gd name="T63" fmla="*/ 229 h 664"/>
              <a:gd name="T64" fmla="*/ 372 w 697"/>
              <a:gd name="T65" fmla="*/ 184 h 664"/>
              <a:gd name="T66" fmla="*/ 372 w 697"/>
              <a:gd name="T67" fmla="*/ 160 h 664"/>
              <a:gd name="T68" fmla="*/ 372 w 697"/>
              <a:gd name="T69" fmla="*/ 114 h 664"/>
              <a:gd name="T70" fmla="*/ 396 w 697"/>
              <a:gd name="T71" fmla="*/ 114 h 664"/>
              <a:gd name="T72" fmla="*/ 420 w 697"/>
              <a:gd name="T73" fmla="*/ 69 h 664"/>
              <a:gd name="T74" fmla="*/ 442 w 697"/>
              <a:gd name="T75" fmla="*/ 45 h 664"/>
              <a:gd name="T76" fmla="*/ 442 w 697"/>
              <a:gd name="T77" fmla="*/ 23 h 664"/>
              <a:gd name="T78" fmla="*/ 348 w 697"/>
              <a:gd name="T79" fmla="*/ 0 h 664"/>
              <a:gd name="T80" fmla="*/ 326 w 697"/>
              <a:gd name="T81" fmla="*/ 45 h 664"/>
              <a:gd name="T82" fmla="*/ 257 w 697"/>
              <a:gd name="T83" fmla="*/ 23 h 664"/>
              <a:gd name="T84" fmla="*/ 231 w 697"/>
              <a:gd name="T85" fmla="*/ 0 h 664"/>
              <a:gd name="T86" fmla="*/ 183 w 697"/>
              <a:gd name="T87" fmla="*/ 42 h 664"/>
              <a:gd name="T88" fmla="*/ 147 w 697"/>
              <a:gd name="T89" fmla="*/ 45 h 664"/>
              <a:gd name="T90" fmla="*/ 136 w 697"/>
              <a:gd name="T91" fmla="*/ 89 h 664"/>
              <a:gd name="T92" fmla="*/ 99 w 697"/>
              <a:gd name="T93" fmla="*/ 113 h 664"/>
              <a:gd name="T94" fmla="*/ 69 w 697"/>
              <a:gd name="T95" fmla="*/ 114 h 664"/>
              <a:gd name="T96" fmla="*/ 51 w 697"/>
              <a:gd name="T97" fmla="*/ 92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7" h="664">
                <a:moveTo>
                  <a:pt x="51" y="92"/>
                </a:moveTo>
                <a:lnTo>
                  <a:pt x="43" y="132"/>
                </a:lnTo>
                <a:lnTo>
                  <a:pt x="17" y="140"/>
                </a:lnTo>
                <a:lnTo>
                  <a:pt x="5" y="180"/>
                </a:lnTo>
                <a:lnTo>
                  <a:pt x="0" y="207"/>
                </a:lnTo>
                <a:lnTo>
                  <a:pt x="2" y="259"/>
                </a:lnTo>
                <a:lnTo>
                  <a:pt x="32" y="240"/>
                </a:lnTo>
                <a:lnTo>
                  <a:pt x="65" y="224"/>
                </a:lnTo>
                <a:lnTo>
                  <a:pt x="123" y="204"/>
                </a:lnTo>
                <a:lnTo>
                  <a:pt x="185" y="184"/>
                </a:lnTo>
                <a:lnTo>
                  <a:pt x="279" y="207"/>
                </a:lnTo>
                <a:lnTo>
                  <a:pt x="302" y="253"/>
                </a:lnTo>
                <a:lnTo>
                  <a:pt x="308" y="295"/>
                </a:lnTo>
                <a:lnTo>
                  <a:pt x="442" y="436"/>
                </a:lnTo>
                <a:lnTo>
                  <a:pt x="506" y="447"/>
                </a:lnTo>
                <a:lnTo>
                  <a:pt x="581" y="504"/>
                </a:lnTo>
                <a:lnTo>
                  <a:pt x="602" y="571"/>
                </a:lnTo>
                <a:lnTo>
                  <a:pt x="576" y="617"/>
                </a:lnTo>
                <a:lnTo>
                  <a:pt x="581" y="664"/>
                </a:lnTo>
                <a:lnTo>
                  <a:pt x="645" y="585"/>
                </a:lnTo>
                <a:lnTo>
                  <a:pt x="624" y="519"/>
                </a:lnTo>
                <a:lnTo>
                  <a:pt x="627" y="458"/>
                </a:lnTo>
                <a:lnTo>
                  <a:pt x="672" y="505"/>
                </a:lnTo>
                <a:lnTo>
                  <a:pt x="697" y="527"/>
                </a:lnTo>
                <a:lnTo>
                  <a:pt x="697" y="482"/>
                </a:lnTo>
                <a:lnTo>
                  <a:pt x="627" y="413"/>
                </a:lnTo>
                <a:lnTo>
                  <a:pt x="605" y="413"/>
                </a:lnTo>
                <a:lnTo>
                  <a:pt x="581" y="367"/>
                </a:lnTo>
                <a:lnTo>
                  <a:pt x="536" y="344"/>
                </a:lnTo>
                <a:lnTo>
                  <a:pt x="490" y="322"/>
                </a:lnTo>
                <a:lnTo>
                  <a:pt x="437" y="284"/>
                </a:lnTo>
                <a:lnTo>
                  <a:pt x="396" y="229"/>
                </a:lnTo>
                <a:lnTo>
                  <a:pt x="372" y="184"/>
                </a:lnTo>
                <a:lnTo>
                  <a:pt x="372" y="160"/>
                </a:lnTo>
                <a:lnTo>
                  <a:pt x="372" y="114"/>
                </a:lnTo>
                <a:lnTo>
                  <a:pt x="396" y="114"/>
                </a:lnTo>
                <a:lnTo>
                  <a:pt x="420" y="69"/>
                </a:lnTo>
                <a:lnTo>
                  <a:pt x="442" y="45"/>
                </a:lnTo>
                <a:lnTo>
                  <a:pt x="442" y="23"/>
                </a:lnTo>
                <a:lnTo>
                  <a:pt x="348" y="0"/>
                </a:lnTo>
                <a:lnTo>
                  <a:pt x="326" y="45"/>
                </a:lnTo>
                <a:lnTo>
                  <a:pt x="257" y="23"/>
                </a:lnTo>
                <a:lnTo>
                  <a:pt x="231" y="0"/>
                </a:lnTo>
                <a:lnTo>
                  <a:pt x="183" y="42"/>
                </a:lnTo>
                <a:lnTo>
                  <a:pt x="147" y="45"/>
                </a:lnTo>
                <a:lnTo>
                  <a:pt x="136" y="89"/>
                </a:lnTo>
                <a:lnTo>
                  <a:pt x="99" y="113"/>
                </a:lnTo>
                <a:lnTo>
                  <a:pt x="69" y="114"/>
                </a:lnTo>
                <a:lnTo>
                  <a:pt x="51" y="92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8" name="Freeform 223"/>
          <p:cNvSpPr>
            <a:spLocks/>
          </p:cNvSpPr>
          <p:nvPr/>
        </p:nvSpPr>
        <p:spPr bwMode="auto">
          <a:xfrm>
            <a:off x="4090388" y="3251624"/>
            <a:ext cx="76925" cy="49107"/>
          </a:xfrm>
          <a:custGeom>
            <a:avLst/>
            <a:gdLst>
              <a:gd name="T0" fmla="*/ 164 w 164"/>
              <a:gd name="T1" fmla="*/ 22 h 105"/>
              <a:gd name="T2" fmla="*/ 139 w 164"/>
              <a:gd name="T3" fmla="*/ 44 h 105"/>
              <a:gd name="T4" fmla="*/ 150 w 164"/>
              <a:gd name="T5" fmla="*/ 105 h 105"/>
              <a:gd name="T6" fmla="*/ 70 w 164"/>
              <a:gd name="T7" fmla="*/ 91 h 105"/>
              <a:gd name="T8" fmla="*/ 0 w 164"/>
              <a:gd name="T9" fmla="*/ 91 h 105"/>
              <a:gd name="T10" fmla="*/ 0 w 164"/>
              <a:gd name="T11" fmla="*/ 67 h 105"/>
              <a:gd name="T12" fmla="*/ 24 w 164"/>
              <a:gd name="T13" fmla="*/ 22 h 105"/>
              <a:gd name="T14" fmla="*/ 70 w 164"/>
              <a:gd name="T15" fmla="*/ 22 h 105"/>
              <a:gd name="T16" fmla="*/ 116 w 164"/>
              <a:gd name="T17" fmla="*/ 0 h 105"/>
              <a:gd name="T18" fmla="*/ 139 w 164"/>
              <a:gd name="T19" fmla="*/ 0 h 105"/>
              <a:gd name="T20" fmla="*/ 164 w 164"/>
              <a:gd name="T21" fmla="*/ 2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4" h="105">
                <a:moveTo>
                  <a:pt x="164" y="22"/>
                </a:moveTo>
                <a:lnTo>
                  <a:pt x="139" y="44"/>
                </a:lnTo>
                <a:lnTo>
                  <a:pt x="150" y="105"/>
                </a:lnTo>
                <a:lnTo>
                  <a:pt x="70" y="91"/>
                </a:lnTo>
                <a:lnTo>
                  <a:pt x="0" y="91"/>
                </a:lnTo>
                <a:lnTo>
                  <a:pt x="0" y="67"/>
                </a:lnTo>
                <a:lnTo>
                  <a:pt x="24" y="22"/>
                </a:lnTo>
                <a:lnTo>
                  <a:pt x="70" y="22"/>
                </a:lnTo>
                <a:lnTo>
                  <a:pt x="116" y="0"/>
                </a:lnTo>
                <a:lnTo>
                  <a:pt x="139" y="0"/>
                </a:lnTo>
                <a:lnTo>
                  <a:pt x="164" y="22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29" name="Freeform 224"/>
          <p:cNvSpPr>
            <a:spLocks/>
          </p:cNvSpPr>
          <p:nvPr/>
        </p:nvSpPr>
        <p:spPr bwMode="auto">
          <a:xfrm>
            <a:off x="3659420" y="2816151"/>
            <a:ext cx="314189" cy="318729"/>
          </a:xfrm>
          <a:custGeom>
            <a:avLst/>
            <a:gdLst>
              <a:gd name="T0" fmla="*/ 559 w 677"/>
              <a:gd name="T1" fmla="*/ 551 h 687"/>
              <a:gd name="T2" fmla="*/ 489 w 677"/>
              <a:gd name="T3" fmla="*/ 551 h 687"/>
              <a:gd name="T4" fmla="*/ 489 w 677"/>
              <a:gd name="T5" fmla="*/ 595 h 687"/>
              <a:gd name="T6" fmla="*/ 442 w 677"/>
              <a:gd name="T7" fmla="*/ 595 h 687"/>
              <a:gd name="T8" fmla="*/ 420 w 677"/>
              <a:gd name="T9" fmla="*/ 620 h 687"/>
              <a:gd name="T10" fmla="*/ 396 w 677"/>
              <a:gd name="T11" fmla="*/ 687 h 687"/>
              <a:gd name="T12" fmla="*/ 280 w 677"/>
              <a:gd name="T13" fmla="*/ 595 h 687"/>
              <a:gd name="T14" fmla="*/ 257 w 677"/>
              <a:gd name="T15" fmla="*/ 573 h 687"/>
              <a:gd name="T16" fmla="*/ 117 w 677"/>
              <a:gd name="T17" fmla="*/ 551 h 687"/>
              <a:gd name="T18" fmla="*/ 72 w 677"/>
              <a:gd name="T19" fmla="*/ 505 h 687"/>
              <a:gd name="T20" fmla="*/ 117 w 677"/>
              <a:gd name="T21" fmla="*/ 458 h 687"/>
              <a:gd name="T22" fmla="*/ 141 w 677"/>
              <a:gd name="T23" fmla="*/ 321 h 687"/>
              <a:gd name="T24" fmla="*/ 117 w 677"/>
              <a:gd name="T25" fmla="*/ 276 h 687"/>
              <a:gd name="T26" fmla="*/ 72 w 677"/>
              <a:gd name="T27" fmla="*/ 230 h 687"/>
              <a:gd name="T28" fmla="*/ 0 w 677"/>
              <a:gd name="T29" fmla="*/ 183 h 687"/>
              <a:gd name="T30" fmla="*/ 0 w 677"/>
              <a:gd name="T31" fmla="*/ 161 h 687"/>
              <a:gd name="T32" fmla="*/ 48 w 677"/>
              <a:gd name="T33" fmla="*/ 138 h 687"/>
              <a:gd name="T34" fmla="*/ 94 w 677"/>
              <a:gd name="T35" fmla="*/ 116 h 687"/>
              <a:gd name="T36" fmla="*/ 211 w 677"/>
              <a:gd name="T37" fmla="*/ 69 h 687"/>
              <a:gd name="T38" fmla="*/ 280 w 677"/>
              <a:gd name="T39" fmla="*/ 69 h 687"/>
              <a:gd name="T40" fmla="*/ 372 w 677"/>
              <a:gd name="T41" fmla="*/ 0 h 687"/>
              <a:gd name="T42" fmla="*/ 439 w 677"/>
              <a:gd name="T43" fmla="*/ 48 h 687"/>
              <a:gd name="T44" fmla="*/ 556 w 677"/>
              <a:gd name="T45" fmla="*/ 116 h 687"/>
              <a:gd name="T46" fmla="*/ 600 w 677"/>
              <a:gd name="T47" fmla="*/ 138 h 687"/>
              <a:gd name="T48" fmla="*/ 637 w 677"/>
              <a:gd name="T49" fmla="*/ 133 h 687"/>
              <a:gd name="T50" fmla="*/ 674 w 677"/>
              <a:gd name="T51" fmla="*/ 161 h 687"/>
              <a:gd name="T52" fmla="*/ 672 w 677"/>
              <a:gd name="T53" fmla="*/ 199 h 687"/>
              <a:gd name="T54" fmla="*/ 677 w 677"/>
              <a:gd name="T55" fmla="*/ 245 h 687"/>
              <a:gd name="T56" fmla="*/ 605 w 677"/>
              <a:gd name="T57" fmla="*/ 298 h 687"/>
              <a:gd name="T58" fmla="*/ 583 w 677"/>
              <a:gd name="T59" fmla="*/ 321 h 687"/>
              <a:gd name="T60" fmla="*/ 605 w 677"/>
              <a:gd name="T61" fmla="*/ 412 h 687"/>
              <a:gd name="T62" fmla="*/ 605 w 677"/>
              <a:gd name="T63" fmla="*/ 436 h 687"/>
              <a:gd name="T64" fmla="*/ 583 w 677"/>
              <a:gd name="T65" fmla="*/ 436 h 687"/>
              <a:gd name="T66" fmla="*/ 559 w 677"/>
              <a:gd name="T67" fmla="*/ 505 h 687"/>
              <a:gd name="T68" fmla="*/ 559 w 677"/>
              <a:gd name="T69" fmla="*/ 551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77" h="687">
                <a:moveTo>
                  <a:pt x="559" y="551"/>
                </a:moveTo>
                <a:lnTo>
                  <a:pt x="489" y="551"/>
                </a:lnTo>
                <a:lnTo>
                  <a:pt x="489" y="595"/>
                </a:lnTo>
                <a:lnTo>
                  <a:pt x="442" y="595"/>
                </a:lnTo>
                <a:lnTo>
                  <a:pt x="420" y="620"/>
                </a:lnTo>
                <a:lnTo>
                  <a:pt x="396" y="687"/>
                </a:lnTo>
                <a:lnTo>
                  <a:pt x="280" y="595"/>
                </a:lnTo>
                <a:lnTo>
                  <a:pt x="257" y="573"/>
                </a:lnTo>
                <a:lnTo>
                  <a:pt x="117" y="551"/>
                </a:lnTo>
                <a:lnTo>
                  <a:pt x="72" y="505"/>
                </a:lnTo>
                <a:lnTo>
                  <a:pt x="117" y="458"/>
                </a:lnTo>
                <a:lnTo>
                  <a:pt x="141" y="321"/>
                </a:lnTo>
                <a:lnTo>
                  <a:pt x="117" y="276"/>
                </a:lnTo>
                <a:lnTo>
                  <a:pt x="72" y="230"/>
                </a:lnTo>
                <a:lnTo>
                  <a:pt x="0" y="183"/>
                </a:lnTo>
                <a:lnTo>
                  <a:pt x="0" y="161"/>
                </a:lnTo>
                <a:lnTo>
                  <a:pt x="48" y="138"/>
                </a:lnTo>
                <a:lnTo>
                  <a:pt x="94" y="116"/>
                </a:lnTo>
                <a:lnTo>
                  <a:pt x="211" y="69"/>
                </a:lnTo>
                <a:lnTo>
                  <a:pt x="280" y="69"/>
                </a:lnTo>
                <a:lnTo>
                  <a:pt x="372" y="0"/>
                </a:lnTo>
                <a:lnTo>
                  <a:pt x="439" y="48"/>
                </a:lnTo>
                <a:lnTo>
                  <a:pt x="556" y="116"/>
                </a:lnTo>
                <a:lnTo>
                  <a:pt x="600" y="138"/>
                </a:lnTo>
                <a:lnTo>
                  <a:pt x="637" y="133"/>
                </a:lnTo>
                <a:lnTo>
                  <a:pt x="674" y="161"/>
                </a:lnTo>
                <a:lnTo>
                  <a:pt x="672" y="199"/>
                </a:lnTo>
                <a:lnTo>
                  <a:pt x="677" y="245"/>
                </a:lnTo>
                <a:lnTo>
                  <a:pt x="605" y="298"/>
                </a:lnTo>
                <a:lnTo>
                  <a:pt x="583" y="321"/>
                </a:lnTo>
                <a:lnTo>
                  <a:pt x="605" y="412"/>
                </a:lnTo>
                <a:lnTo>
                  <a:pt x="605" y="436"/>
                </a:lnTo>
                <a:lnTo>
                  <a:pt x="583" y="436"/>
                </a:lnTo>
                <a:lnTo>
                  <a:pt x="559" y="505"/>
                </a:lnTo>
                <a:lnTo>
                  <a:pt x="559" y="551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0" name="Freeform 225"/>
          <p:cNvSpPr>
            <a:spLocks/>
          </p:cNvSpPr>
          <p:nvPr/>
        </p:nvSpPr>
        <p:spPr bwMode="auto">
          <a:xfrm>
            <a:off x="3529667" y="3037594"/>
            <a:ext cx="313262" cy="315023"/>
          </a:xfrm>
          <a:custGeom>
            <a:avLst/>
            <a:gdLst>
              <a:gd name="T0" fmla="*/ 353 w 675"/>
              <a:gd name="T1" fmla="*/ 28 h 681"/>
              <a:gd name="T2" fmla="*/ 305 w 675"/>
              <a:gd name="T3" fmla="*/ 28 h 681"/>
              <a:gd name="T4" fmla="*/ 257 w 675"/>
              <a:gd name="T5" fmla="*/ 14 h 681"/>
              <a:gd name="T6" fmla="*/ 190 w 675"/>
              <a:gd name="T7" fmla="*/ 0 h 681"/>
              <a:gd name="T8" fmla="*/ 117 w 675"/>
              <a:gd name="T9" fmla="*/ 5 h 681"/>
              <a:gd name="T10" fmla="*/ 69 w 675"/>
              <a:gd name="T11" fmla="*/ 5 h 681"/>
              <a:gd name="T12" fmla="*/ 0 w 675"/>
              <a:gd name="T13" fmla="*/ 50 h 681"/>
              <a:gd name="T14" fmla="*/ 0 w 675"/>
              <a:gd name="T15" fmla="*/ 118 h 681"/>
              <a:gd name="T16" fmla="*/ 61 w 675"/>
              <a:gd name="T17" fmla="*/ 144 h 681"/>
              <a:gd name="T18" fmla="*/ 126 w 675"/>
              <a:gd name="T19" fmla="*/ 144 h 681"/>
              <a:gd name="T20" fmla="*/ 163 w 675"/>
              <a:gd name="T21" fmla="*/ 190 h 681"/>
              <a:gd name="T22" fmla="*/ 118 w 675"/>
              <a:gd name="T23" fmla="*/ 260 h 681"/>
              <a:gd name="T24" fmla="*/ 117 w 675"/>
              <a:gd name="T25" fmla="*/ 348 h 681"/>
              <a:gd name="T26" fmla="*/ 77 w 675"/>
              <a:gd name="T27" fmla="*/ 464 h 681"/>
              <a:gd name="T28" fmla="*/ 117 w 675"/>
              <a:gd name="T29" fmla="*/ 507 h 681"/>
              <a:gd name="T30" fmla="*/ 117 w 675"/>
              <a:gd name="T31" fmla="*/ 554 h 681"/>
              <a:gd name="T32" fmla="*/ 163 w 675"/>
              <a:gd name="T33" fmla="*/ 681 h 681"/>
              <a:gd name="T34" fmla="*/ 244 w 675"/>
              <a:gd name="T35" fmla="*/ 634 h 681"/>
              <a:gd name="T36" fmla="*/ 346 w 675"/>
              <a:gd name="T37" fmla="*/ 637 h 681"/>
              <a:gd name="T38" fmla="*/ 420 w 675"/>
              <a:gd name="T39" fmla="*/ 604 h 681"/>
              <a:gd name="T40" fmla="*/ 460 w 675"/>
              <a:gd name="T41" fmla="*/ 577 h 681"/>
              <a:gd name="T42" fmla="*/ 500 w 675"/>
              <a:gd name="T43" fmla="*/ 463 h 681"/>
              <a:gd name="T44" fmla="*/ 583 w 675"/>
              <a:gd name="T45" fmla="*/ 303 h 681"/>
              <a:gd name="T46" fmla="*/ 675 w 675"/>
              <a:gd name="T47" fmla="*/ 210 h 681"/>
              <a:gd name="T48" fmla="*/ 533 w 675"/>
              <a:gd name="T49" fmla="*/ 97 h 681"/>
              <a:gd name="T50" fmla="*/ 477 w 675"/>
              <a:gd name="T51" fmla="*/ 85 h 681"/>
              <a:gd name="T52" fmla="*/ 388 w 675"/>
              <a:gd name="T53" fmla="*/ 58 h 681"/>
              <a:gd name="T54" fmla="*/ 353 w 675"/>
              <a:gd name="T55" fmla="*/ 28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75" h="681">
                <a:moveTo>
                  <a:pt x="353" y="28"/>
                </a:moveTo>
                <a:lnTo>
                  <a:pt x="305" y="28"/>
                </a:lnTo>
                <a:lnTo>
                  <a:pt x="257" y="14"/>
                </a:lnTo>
                <a:lnTo>
                  <a:pt x="190" y="0"/>
                </a:lnTo>
                <a:lnTo>
                  <a:pt x="117" y="5"/>
                </a:lnTo>
                <a:lnTo>
                  <a:pt x="69" y="5"/>
                </a:lnTo>
                <a:lnTo>
                  <a:pt x="0" y="50"/>
                </a:lnTo>
                <a:lnTo>
                  <a:pt x="0" y="118"/>
                </a:lnTo>
                <a:lnTo>
                  <a:pt x="61" y="144"/>
                </a:lnTo>
                <a:lnTo>
                  <a:pt x="126" y="144"/>
                </a:lnTo>
                <a:lnTo>
                  <a:pt x="163" y="190"/>
                </a:lnTo>
                <a:lnTo>
                  <a:pt x="118" y="260"/>
                </a:lnTo>
                <a:lnTo>
                  <a:pt x="117" y="348"/>
                </a:lnTo>
                <a:lnTo>
                  <a:pt x="77" y="464"/>
                </a:lnTo>
                <a:lnTo>
                  <a:pt x="117" y="507"/>
                </a:lnTo>
                <a:lnTo>
                  <a:pt x="117" y="554"/>
                </a:lnTo>
                <a:lnTo>
                  <a:pt x="163" y="681"/>
                </a:lnTo>
                <a:lnTo>
                  <a:pt x="244" y="634"/>
                </a:lnTo>
                <a:lnTo>
                  <a:pt x="346" y="637"/>
                </a:lnTo>
                <a:lnTo>
                  <a:pt x="420" y="604"/>
                </a:lnTo>
                <a:lnTo>
                  <a:pt x="460" y="577"/>
                </a:lnTo>
                <a:lnTo>
                  <a:pt x="500" y="463"/>
                </a:lnTo>
                <a:lnTo>
                  <a:pt x="583" y="303"/>
                </a:lnTo>
                <a:lnTo>
                  <a:pt x="675" y="210"/>
                </a:lnTo>
                <a:lnTo>
                  <a:pt x="533" y="97"/>
                </a:lnTo>
                <a:lnTo>
                  <a:pt x="477" y="85"/>
                </a:lnTo>
                <a:lnTo>
                  <a:pt x="388" y="58"/>
                </a:lnTo>
                <a:lnTo>
                  <a:pt x="353" y="28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1" name="Freeform 226"/>
          <p:cNvSpPr>
            <a:spLocks/>
          </p:cNvSpPr>
          <p:nvPr/>
        </p:nvSpPr>
        <p:spPr bwMode="auto">
          <a:xfrm>
            <a:off x="3509277" y="3092260"/>
            <a:ext cx="96388" cy="209398"/>
          </a:xfrm>
          <a:custGeom>
            <a:avLst/>
            <a:gdLst>
              <a:gd name="T0" fmla="*/ 45 w 208"/>
              <a:gd name="T1" fmla="*/ 0 h 451"/>
              <a:gd name="T2" fmla="*/ 59 w 208"/>
              <a:gd name="T3" fmla="*/ 119 h 451"/>
              <a:gd name="T4" fmla="*/ 23 w 208"/>
              <a:gd name="T5" fmla="*/ 207 h 451"/>
              <a:gd name="T6" fmla="*/ 0 w 208"/>
              <a:gd name="T7" fmla="*/ 276 h 451"/>
              <a:gd name="T8" fmla="*/ 23 w 208"/>
              <a:gd name="T9" fmla="*/ 345 h 451"/>
              <a:gd name="T10" fmla="*/ 0 w 208"/>
              <a:gd name="T11" fmla="*/ 436 h 451"/>
              <a:gd name="T12" fmla="*/ 109 w 208"/>
              <a:gd name="T13" fmla="*/ 451 h 451"/>
              <a:gd name="T14" fmla="*/ 163 w 208"/>
              <a:gd name="T15" fmla="*/ 442 h 451"/>
              <a:gd name="T16" fmla="*/ 162 w 208"/>
              <a:gd name="T17" fmla="*/ 389 h 451"/>
              <a:gd name="T18" fmla="*/ 122 w 208"/>
              <a:gd name="T19" fmla="*/ 349 h 451"/>
              <a:gd name="T20" fmla="*/ 160 w 208"/>
              <a:gd name="T21" fmla="*/ 224 h 451"/>
              <a:gd name="T22" fmla="*/ 162 w 208"/>
              <a:gd name="T23" fmla="*/ 161 h 451"/>
              <a:gd name="T24" fmla="*/ 185 w 208"/>
              <a:gd name="T25" fmla="*/ 116 h 451"/>
              <a:gd name="T26" fmla="*/ 208 w 208"/>
              <a:gd name="T27" fmla="*/ 70 h 451"/>
              <a:gd name="T28" fmla="*/ 162 w 208"/>
              <a:gd name="T29" fmla="*/ 25 h 451"/>
              <a:gd name="T30" fmla="*/ 112 w 208"/>
              <a:gd name="T31" fmla="*/ 23 h 451"/>
              <a:gd name="T32" fmla="*/ 45 w 208"/>
              <a:gd name="T33" fmla="*/ 0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8" h="451">
                <a:moveTo>
                  <a:pt x="45" y="0"/>
                </a:moveTo>
                <a:lnTo>
                  <a:pt x="59" y="119"/>
                </a:lnTo>
                <a:lnTo>
                  <a:pt x="23" y="207"/>
                </a:lnTo>
                <a:lnTo>
                  <a:pt x="0" y="276"/>
                </a:lnTo>
                <a:lnTo>
                  <a:pt x="23" y="345"/>
                </a:lnTo>
                <a:lnTo>
                  <a:pt x="0" y="436"/>
                </a:lnTo>
                <a:lnTo>
                  <a:pt x="109" y="451"/>
                </a:lnTo>
                <a:lnTo>
                  <a:pt x="163" y="442"/>
                </a:lnTo>
                <a:lnTo>
                  <a:pt x="162" y="389"/>
                </a:lnTo>
                <a:lnTo>
                  <a:pt x="122" y="349"/>
                </a:lnTo>
                <a:lnTo>
                  <a:pt x="160" y="224"/>
                </a:lnTo>
                <a:lnTo>
                  <a:pt x="162" y="161"/>
                </a:lnTo>
                <a:lnTo>
                  <a:pt x="185" y="116"/>
                </a:lnTo>
                <a:lnTo>
                  <a:pt x="208" y="70"/>
                </a:lnTo>
                <a:lnTo>
                  <a:pt x="162" y="25"/>
                </a:lnTo>
                <a:lnTo>
                  <a:pt x="112" y="23"/>
                </a:lnTo>
                <a:lnTo>
                  <a:pt x="45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2" name="Freeform 227"/>
          <p:cNvSpPr>
            <a:spLocks/>
          </p:cNvSpPr>
          <p:nvPr/>
        </p:nvSpPr>
        <p:spPr bwMode="auto">
          <a:xfrm>
            <a:off x="3800296" y="3187693"/>
            <a:ext cx="21317" cy="32429"/>
          </a:xfrm>
          <a:custGeom>
            <a:avLst/>
            <a:gdLst>
              <a:gd name="T0" fmla="*/ 46 w 46"/>
              <a:gd name="T1" fmla="*/ 0 h 69"/>
              <a:gd name="T2" fmla="*/ 0 w 46"/>
              <a:gd name="T3" fmla="*/ 45 h 69"/>
              <a:gd name="T4" fmla="*/ 46 w 46"/>
              <a:gd name="T5" fmla="*/ 69 h 69"/>
              <a:gd name="T6" fmla="*/ 46 w 46"/>
              <a:gd name="T7" fmla="*/ 23 h 69"/>
              <a:gd name="T8" fmla="*/ 46 w 46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69">
                <a:moveTo>
                  <a:pt x="46" y="0"/>
                </a:moveTo>
                <a:lnTo>
                  <a:pt x="0" y="45"/>
                </a:lnTo>
                <a:lnTo>
                  <a:pt x="46" y="69"/>
                </a:lnTo>
                <a:lnTo>
                  <a:pt x="46" y="23"/>
                </a:lnTo>
                <a:lnTo>
                  <a:pt x="46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3" name="Freeform 228"/>
          <p:cNvSpPr>
            <a:spLocks/>
          </p:cNvSpPr>
          <p:nvPr/>
        </p:nvSpPr>
        <p:spPr bwMode="auto">
          <a:xfrm>
            <a:off x="3971756" y="3103378"/>
            <a:ext cx="43560" cy="42621"/>
          </a:xfrm>
          <a:custGeom>
            <a:avLst/>
            <a:gdLst>
              <a:gd name="T0" fmla="*/ 70 w 94"/>
              <a:gd name="T1" fmla="*/ 0 h 91"/>
              <a:gd name="T2" fmla="*/ 0 w 94"/>
              <a:gd name="T3" fmla="*/ 45 h 91"/>
              <a:gd name="T4" fmla="*/ 48 w 94"/>
              <a:gd name="T5" fmla="*/ 67 h 91"/>
              <a:gd name="T6" fmla="*/ 48 w 94"/>
              <a:gd name="T7" fmla="*/ 91 h 91"/>
              <a:gd name="T8" fmla="*/ 94 w 94"/>
              <a:gd name="T9" fmla="*/ 91 h 91"/>
              <a:gd name="T10" fmla="*/ 94 w 94"/>
              <a:gd name="T11" fmla="*/ 22 h 91"/>
              <a:gd name="T12" fmla="*/ 94 w 94"/>
              <a:gd name="T13" fmla="*/ 0 h 91"/>
              <a:gd name="T14" fmla="*/ 70 w 94"/>
              <a:gd name="T1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4" h="91">
                <a:moveTo>
                  <a:pt x="70" y="0"/>
                </a:moveTo>
                <a:lnTo>
                  <a:pt x="0" y="45"/>
                </a:lnTo>
                <a:lnTo>
                  <a:pt x="48" y="67"/>
                </a:lnTo>
                <a:lnTo>
                  <a:pt x="48" y="91"/>
                </a:lnTo>
                <a:lnTo>
                  <a:pt x="94" y="91"/>
                </a:lnTo>
                <a:lnTo>
                  <a:pt x="94" y="22"/>
                </a:lnTo>
                <a:lnTo>
                  <a:pt x="94" y="0"/>
                </a:lnTo>
                <a:lnTo>
                  <a:pt x="70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4" name="Freeform 229"/>
          <p:cNvSpPr>
            <a:spLocks/>
          </p:cNvSpPr>
          <p:nvPr/>
        </p:nvSpPr>
        <p:spPr bwMode="auto">
          <a:xfrm>
            <a:off x="3950439" y="3157117"/>
            <a:ext cx="64877" cy="83388"/>
          </a:xfrm>
          <a:custGeom>
            <a:avLst/>
            <a:gdLst>
              <a:gd name="T0" fmla="*/ 95 w 140"/>
              <a:gd name="T1" fmla="*/ 33 h 181"/>
              <a:gd name="T2" fmla="*/ 49 w 140"/>
              <a:gd name="T3" fmla="*/ 33 h 181"/>
              <a:gd name="T4" fmla="*/ 0 w 140"/>
              <a:gd name="T5" fmla="*/ 113 h 181"/>
              <a:gd name="T6" fmla="*/ 0 w 140"/>
              <a:gd name="T7" fmla="*/ 160 h 181"/>
              <a:gd name="T8" fmla="*/ 24 w 140"/>
              <a:gd name="T9" fmla="*/ 160 h 181"/>
              <a:gd name="T10" fmla="*/ 87 w 140"/>
              <a:gd name="T11" fmla="*/ 181 h 181"/>
              <a:gd name="T12" fmla="*/ 116 w 140"/>
              <a:gd name="T13" fmla="*/ 113 h 181"/>
              <a:gd name="T14" fmla="*/ 94 w 140"/>
              <a:gd name="T15" fmla="*/ 113 h 181"/>
              <a:gd name="T16" fmla="*/ 140 w 140"/>
              <a:gd name="T17" fmla="*/ 22 h 181"/>
              <a:gd name="T18" fmla="*/ 140 w 140"/>
              <a:gd name="T19" fmla="*/ 0 h 181"/>
              <a:gd name="T20" fmla="*/ 95 w 140"/>
              <a:gd name="T21" fmla="*/ 3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0" h="181">
                <a:moveTo>
                  <a:pt x="95" y="33"/>
                </a:moveTo>
                <a:lnTo>
                  <a:pt x="49" y="33"/>
                </a:lnTo>
                <a:lnTo>
                  <a:pt x="0" y="113"/>
                </a:lnTo>
                <a:lnTo>
                  <a:pt x="0" y="160"/>
                </a:lnTo>
                <a:lnTo>
                  <a:pt x="24" y="160"/>
                </a:lnTo>
                <a:lnTo>
                  <a:pt x="87" y="181"/>
                </a:lnTo>
                <a:lnTo>
                  <a:pt x="116" y="113"/>
                </a:lnTo>
                <a:lnTo>
                  <a:pt x="94" y="113"/>
                </a:lnTo>
                <a:lnTo>
                  <a:pt x="140" y="22"/>
                </a:lnTo>
                <a:lnTo>
                  <a:pt x="140" y="0"/>
                </a:lnTo>
                <a:lnTo>
                  <a:pt x="95" y="33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5" name="Freeform 230"/>
          <p:cNvSpPr>
            <a:spLocks/>
          </p:cNvSpPr>
          <p:nvPr/>
        </p:nvSpPr>
        <p:spPr bwMode="auto">
          <a:xfrm>
            <a:off x="3918927" y="2849507"/>
            <a:ext cx="32438" cy="30576"/>
          </a:xfrm>
          <a:custGeom>
            <a:avLst/>
            <a:gdLst>
              <a:gd name="T0" fmla="*/ 51 w 68"/>
              <a:gd name="T1" fmla="*/ 0 h 66"/>
              <a:gd name="T2" fmla="*/ 23 w 68"/>
              <a:gd name="T3" fmla="*/ 20 h 66"/>
              <a:gd name="T4" fmla="*/ 0 w 68"/>
              <a:gd name="T5" fmla="*/ 41 h 66"/>
              <a:gd name="T6" fmla="*/ 44 w 68"/>
              <a:gd name="T7" fmla="*/ 66 h 66"/>
              <a:gd name="T8" fmla="*/ 68 w 68"/>
              <a:gd name="T9" fmla="*/ 61 h 66"/>
              <a:gd name="T10" fmla="*/ 67 w 68"/>
              <a:gd name="T11" fmla="*/ 20 h 66"/>
              <a:gd name="T12" fmla="*/ 51 w 68"/>
              <a:gd name="T1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6">
                <a:moveTo>
                  <a:pt x="51" y="0"/>
                </a:moveTo>
                <a:lnTo>
                  <a:pt x="23" y="20"/>
                </a:lnTo>
                <a:lnTo>
                  <a:pt x="0" y="41"/>
                </a:lnTo>
                <a:lnTo>
                  <a:pt x="44" y="66"/>
                </a:lnTo>
                <a:lnTo>
                  <a:pt x="68" y="61"/>
                </a:lnTo>
                <a:lnTo>
                  <a:pt x="67" y="20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6" name="Freeform 231"/>
          <p:cNvSpPr>
            <a:spLocks/>
          </p:cNvSpPr>
          <p:nvPr/>
        </p:nvSpPr>
        <p:spPr bwMode="auto">
          <a:xfrm>
            <a:off x="3940244" y="2689216"/>
            <a:ext cx="227069" cy="252018"/>
          </a:xfrm>
          <a:custGeom>
            <a:avLst/>
            <a:gdLst>
              <a:gd name="T0" fmla="*/ 0 w 490"/>
              <a:gd name="T1" fmla="*/ 276 h 543"/>
              <a:gd name="T2" fmla="*/ 0 w 490"/>
              <a:gd name="T3" fmla="*/ 322 h 543"/>
              <a:gd name="T4" fmla="*/ 23 w 490"/>
              <a:gd name="T5" fmla="*/ 367 h 543"/>
              <a:gd name="T6" fmla="*/ 23 w 490"/>
              <a:gd name="T7" fmla="*/ 391 h 543"/>
              <a:gd name="T8" fmla="*/ 69 w 490"/>
              <a:gd name="T9" fmla="*/ 436 h 543"/>
              <a:gd name="T10" fmla="*/ 69 w 490"/>
              <a:gd name="T11" fmla="*/ 505 h 543"/>
              <a:gd name="T12" fmla="*/ 91 w 490"/>
              <a:gd name="T13" fmla="*/ 527 h 543"/>
              <a:gd name="T14" fmla="*/ 149 w 490"/>
              <a:gd name="T15" fmla="*/ 543 h 543"/>
              <a:gd name="T16" fmla="*/ 201 w 490"/>
              <a:gd name="T17" fmla="*/ 538 h 543"/>
              <a:gd name="T18" fmla="*/ 256 w 490"/>
              <a:gd name="T19" fmla="*/ 527 h 543"/>
              <a:gd name="T20" fmla="*/ 305 w 490"/>
              <a:gd name="T21" fmla="*/ 526 h 543"/>
              <a:gd name="T22" fmla="*/ 374 w 490"/>
              <a:gd name="T23" fmla="*/ 527 h 543"/>
              <a:gd name="T24" fmla="*/ 382 w 490"/>
              <a:gd name="T25" fmla="*/ 483 h 543"/>
              <a:gd name="T26" fmla="*/ 423 w 490"/>
              <a:gd name="T27" fmla="*/ 469 h 543"/>
              <a:gd name="T28" fmla="*/ 418 w 490"/>
              <a:gd name="T29" fmla="*/ 413 h 543"/>
              <a:gd name="T30" fmla="*/ 374 w 490"/>
              <a:gd name="T31" fmla="*/ 366 h 543"/>
              <a:gd name="T32" fmla="*/ 398 w 490"/>
              <a:gd name="T33" fmla="*/ 342 h 543"/>
              <a:gd name="T34" fmla="*/ 466 w 490"/>
              <a:gd name="T35" fmla="*/ 284 h 543"/>
              <a:gd name="T36" fmla="*/ 489 w 490"/>
              <a:gd name="T37" fmla="*/ 267 h 543"/>
              <a:gd name="T38" fmla="*/ 490 w 490"/>
              <a:gd name="T39" fmla="*/ 185 h 543"/>
              <a:gd name="T40" fmla="*/ 442 w 490"/>
              <a:gd name="T41" fmla="*/ 160 h 543"/>
              <a:gd name="T42" fmla="*/ 465 w 490"/>
              <a:gd name="T43" fmla="*/ 91 h 543"/>
              <a:gd name="T44" fmla="*/ 465 w 490"/>
              <a:gd name="T45" fmla="*/ 49 h 543"/>
              <a:gd name="T46" fmla="*/ 374 w 490"/>
              <a:gd name="T47" fmla="*/ 25 h 543"/>
              <a:gd name="T48" fmla="*/ 280 w 490"/>
              <a:gd name="T49" fmla="*/ 25 h 543"/>
              <a:gd name="T50" fmla="*/ 214 w 490"/>
              <a:gd name="T51" fmla="*/ 2 h 543"/>
              <a:gd name="T52" fmla="*/ 165 w 490"/>
              <a:gd name="T53" fmla="*/ 0 h 543"/>
              <a:gd name="T54" fmla="*/ 163 w 490"/>
              <a:gd name="T55" fmla="*/ 49 h 543"/>
              <a:gd name="T56" fmla="*/ 117 w 490"/>
              <a:gd name="T57" fmla="*/ 69 h 543"/>
              <a:gd name="T58" fmla="*/ 69 w 490"/>
              <a:gd name="T59" fmla="*/ 88 h 543"/>
              <a:gd name="T60" fmla="*/ 94 w 490"/>
              <a:gd name="T61" fmla="*/ 138 h 543"/>
              <a:gd name="T62" fmla="*/ 47 w 490"/>
              <a:gd name="T63" fmla="*/ 185 h 543"/>
              <a:gd name="T64" fmla="*/ 69 w 490"/>
              <a:gd name="T65" fmla="*/ 229 h 543"/>
              <a:gd name="T66" fmla="*/ 69 w 490"/>
              <a:gd name="T67" fmla="*/ 256 h 543"/>
              <a:gd name="T68" fmla="*/ 47 w 490"/>
              <a:gd name="T69" fmla="*/ 256 h 543"/>
              <a:gd name="T70" fmla="*/ 0 w 490"/>
              <a:gd name="T71" fmla="*/ 276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543">
                <a:moveTo>
                  <a:pt x="0" y="276"/>
                </a:moveTo>
                <a:lnTo>
                  <a:pt x="0" y="322"/>
                </a:lnTo>
                <a:lnTo>
                  <a:pt x="23" y="367"/>
                </a:lnTo>
                <a:lnTo>
                  <a:pt x="23" y="391"/>
                </a:lnTo>
                <a:lnTo>
                  <a:pt x="69" y="436"/>
                </a:lnTo>
                <a:lnTo>
                  <a:pt x="69" y="505"/>
                </a:lnTo>
                <a:lnTo>
                  <a:pt x="91" y="527"/>
                </a:lnTo>
                <a:lnTo>
                  <a:pt x="149" y="543"/>
                </a:lnTo>
                <a:lnTo>
                  <a:pt x="201" y="538"/>
                </a:lnTo>
                <a:lnTo>
                  <a:pt x="256" y="527"/>
                </a:lnTo>
                <a:lnTo>
                  <a:pt x="305" y="526"/>
                </a:lnTo>
                <a:lnTo>
                  <a:pt x="374" y="527"/>
                </a:lnTo>
                <a:lnTo>
                  <a:pt x="382" y="483"/>
                </a:lnTo>
                <a:lnTo>
                  <a:pt x="423" y="469"/>
                </a:lnTo>
                <a:lnTo>
                  <a:pt x="418" y="413"/>
                </a:lnTo>
                <a:lnTo>
                  <a:pt x="374" y="366"/>
                </a:lnTo>
                <a:lnTo>
                  <a:pt x="398" y="342"/>
                </a:lnTo>
                <a:lnTo>
                  <a:pt x="466" y="284"/>
                </a:lnTo>
                <a:lnTo>
                  <a:pt x="489" y="267"/>
                </a:lnTo>
                <a:lnTo>
                  <a:pt x="490" y="185"/>
                </a:lnTo>
                <a:lnTo>
                  <a:pt x="442" y="160"/>
                </a:lnTo>
                <a:lnTo>
                  <a:pt x="465" y="91"/>
                </a:lnTo>
                <a:lnTo>
                  <a:pt x="465" y="49"/>
                </a:lnTo>
                <a:lnTo>
                  <a:pt x="374" y="25"/>
                </a:lnTo>
                <a:lnTo>
                  <a:pt x="280" y="25"/>
                </a:lnTo>
                <a:lnTo>
                  <a:pt x="214" y="2"/>
                </a:lnTo>
                <a:lnTo>
                  <a:pt x="165" y="0"/>
                </a:lnTo>
                <a:lnTo>
                  <a:pt x="163" y="49"/>
                </a:lnTo>
                <a:lnTo>
                  <a:pt x="117" y="69"/>
                </a:lnTo>
                <a:lnTo>
                  <a:pt x="69" y="88"/>
                </a:lnTo>
                <a:lnTo>
                  <a:pt x="94" y="138"/>
                </a:lnTo>
                <a:lnTo>
                  <a:pt x="47" y="185"/>
                </a:lnTo>
                <a:lnTo>
                  <a:pt x="69" y="229"/>
                </a:lnTo>
                <a:lnTo>
                  <a:pt x="69" y="256"/>
                </a:lnTo>
                <a:lnTo>
                  <a:pt x="47" y="256"/>
                </a:lnTo>
                <a:lnTo>
                  <a:pt x="0" y="276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7" name="Freeform 232"/>
          <p:cNvSpPr>
            <a:spLocks/>
          </p:cNvSpPr>
          <p:nvPr/>
        </p:nvSpPr>
        <p:spPr bwMode="auto">
          <a:xfrm>
            <a:off x="3832734" y="2795768"/>
            <a:ext cx="110291" cy="73196"/>
          </a:xfrm>
          <a:custGeom>
            <a:avLst/>
            <a:gdLst>
              <a:gd name="T0" fmla="*/ 139 w 238"/>
              <a:gd name="T1" fmla="*/ 0 h 159"/>
              <a:gd name="T2" fmla="*/ 231 w 238"/>
              <a:gd name="T3" fmla="*/ 69 h 159"/>
              <a:gd name="T4" fmla="*/ 230 w 238"/>
              <a:gd name="T5" fmla="*/ 93 h 159"/>
              <a:gd name="T6" fmla="*/ 238 w 238"/>
              <a:gd name="T7" fmla="*/ 116 h 159"/>
              <a:gd name="T8" fmla="*/ 209 w 238"/>
              <a:gd name="T9" fmla="*/ 138 h 159"/>
              <a:gd name="T10" fmla="*/ 171 w 238"/>
              <a:gd name="T11" fmla="*/ 159 h 159"/>
              <a:gd name="T12" fmla="*/ 22 w 238"/>
              <a:gd name="T13" fmla="*/ 69 h 159"/>
              <a:gd name="T14" fmla="*/ 0 w 238"/>
              <a:gd name="T15" fmla="*/ 47 h 159"/>
              <a:gd name="T16" fmla="*/ 46 w 238"/>
              <a:gd name="T17" fmla="*/ 27 h 159"/>
              <a:gd name="T18" fmla="*/ 68 w 238"/>
              <a:gd name="T19" fmla="*/ 27 h 159"/>
              <a:gd name="T20" fmla="*/ 91 w 238"/>
              <a:gd name="T21" fmla="*/ 0 h 159"/>
              <a:gd name="T22" fmla="*/ 139 w 238"/>
              <a:gd name="T23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8" h="159">
                <a:moveTo>
                  <a:pt x="139" y="0"/>
                </a:moveTo>
                <a:lnTo>
                  <a:pt x="231" y="69"/>
                </a:lnTo>
                <a:lnTo>
                  <a:pt x="230" y="93"/>
                </a:lnTo>
                <a:lnTo>
                  <a:pt x="238" y="116"/>
                </a:lnTo>
                <a:lnTo>
                  <a:pt x="209" y="138"/>
                </a:lnTo>
                <a:lnTo>
                  <a:pt x="171" y="159"/>
                </a:lnTo>
                <a:lnTo>
                  <a:pt x="22" y="69"/>
                </a:lnTo>
                <a:lnTo>
                  <a:pt x="0" y="47"/>
                </a:lnTo>
                <a:lnTo>
                  <a:pt x="46" y="27"/>
                </a:lnTo>
                <a:lnTo>
                  <a:pt x="68" y="27"/>
                </a:lnTo>
                <a:lnTo>
                  <a:pt x="91" y="0"/>
                </a:lnTo>
                <a:lnTo>
                  <a:pt x="139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8" name="Freeform 233"/>
          <p:cNvSpPr>
            <a:spLocks/>
          </p:cNvSpPr>
          <p:nvPr/>
        </p:nvSpPr>
        <p:spPr bwMode="auto">
          <a:xfrm>
            <a:off x="3885562" y="2723498"/>
            <a:ext cx="100096" cy="103772"/>
          </a:xfrm>
          <a:custGeom>
            <a:avLst/>
            <a:gdLst>
              <a:gd name="T0" fmla="*/ 0 w 215"/>
              <a:gd name="T1" fmla="*/ 155 h 224"/>
              <a:gd name="T2" fmla="*/ 48 w 215"/>
              <a:gd name="T3" fmla="*/ 182 h 224"/>
              <a:gd name="T4" fmla="*/ 116 w 215"/>
              <a:gd name="T5" fmla="*/ 224 h 224"/>
              <a:gd name="T6" fmla="*/ 121 w 215"/>
              <a:gd name="T7" fmla="*/ 199 h 224"/>
              <a:gd name="T8" fmla="*/ 161 w 215"/>
              <a:gd name="T9" fmla="*/ 185 h 224"/>
              <a:gd name="T10" fmla="*/ 183 w 215"/>
              <a:gd name="T11" fmla="*/ 183 h 224"/>
              <a:gd name="T12" fmla="*/ 188 w 215"/>
              <a:gd name="T13" fmla="*/ 154 h 224"/>
              <a:gd name="T14" fmla="*/ 163 w 215"/>
              <a:gd name="T15" fmla="*/ 111 h 224"/>
              <a:gd name="T16" fmla="*/ 210 w 215"/>
              <a:gd name="T17" fmla="*/ 64 h 224"/>
              <a:gd name="T18" fmla="*/ 210 w 215"/>
              <a:gd name="T19" fmla="*/ 42 h 224"/>
              <a:gd name="T20" fmla="*/ 196 w 215"/>
              <a:gd name="T21" fmla="*/ 23 h 224"/>
              <a:gd name="T22" fmla="*/ 215 w 215"/>
              <a:gd name="T23" fmla="*/ 0 h 224"/>
              <a:gd name="T24" fmla="*/ 94 w 215"/>
              <a:gd name="T25" fmla="*/ 42 h 224"/>
              <a:gd name="T26" fmla="*/ 94 w 215"/>
              <a:gd name="T27" fmla="*/ 88 h 224"/>
              <a:gd name="T28" fmla="*/ 48 w 215"/>
              <a:gd name="T29" fmla="*/ 111 h 224"/>
              <a:gd name="T30" fmla="*/ 6 w 215"/>
              <a:gd name="T31" fmla="*/ 119 h 224"/>
              <a:gd name="T32" fmla="*/ 0 w 215"/>
              <a:gd name="T33" fmla="*/ 155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5" h="224">
                <a:moveTo>
                  <a:pt x="0" y="155"/>
                </a:moveTo>
                <a:lnTo>
                  <a:pt x="48" y="182"/>
                </a:lnTo>
                <a:lnTo>
                  <a:pt x="116" y="224"/>
                </a:lnTo>
                <a:lnTo>
                  <a:pt x="121" y="199"/>
                </a:lnTo>
                <a:lnTo>
                  <a:pt x="161" y="185"/>
                </a:lnTo>
                <a:lnTo>
                  <a:pt x="183" y="183"/>
                </a:lnTo>
                <a:lnTo>
                  <a:pt x="188" y="154"/>
                </a:lnTo>
                <a:lnTo>
                  <a:pt x="163" y="111"/>
                </a:lnTo>
                <a:lnTo>
                  <a:pt x="210" y="64"/>
                </a:lnTo>
                <a:lnTo>
                  <a:pt x="210" y="42"/>
                </a:lnTo>
                <a:lnTo>
                  <a:pt x="196" y="23"/>
                </a:lnTo>
                <a:lnTo>
                  <a:pt x="215" y="0"/>
                </a:lnTo>
                <a:lnTo>
                  <a:pt x="94" y="42"/>
                </a:lnTo>
                <a:lnTo>
                  <a:pt x="94" y="88"/>
                </a:lnTo>
                <a:lnTo>
                  <a:pt x="48" y="111"/>
                </a:lnTo>
                <a:lnTo>
                  <a:pt x="6" y="119"/>
                </a:lnTo>
                <a:lnTo>
                  <a:pt x="0" y="155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9" name="Freeform 234"/>
          <p:cNvSpPr>
            <a:spLocks/>
          </p:cNvSpPr>
          <p:nvPr/>
        </p:nvSpPr>
        <p:spPr bwMode="auto">
          <a:xfrm>
            <a:off x="4015316" y="2563207"/>
            <a:ext cx="53755" cy="131568"/>
          </a:xfrm>
          <a:custGeom>
            <a:avLst/>
            <a:gdLst>
              <a:gd name="T0" fmla="*/ 0 w 117"/>
              <a:gd name="T1" fmla="*/ 275 h 286"/>
              <a:gd name="T2" fmla="*/ 0 w 117"/>
              <a:gd name="T3" fmla="*/ 206 h 286"/>
              <a:gd name="T4" fmla="*/ 22 w 117"/>
              <a:gd name="T5" fmla="*/ 115 h 286"/>
              <a:gd name="T6" fmla="*/ 0 w 117"/>
              <a:gd name="T7" fmla="*/ 68 h 286"/>
              <a:gd name="T8" fmla="*/ 48 w 117"/>
              <a:gd name="T9" fmla="*/ 0 h 286"/>
              <a:gd name="T10" fmla="*/ 93 w 117"/>
              <a:gd name="T11" fmla="*/ 68 h 286"/>
              <a:gd name="T12" fmla="*/ 117 w 117"/>
              <a:gd name="T13" fmla="*/ 115 h 286"/>
              <a:gd name="T14" fmla="*/ 70 w 117"/>
              <a:gd name="T15" fmla="*/ 184 h 286"/>
              <a:gd name="T16" fmla="*/ 70 w 117"/>
              <a:gd name="T17" fmla="*/ 251 h 286"/>
              <a:gd name="T18" fmla="*/ 93 w 117"/>
              <a:gd name="T19" fmla="*/ 286 h 286"/>
              <a:gd name="T20" fmla="*/ 43 w 117"/>
              <a:gd name="T21" fmla="*/ 275 h 286"/>
              <a:gd name="T22" fmla="*/ 0 w 117"/>
              <a:gd name="T23" fmla="*/ 275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86">
                <a:moveTo>
                  <a:pt x="0" y="275"/>
                </a:moveTo>
                <a:lnTo>
                  <a:pt x="0" y="206"/>
                </a:lnTo>
                <a:lnTo>
                  <a:pt x="22" y="115"/>
                </a:lnTo>
                <a:lnTo>
                  <a:pt x="0" y="68"/>
                </a:lnTo>
                <a:lnTo>
                  <a:pt x="48" y="0"/>
                </a:lnTo>
                <a:lnTo>
                  <a:pt x="93" y="68"/>
                </a:lnTo>
                <a:lnTo>
                  <a:pt x="117" y="115"/>
                </a:lnTo>
                <a:lnTo>
                  <a:pt x="70" y="184"/>
                </a:lnTo>
                <a:lnTo>
                  <a:pt x="70" y="251"/>
                </a:lnTo>
                <a:lnTo>
                  <a:pt x="93" y="286"/>
                </a:lnTo>
                <a:lnTo>
                  <a:pt x="43" y="275"/>
                </a:lnTo>
                <a:lnTo>
                  <a:pt x="0" y="275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0" name="Freeform 235"/>
          <p:cNvSpPr>
            <a:spLocks/>
          </p:cNvSpPr>
          <p:nvPr/>
        </p:nvSpPr>
        <p:spPr bwMode="auto">
          <a:xfrm>
            <a:off x="4499111" y="1472672"/>
            <a:ext cx="3716513" cy="1916080"/>
          </a:xfrm>
          <a:custGeom>
            <a:avLst/>
            <a:gdLst>
              <a:gd name="T0" fmla="*/ 48 w 8020"/>
              <a:gd name="T1" fmla="*/ 2071 h 4135"/>
              <a:gd name="T2" fmla="*/ 0 w 8020"/>
              <a:gd name="T3" fmla="*/ 2211 h 4135"/>
              <a:gd name="T4" fmla="*/ 151 w 8020"/>
              <a:gd name="T5" fmla="*/ 2518 h 4135"/>
              <a:gd name="T6" fmla="*/ 321 w 8020"/>
              <a:gd name="T7" fmla="*/ 2667 h 4135"/>
              <a:gd name="T8" fmla="*/ 464 w 8020"/>
              <a:gd name="T9" fmla="*/ 2876 h 4135"/>
              <a:gd name="T10" fmla="*/ 634 w 8020"/>
              <a:gd name="T11" fmla="*/ 3069 h 4135"/>
              <a:gd name="T12" fmla="*/ 565 w 8020"/>
              <a:gd name="T13" fmla="*/ 3193 h 4135"/>
              <a:gd name="T14" fmla="*/ 646 w 8020"/>
              <a:gd name="T15" fmla="*/ 3429 h 4135"/>
              <a:gd name="T16" fmla="*/ 859 w 8020"/>
              <a:gd name="T17" fmla="*/ 3636 h 4135"/>
              <a:gd name="T18" fmla="*/ 1068 w 8020"/>
              <a:gd name="T19" fmla="*/ 3805 h 4135"/>
              <a:gd name="T20" fmla="*/ 1350 w 8020"/>
              <a:gd name="T21" fmla="*/ 3750 h 4135"/>
              <a:gd name="T22" fmla="*/ 1186 w 8020"/>
              <a:gd name="T23" fmla="*/ 3290 h 4135"/>
              <a:gd name="T24" fmla="*/ 1513 w 8020"/>
              <a:gd name="T25" fmla="*/ 3290 h 4135"/>
              <a:gd name="T26" fmla="*/ 1396 w 8020"/>
              <a:gd name="T27" fmla="*/ 3521 h 4135"/>
              <a:gd name="T28" fmla="*/ 1609 w 8020"/>
              <a:gd name="T29" fmla="*/ 3843 h 4135"/>
              <a:gd name="T30" fmla="*/ 1931 w 8020"/>
              <a:gd name="T31" fmla="*/ 3959 h 4135"/>
              <a:gd name="T32" fmla="*/ 2183 w 8020"/>
              <a:gd name="T33" fmla="*/ 4088 h 4135"/>
              <a:gd name="T34" fmla="*/ 2576 w 8020"/>
              <a:gd name="T35" fmla="*/ 3931 h 4135"/>
              <a:gd name="T36" fmla="*/ 2878 w 8020"/>
              <a:gd name="T37" fmla="*/ 3727 h 4135"/>
              <a:gd name="T38" fmla="*/ 3181 w 8020"/>
              <a:gd name="T39" fmla="*/ 3378 h 4135"/>
              <a:gd name="T40" fmla="*/ 3390 w 8020"/>
              <a:gd name="T41" fmla="*/ 3054 h 4135"/>
              <a:gd name="T42" fmla="*/ 3850 w 8020"/>
              <a:gd name="T43" fmla="*/ 2966 h 4135"/>
              <a:gd name="T44" fmla="*/ 4161 w 8020"/>
              <a:gd name="T45" fmla="*/ 2845 h 4135"/>
              <a:gd name="T46" fmla="*/ 4531 w 8020"/>
              <a:gd name="T47" fmla="*/ 2944 h 4135"/>
              <a:gd name="T48" fmla="*/ 5024 w 8020"/>
              <a:gd name="T49" fmla="*/ 2876 h 4135"/>
              <a:gd name="T50" fmla="*/ 5103 w 8020"/>
              <a:gd name="T51" fmla="*/ 2578 h 4135"/>
              <a:gd name="T52" fmla="*/ 5473 w 8020"/>
              <a:gd name="T53" fmla="*/ 2691 h 4135"/>
              <a:gd name="T54" fmla="*/ 5794 w 8020"/>
              <a:gd name="T55" fmla="*/ 2948 h 4135"/>
              <a:gd name="T56" fmla="*/ 6001 w 8020"/>
              <a:gd name="T57" fmla="*/ 3215 h 4135"/>
              <a:gd name="T58" fmla="*/ 6031 w 8020"/>
              <a:gd name="T59" fmla="*/ 3452 h 4135"/>
              <a:gd name="T60" fmla="*/ 6264 w 8020"/>
              <a:gd name="T61" fmla="*/ 2484 h 4135"/>
              <a:gd name="T62" fmla="*/ 5985 w 8020"/>
              <a:gd name="T63" fmla="*/ 2256 h 4135"/>
              <a:gd name="T64" fmla="*/ 6078 w 8020"/>
              <a:gd name="T65" fmla="*/ 1702 h 4135"/>
              <a:gd name="T66" fmla="*/ 6499 w 8020"/>
              <a:gd name="T67" fmla="*/ 1655 h 4135"/>
              <a:gd name="T68" fmla="*/ 6686 w 8020"/>
              <a:gd name="T69" fmla="*/ 1265 h 4135"/>
              <a:gd name="T70" fmla="*/ 6920 w 8020"/>
              <a:gd name="T71" fmla="*/ 1081 h 4135"/>
              <a:gd name="T72" fmla="*/ 6967 w 8020"/>
              <a:gd name="T73" fmla="*/ 1403 h 4135"/>
              <a:gd name="T74" fmla="*/ 6991 w 8020"/>
              <a:gd name="T75" fmla="*/ 2278 h 4135"/>
              <a:gd name="T76" fmla="*/ 7224 w 8020"/>
              <a:gd name="T77" fmla="*/ 2230 h 4135"/>
              <a:gd name="T78" fmla="*/ 7201 w 8020"/>
              <a:gd name="T79" fmla="*/ 1911 h 4135"/>
              <a:gd name="T80" fmla="*/ 7107 w 8020"/>
              <a:gd name="T81" fmla="*/ 1448 h 4135"/>
              <a:gd name="T82" fmla="*/ 7436 w 8020"/>
              <a:gd name="T83" fmla="*/ 1381 h 4135"/>
              <a:gd name="T84" fmla="*/ 7599 w 8020"/>
              <a:gd name="T85" fmla="*/ 736 h 4135"/>
              <a:gd name="T86" fmla="*/ 7366 w 8020"/>
              <a:gd name="T87" fmla="*/ 552 h 4135"/>
              <a:gd name="T88" fmla="*/ 7436 w 8020"/>
              <a:gd name="T89" fmla="*/ 345 h 4135"/>
              <a:gd name="T90" fmla="*/ 7928 w 8020"/>
              <a:gd name="T91" fmla="*/ 458 h 4135"/>
              <a:gd name="T92" fmla="*/ 7763 w 8020"/>
              <a:gd name="T93" fmla="*/ 116 h 4135"/>
              <a:gd name="T94" fmla="*/ 7343 w 8020"/>
              <a:gd name="T95" fmla="*/ 47 h 4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20" h="4135">
                <a:moveTo>
                  <a:pt x="156" y="1911"/>
                </a:moveTo>
                <a:lnTo>
                  <a:pt x="120" y="2005"/>
                </a:lnTo>
                <a:lnTo>
                  <a:pt x="27" y="2032"/>
                </a:lnTo>
                <a:lnTo>
                  <a:pt x="48" y="2071"/>
                </a:lnTo>
                <a:lnTo>
                  <a:pt x="96" y="2143"/>
                </a:lnTo>
                <a:lnTo>
                  <a:pt x="67" y="2165"/>
                </a:lnTo>
                <a:lnTo>
                  <a:pt x="38" y="2187"/>
                </a:lnTo>
                <a:lnTo>
                  <a:pt x="0" y="2211"/>
                </a:lnTo>
                <a:lnTo>
                  <a:pt x="45" y="2322"/>
                </a:lnTo>
                <a:lnTo>
                  <a:pt x="0" y="2446"/>
                </a:lnTo>
                <a:lnTo>
                  <a:pt x="32" y="2468"/>
                </a:lnTo>
                <a:lnTo>
                  <a:pt x="151" y="2518"/>
                </a:lnTo>
                <a:lnTo>
                  <a:pt x="223" y="2529"/>
                </a:lnTo>
                <a:lnTo>
                  <a:pt x="249" y="2576"/>
                </a:lnTo>
                <a:lnTo>
                  <a:pt x="295" y="2598"/>
                </a:lnTo>
                <a:lnTo>
                  <a:pt x="321" y="2667"/>
                </a:lnTo>
                <a:lnTo>
                  <a:pt x="284" y="2762"/>
                </a:lnTo>
                <a:lnTo>
                  <a:pt x="295" y="2809"/>
                </a:lnTo>
                <a:lnTo>
                  <a:pt x="424" y="2812"/>
                </a:lnTo>
                <a:lnTo>
                  <a:pt x="464" y="2876"/>
                </a:lnTo>
                <a:lnTo>
                  <a:pt x="514" y="2920"/>
                </a:lnTo>
                <a:lnTo>
                  <a:pt x="578" y="2922"/>
                </a:lnTo>
                <a:lnTo>
                  <a:pt x="624" y="3014"/>
                </a:lnTo>
                <a:lnTo>
                  <a:pt x="634" y="3069"/>
                </a:lnTo>
                <a:lnTo>
                  <a:pt x="646" y="3130"/>
                </a:lnTo>
                <a:lnTo>
                  <a:pt x="589" y="3152"/>
                </a:lnTo>
                <a:lnTo>
                  <a:pt x="606" y="3167"/>
                </a:lnTo>
                <a:lnTo>
                  <a:pt x="565" y="3193"/>
                </a:lnTo>
                <a:lnTo>
                  <a:pt x="646" y="3221"/>
                </a:lnTo>
                <a:lnTo>
                  <a:pt x="646" y="3267"/>
                </a:lnTo>
                <a:lnTo>
                  <a:pt x="624" y="3360"/>
                </a:lnTo>
                <a:lnTo>
                  <a:pt x="646" y="3429"/>
                </a:lnTo>
                <a:lnTo>
                  <a:pt x="718" y="3474"/>
                </a:lnTo>
                <a:lnTo>
                  <a:pt x="811" y="3521"/>
                </a:lnTo>
                <a:lnTo>
                  <a:pt x="859" y="3612"/>
                </a:lnTo>
                <a:lnTo>
                  <a:pt x="859" y="3636"/>
                </a:lnTo>
                <a:lnTo>
                  <a:pt x="951" y="3659"/>
                </a:lnTo>
                <a:lnTo>
                  <a:pt x="1009" y="3782"/>
                </a:lnTo>
                <a:lnTo>
                  <a:pt x="1042" y="3805"/>
                </a:lnTo>
                <a:lnTo>
                  <a:pt x="1068" y="3805"/>
                </a:lnTo>
                <a:lnTo>
                  <a:pt x="1122" y="3896"/>
                </a:lnTo>
                <a:lnTo>
                  <a:pt x="1258" y="3840"/>
                </a:lnTo>
                <a:lnTo>
                  <a:pt x="1286" y="3865"/>
                </a:lnTo>
                <a:lnTo>
                  <a:pt x="1350" y="3750"/>
                </a:lnTo>
                <a:lnTo>
                  <a:pt x="1280" y="3703"/>
                </a:lnTo>
                <a:lnTo>
                  <a:pt x="1139" y="3452"/>
                </a:lnTo>
                <a:lnTo>
                  <a:pt x="1139" y="3429"/>
                </a:lnTo>
                <a:lnTo>
                  <a:pt x="1186" y="3290"/>
                </a:lnTo>
                <a:lnTo>
                  <a:pt x="1256" y="3290"/>
                </a:lnTo>
                <a:lnTo>
                  <a:pt x="1326" y="3290"/>
                </a:lnTo>
                <a:lnTo>
                  <a:pt x="1443" y="3221"/>
                </a:lnTo>
                <a:lnTo>
                  <a:pt x="1513" y="3290"/>
                </a:lnTo>
                <a:lnTo>
                  <a:pt x="1491" y="3360"/>
                </a:lnTo>
                <a:lnTo>
                  <a:pt x="1419" y="3360"/>
                </a:lnTo>
                <a:lnTo>
                  <a:pt x="1396" y="3429"/>
                </a:lnTo>
                <a:lnTo>
                  <a:pt x="1396" y="3521"/>
                </a:lnTo>
                <a:lnTo>
                  <a:pt x="1631" y="3681"/>
                </a:lnTo>
                <a:lnTo>
                  <a:pt x="1609" y="3728"/>
                </a:lnTo>
                <a:lnTo>
                  <a:pt x="1537" y="3728"/>
                </a:lnTo>
                <a:lnTo>
                  <a:pt x="1609" y="3843"/>
                </a:lnTo>
                <a:lnTo>
                  <a:pt x="1604" y="3959"/>
                </a:lnTo>
                <a:lnTo>
                  <a:pt x="1666" y="3929"/>
                </a:lnTo>
                <a:lnTo>
                  <a:pt x="1816" y="3935"/>
                </a:lnTo>
                <a:lnTo>
                  <a:pt x="1931" y="3959"/>
                </a:lnTo>
                <a:lnTo>
                  <a:pt x="1998" y="4014"/>
                </a:lnTo>
                <a:lnTo>
                  <a:pt x="2035" y="4102"/>
                </a:lnTo>
                <a:lnTo>
                  <a:pt x="2096" y="4135"/>
                </a:lnTo>
                <a:lnTo>
                  <a:pt x="2183" y="4088"/>
                </a:lnTo>
                <a:lnTo>
                  <a:pt x="2246" y="4030"/>
                </a:lnTo>
                <a:lnTo>
                  <a:pt x="2356" y="3957"/>
                </a:lnTo>
                <a:lnTo>
                  <a:pt x="2472" y="3979"/>
                </a:lnTo>
                <a:lnTo>
                  <a:pt x="2576" y="3931"/>
                </a:lnTo>
                <a:lnTo>
                  <a:pt x="2621" y="3973"/>
                </a:lnTo>
                <a:lnTo>
                  <a:pt x="2804" y="3931"/>
                </a:lnTo>
                <a:lnTo>
                  <a:pt x="2752" y="3816"/>
                </a:lnTo>
                <a:lnTo>
                  <a:pt x="2878" y="3727"/>
                </a:lnTo>
                <a:lnTo>
                  <a:pt x="2954" y="3727"/>
                </a:lnTo>
                <a:lnTo>
                  <a:pt x="3114" y="3559"/>
                </a:lnTo>
                <a:lnTo>
                  <a:pt x="3080" y="3407"/>
                </a:lnTo>
                <a:lnTo>
                  <a:pt x="3181" y="3378"/>
                </a:lnTo>
                <a:lnTo>
                  <a:pt x="3152" y="3308"/>
                </a:lnTo>
                <a:lnTo>
                  <a:pt x="3214" y="3226"/>
                </a:lnTo>
                <a:lnTo>
                  <a:pt x="3371" y="3154"/>
                </a:lnTo>
                <a:lnTo>
                  <a:pt x="3390" y="3054"/>
                </a:lnTo>
                <a:lnTo>
                  <a:pt x="3473" y="3013"/>
                </a:lnTo>
                <a:lnTo>
                  <a:pt x="3656" y="2889"/>
                </a:lnTo>
                <a:lnTo>
                  <a:pt x="3725" y="2884"/>
                </a:lnTo>
                <a:lnTo>
                  <a:pt x="3850" y="2966"/>
                </a:lnTo>
                <a:lnTo>
                  <a:pt x="3942" y="2936"/>
                </a:lnTo>
                <a:lnTo>
                  <a:pt x="4030" y="2785"/>
                </a:lnTo>
                <a:lnTo>
                  <a:pt x="4111" y="2779"/>
                </a:lnTo>
                <a:lnTo>
                  <a:pt x="4161" y="2845"/>
                </a:lnTo>
                <a:lnTo>
                  <a:pt x="4221" y="2922"/>
                </a:lnTo>
                <a:lnTo>
                  <a:pt x="4285" y="2917"/>
                </a:lnTo>
                <a:lnTo>
                  <a:pt x="4411" y="2865"/>
                </a:lnTo>
                <a:lnTo>
                  <a:pt x="4531" y="2944"/>
                </a:lnTo>
                <a:lnTo>
                  <a:pt x="4766" y="2922"/>
                </a:lnTo>
                <a:lnTo>
                  <a:pt x="4838" y="2829"/>
                </a:lnTo>
                <a:lnTo>
                  <a:pt x="4930" y="2876"/>
                </a:lnTo>
                <a:lnTo>
                  <a:pt x="5024" y="2876"/>
                </a:lnTo>
                <a:lnTo>
                  <a:pt x="5142" y="2807"/>
                </a:lnTo>
                <a:lnTo>
                  <a:pt x="5142" y="2667"/>
                </a:lnTo>
                <a:lnTo>
                  <a:pt x="5166" y="2598"/>
                </a:lnTo>
                <a:lnTo>
                  <a:pt x="5103" y="2578"/>
                </a:lnTo>
                <a:lnTo>
                  <a:pt x="5201" y="2529"/>
                </a:lnTo>
                <a:lnTo>
                  <a:pt x="5350" y="2489"/>
                </a:lnTo>
                <a:lnTo>
                  <a:pt x="5444" y="2553"/>
                </a:lnTo>
                <a:lnTo>
                  <a:pt x="5473" y="2691"/>
                </a:lnTo>
                <a:lnTo>
                  <a:pt x="5608" y="2851"/>
                </a:lnTo>
                <a:lnTo>
                  <a:pt x="5739" y="2856"/>
                </a:lnTo>
                <a:lnTo>
                  <a:pt x="5774" y="2886"/>
                </a:lnTo>
                <a:lnTo>
                  <a:pt x="5794" y="2948"/>
                </a:lnTo>
                <a:lnTo>
                  <a:pt x="5917" y="2986"/>
                </a:lnTo>
                <a:lnTo>
                  <a:pt x="6031" y="2922"/>
                </a:lnTo>
                <a:lnTo>
                  <a:pt x="6067" y="3032"/>
                </a:lnTo>
                <a:lnTo>
                  <a:pt x="6001" y="3215"/>
                </a:lnTo>
                <a:lnTo>
                  <a:pt x="5932" y="3198"/>
                </a:lnTo>
                <a:lnTo>
                  <a:pt x="5904" y="3290"/>
                </a:lnTo>
                <a:lnTo>
                  <a:pt x="6009" y="3382"/>
                </a:lnTo>
                <a:lnTo>
                  <a:pt x="6031" y="3452"/>
                </a:lnTo>
                <a:lnTo>
                  <a:pt x="6100" y="3407"/>
                </a:lnTo>
                <a:lnTo>
                  <a:pt x="6288" y="3152"/>
                </a:lnTo>
                <a:lnTo>
                  <a:pt x="6333" y="2509"/>
                </a:lnTo>
                <a:lnTo>
                  <a:pt x="6264" y="2484"/>
                </a:lnTo>
                <a:lnTo>
                  <a:pt x="6264" y="2347"/>
                </a:lnTo>
                <a:lnTo>
                  <a:pt x="6172" y="2302"/>
                </a:lnTo>
                <a:lnTo>
                  <a:pt x="6009" y="2371"/>
                </a:lnTo>
                <a:lnTo>
                  <a:pt x="5985" y="2256"/>
                </a:lnTo>
                <a:lnTo>
                  <a:pt x="5889" y="2230"/>
                </a:lnTo>
                <a:lnTo>
                  <a:pt x="6009" y="1957"/>
                </a:lnTo>
                <a:lnTo>
                  <a:pt x="6009" y="1770"/>
                </a:lnTo>
                <a:lnTo>
                  <a:pt x="6078" y="1702"/>
                </a:lnTo>
                <a:lnTo>
                  <a:pt x="6288" y="1655"/>
                </a:lnTo>
                <a:lnTo>
                  <a:pt x="6383" y="1588"/>
                </a:lnTo>
                <a:lnTo>
                  <a:pt x="6523" y="1563"/>
                </a:lnTo>
                <a:lnTo>
                  <a:pt x="6499" y="1655"/>
                </a:lnTo>
                <a:lnTo>
                  <a:pt x="6614" y="1610"/>
                </a:lnTo>
                <a:lnTo>
                  <a:pt x="6686" y="1541"/>
                </a:lnTo>
                <a:lnTo>
                  <a:pt x="6640" y="1495"/>
                </a:lnTo>
                <a:lnTo>
                  <a:pt x="6686" y="1265"/>
                </a:lnTo>
                <a:lnTo>
                  <a:pt x="6778" y="1217"/>
                </a:lnTo>
                <a:lnTo>
                  <a:pt x="6825" y="1286"/>
                </a:lnTo>
                <a:lnTo>
                  <a:pt x="6850" y="1286"/>
                </a:lnTo>
                <a:lnTo>
                  <a:pt x="6920" y="1081"/>
                </a:lnTo>
                <a:lnTo>
                  <a:pt x="6943" y="1081"/>
                </a:lnTo>
                <a:lnTo>
                  <a:pt x="6991" y="1243"/>
                </a:lnTo>
                <a:lnTo>
                  <a:pt x="7015" y="1286"/>
                </a:lnTo>
                <a:lnTo>
                  <a:pt x="6967" y="1403"/>
                </a:lnTo>
                <a:lnTo>
                  <a:pt x="6920" y="1633"/>
                </a:lnTo>
                <a:lnTo>
                  <a:pt x="6873" y="1748"/>
                </a:lnTo>
                <a:lnTo>
                  <a:pt x="6873" y="1957"/>
                </a:lnTo>
                <a:lnTo>
                  <a:pt x="6991" y="2278"/>
                </a:lnTo>
                <a:lnTo>
                  <a:pt x="7083" y="2347"/>
                </a:lnTo>
                <a:lnTo>
                  <a:pt x="7153" y="2509"/>
                </a:lnTo>
                <a:lnTo>
                  <a:pt x="7224" y="2347"/>
                </a:lnTo>
                <a:lnTo>
                  <a:pt x="7224" y="2230"/>
                </a:lnTo>
                <a:lnTo>
                  <a:pt x="7272" y="2208"/>
                </a:lnTo>
                <a:lnTo>
                  <a:pt x="7248" y="2117"/>
                </a:lnTo>
                <a:lnTo>
                  <a:pt x="7272" y="2048"/>
                </a:lnTo>
                <a:lnTo>
                  <a:pt x="7201" y="1911"/>
                </a:lnTo>
                <a:lnTo>
                  <a:pt x="7224" y="1818"/>
                </a:lnTo>
                <a:lnTo>
                  <a:pt x="7201" y="1655"/>
                </a:lnTo>
                <a:lnTo>
                  <a:pt x="7131" y="1702"/>
                </a:lnTo>
                <a:lnTo>
                  <a:pt x="7107" y="1448"/>
                </a:lnTo>
                <a:lnTo>
                  <a:pt x="7107" y="1403"/>
                </a:lnTo>
                <a:lnTo>
                  <a:pt x="7224" y="1310"/>
                </a:lnTo>
                <a:lnTo>
                  <a:pt x="7343" y="1265"/>
                </a:lnTo>
                <a:lnTo>
                  <a:pt x="7436" y="1381"/>
                </a:lnTo>
                <a:lnTo>
                  <a:pt x="7505" y="965"/>
                </a:lnTo>
                <a:lnTo>
                  <a:pt x="7669" y="874"/>
                </a:lnTo>
                <a:lnTo>
                  <a:pt x="7576" y="805"/>
                </a:lnTo>
                <a:lnTo>
                  <a:pt x="7599" y="736"/>
                </a:lnTo>
                <a:lnTo>
                  <a:pt x="7482" y="736"/>
                </a:lnTo>
                <a:lnTo>
                  <a:pt x="7412" y="667"/>
                </a:lnTo>
                <a:lnTo>
                  <a:pt x="7296" y="574"/>
                </a:lnTo>
                <a:lnTo>
                  <a:pt x="7366" y="552"/>
                </a:lnTo>
                <a:lnTo>
                  <a:pt x="7412" y="574"/>
                </a:lnTo>
                <a:lnTo>
                  <a:pt x="7529" y="507"/>
                </a:lnTo>
                <a:lnTo>
                  <a:pt x="7460" y="458"/>
                </a:lnTo>
                <a:lnTo>
                  <a:pt x="7436" y="345"/>
                </a:lnTo>
                <a:lnTo>
                  <a:pt x="7505" y="390"/>
                </a:lnTo>
                <a:lnTo>
                  <a:pt x="7693" y="412"/>
                </a:lnTo>
                <a:lnTo>
                  <a:pt x="7763" y="485"/>
                </a:lnTo>
                <a:lnTo>
                  <a:pt x="7928" y="458"/>
                </a:lnTo>
                <a:lnTo>
                  <a:pt x="8020" y="368"/>
                </a:lnTo>
                <a:lnTo>
                  <a:pt x="7833" y="345"/>
                </a:lnTo>
                <a:lnTo>
                  <a:pt x="7904" y="207"/>
                </a:lnTo>
                <a:lnTo>
                  <a:pt x="7763" y="116"/>
                </a:lnTo>
                <a:lnTo>
                  <a:pt x="7623" y="183"/>
                </a:lnTo>
                <a:lnTo>
                  <a:pt x="7482" y="69"/>
                </a:lnTo>
                <a:lnTo>
                  <a:pt x="7388" y="23"/>
                </a:lnTo>
                <a:lnTo>
                  <a:pt x="7343" y="47"/>
                </a:lnTo>
                <a:lnTo>
                  <a:pt x="7272" y="0"/>
                </a:lnTo>
                <a:lnTo>
                  <a:pt x="1350" y="2762"/>
                </a:lnTo>
                <a:lnTo>
                  <a:pt x="156" y="1911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1" name="Freeform 236"/>
          <p:cNvSpPr>
            <a:spLocks/>
          </p:cNvSpPr>
          <p:nvPr/>
        </p:nvSpPr>
        <p:spPr bwMode="auto">
          <a:xfrm>
            <a:off x="4448137" y="1280878"/>
            <a:ext cx="3420860" cy="1470415"/>
          </a:xfrm>
          <a:custGeom>
            <a:avLst/>
            <a:gdLst>
              <a:gd name="T0" fmla="*/ 6983 w 7382"/>
              <a:gd name="T1" fmla="*/ 300 h 3174"/>
              <a:gd name="T2" fmla="*/ 6655 w 7382"/>
              <a:gd name="T3" fmla="*/ 393 h 3174"/>
              <a:gd name="T4" fmla="*/ 6724 w 7382"/>
              <a:gd name="T5" fmla="*/ 531 h 3174"/>
              <a:gd name="T6" fmla="*/ 6327 w 7382"/>
              <a:gd name="T7" fmla="*/ 598 h 3174"/>
              <a:gd name="T8" fmla="*/ 6047 w 7382"/>
              <a:gd name="T9" fmla="*/ 393 h 3174"/>
              <a:gd name="T10" fmla="*/ 5628 w 7382"/>
              <a:gd name="T11" fmla="*/ 415 h 3174"/>
              <a:gd name="T12" fmla="*/ 5438 w 7382"/>
              <a:gd name="T13" fmla="*/ 322 h 3174"/>
              <a:gd name="T14" fmla="*/ 5112 w 7382"/>
              <a:gd name="T15" fmla="*/ 368 h 3174"/>
              <a:gd name="T16" fmla="*/ 5064 w 7382"/>
              <a:gd name="T17" fmla="*/ 553 h 3174"/>
              <a:gd name="T18" fmla="*/ 4901 w 7382"/>
              <a:gd name="T19" fmla="*/ 576 h 3174"/>
              <a:gd name="T20" fmla="*/ 4691 w 7382"/>
              <a:gd name="T21" fmla="*/ 691 h 3174"/>
              <a:gd name="T22" fmla="*/ 4573 w 7382"/>
              <a:gd name="T23" fmla="*/ 576 h 3174"/>
              <a:gd name="T24" fmla="*/ 4245 w 7382"/>
              <a:gd name="T25" fmla="*/ 462 h 3174"/>
              <a:gd name="T26" fmla="*/ 4035 w 7382"/>
              <a:gd name="T27" fmla="*/ 553 h 3174"/>
              <a:gd name="T28" fmla="*/ 3636 w 7382"/>
              <a:gd name="T29" fmla="*/ 553 h 3174"/>
              <a:gd name="T30" fmla="*/ 3497 w 7382"/>
              <a:gd name="T31" fmla="*/ 760 h 3174"/>
              <a:gd name="T32" fmla="*/ 3589 w 7382"/>
              <a:gd name="T33" fmla="*/ 484 h 3174"/>
              <a:gd name="T34" fmla="*/ 3567 w 7382"/>
              <a:gd name="T35" fmla="*/ 231 h 3174"/>
              <a:gd name="T36" fmla="*/ 3286 w 7382"/>
              <a:gd name="T37" fmla="*/ 93 h 3174"/>
              <a:gd name="T38" fmla="*/ 3192 w 7382"/>
              <a:gd name="T39" fmla="*/ 186 h 3174"/>
              <a:gd name="T40" fmla="*/ 3005 w 7382"/>
              <a:gd name="T41" fmla="*/ 0 h 3174"/>
              <a:gd name="T42" fmla="*/ 2911 w 7382"/>
              <a:gd name="T43" fmla="*/ 162 h 3174"/>
              <a:gd name="T44" fmla="*/ 3027 w 7382"/>
              <a:gd name="T45" fmla="*/ 277 h 3174"/>
              <a:gd name="T46" fmla="*/ 2769 w 7382"/>
              <a:gd name="T47" fmla="*/ 393 h 3174"/>
              <a:gd name="T48" fmla="*/ 2676 w 7382"/>
              <a:gd name="T49" fmla="*/ 438 h 3174"/>
              <a:gd name="T50" fmla="*/ 2582 w 7382"/>
              <a:gd name="T51" fmla="*/ 805 h 3174"/>
              <a:gd name="T52" fmla="*/ 2324 w 7382"/>
              <a:gd name="T53" fmla="*/ 873 h 3174"/>
              <a:gd name="T54" fmla="*/ 2536 w 7382"/>
              <a:gd name="T55" fmla="*/ 1104 h 3174"/>
              <a:gd name="T56" fmla="*/ 2560 w 7382"/>
              <a:gd name="T57" fmla="*/ 1289 h 3174"/>
              <a:gd name="T58" fmla="*/ 2279 w 7382"/>
              <a:gd name="T59" fmla="*/ 1036 h 3174"/>
              <a:gd name="T60" fmla="*/ 2185 w 7382"/>
              <a:gd name="T61" fmla="*/ 1174 h 3174"/>
              <a:gd name="T62" fmla="*/ 2185 w 7382"/>
              <a:gd name="T63" fmla="*/ 1220 h 3174"/>
              <a:gd name="T64" fmla="*/ 2162 w 7382"/>
              <a:gd name="T65" fmla="*/ 1380 h 3174"/>
              <a:gd name="T66" fmla="*/ 2349 w 7382"/>
              <a:gd name="T67" fmla="*/ 1472 h 3174"/>
              <a:gd name="T68" fmla="*/ 2324 w 7382"/>
              <a:gd name="T69" fmla="*/ 1519 h 3174"/>
              <a:gd name="T70" fmla="*/ 2255 w 7382"/>
              <a:gd name="T71" fmla="*/ 1701 h 3174"/>
              <a:gd name="T72" fmla="*/ 1998 w 7382"/>
              <a:gd name="T73" fmla="*/ 1841 h 3174"/>
              <a:gd name="T74" fmla="*/ 2138 w 7382"/>
              <a:gd name="T75" fmla="*/ 1519 h 3174"/>
              <a:gd name="T76" fmla="*/ 1834 w 7382"/>
              <a:gd name="T77" fmla="*/ 1036 h 3174"/>
              <a:gd name="T78" fmla="*/ 1904 w 7382"/>
              <a:gd name="T79" fmla="*/ 1541 h 3174"/>
              <a:gd name="T80" fmla="*/ 1719 w 7382"/>
              <a:gd name="T81" fmla="*/ 1450 h 3174"/>
              <a:gd name="T82" fmla="*/ 1553 w 7382"/>
              <a:gd name="T83" fmla="*/ 1632 h 3174"/>
              <a:gd name="T84" fmla="*/ 1296 w 7382"/>
              <a:gd name="T85" fmla="*/ 1680 h 3174"/>
              <a:gd name="T86" fmla="*/ 1061 w 7382"/>
              <a:gd name="T87" fmla="*/ 1701 h 3174"/>
              <a:gd name="T88" fmla="*/ 898 w 7382"/>
              <a:gd name="T89" fmla="*/ 1841 h 3174"/>
              <a:gd name="T90" fmla="*/ 803 w 7382"/>
              <a:gd name="T91" fmla="*/ 1701 h 3174"/>
              <a:gd name="T92" fmla="*/ 756 w 7382"/>
              <a:gd name="T93" fmla="*/ 1934 h 3174"/>
              <a:gd name="T94" fmla="*/ 640 w 7382"/>
              <a:gd name="T95" fmla="*/ 2095 h 3174"/>
              <a:gd name="T96" fmla="*/ 475 w 7382"/>
              <a:gd name="T97" fmla="*/ 2139 h 3174"/>
              <a:gd name="T98" fmla="*/ 383 w 7382"/>
              <a:gd name="T99" fmla="*/ 1978 h 3174"/>
              <a:gd name="T100" fmla="*/ 383 w 7382"/>
              <a:gd name="T101" fmla="*/ 1910 h 3174"/>
              <a:gd name="T102" fmla="*/ 640 w 7382"/>
              <a:gd name="T103" fmla="*/ 1841 h 3174"/>
              <a:gd name="T104" fmla="*/ 242 w 7382"/>
              <a:gd name="T105" fmla="*/ 1610 h 3174"/>
              <a:gd name="T106" fmla="*/ 75 w 7382"/>
              <a:gd name="T107" fmla="*/ 1496 h 3174"/>
              <a:gd name="T108" fmla="*/ 41 w 7382"/>
              <a:gd name="T109" fmla="*/ 1667 h 3174"/>
              <a:gd name="T110" fmla="*/ 111 w 7382"/>
              <a:gd name="T111" fmla="*/ 1956 h 3174"/>
              <a:gd name="T112" fmla="*/ 273 w 7382"/>
              <a:gd name="T113" fmla="*/ 2301 h 3174"/>
              <a:gd name="T114" fmla="*/ 7382 w 7382"/>
              <a:gd name="T115" fmla="*/ 415 h 3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382" h="3174">
                <a:moveTo>
                  <a:pt x="7382" y="415"/>
                </a:moveTo>
                <a:lnTo>
                  <a:pt x="7241" y="393"/>
                </a:lnTo>
                <a:lnTo>
                  <a:pt x="6983" y="300"/>
                </a:lnTo>
                <a:lnTo>
                  <a:pt x="6796" y="300"/>
                </a:lnTo>
                <a:lnTo>
                  <a:pt x="6655" y="368"/>
                </a:lnTo>
                <a:lnTo>
                  <a:pt x="6655" y="393"/>
                </a:lnTo>
                <a:lnTo>
                  <a:pt x="6772" y="462"/>
                </a:lnTo>
                <a:lnTo>
                  <a:pt x="6772" y="531"/>
                </a:lnTo>
                <a:lnTo>
                  <a:pt x="6724" y="531"/>
                </a:lnTo>
                <a:lnTo>
                  <a:pt x="6609" y="438"/>
                </a:lnTo>
                <a:lnTo>
                  <a:pt x="6374" y="484"/>
                </a:lnTo>
                <a:lnTo>
                  <a:pt x="6327" y="598"/>
                </a:lnTo>
                <a:lnTo>
                  <a:pt x="6236" y="553"/>
                </a:lnTo>
                <a:lnTo>
                  <a:pt x="6141" y="553"/>
                </a:lnTo>
                <a:lnTo>
                  <a:pt x="6047" y="393"/>
                </a:lnTo>
                <a:lnTo>
                  <a:pt x="5813" y="393"/>
                </a:lnTo>
                <a:lnTo>
                  <a:pt x="5744" y="484"/>
                </a:lnTo>
                <a:lnTo>
                  <a:pt x="5628" y="415"/>
                </a:lnTo>
                <a:lnTo>
                  <a:pt x="5509" y="438"/>
                </a:lnTo>
                <a:lnTo>
                  <a:pt x="5532" y="322"/>
                </a:lnTo>
                <a:lnTo>
                  <a:pt x="5438" y="322"/>
                </a:lnTo>
                <a:lnTo>
                  <a:pt x="5276" y="484"/>
                </a:lnTo>
                <a:lnTo>
                  <a:pt x="5252" y="368"/>
                </a:lnTo>
                <a:lnTo>
                  <a:pt x="5112" y="368"/>
                </a:lnTo>
                <a:lnTo>
                  <a:pt x="5018" y="415"/>
                </a:lnTo>
                <a:lnTo>
                  <a:pt x="5112" y="553"/>
                </a:lnTo>
                <a:lnTo>
                  <a:pt x="5064" y="553"/>
                </a:lnTo>
                <a:lnTo>
                  <a:pt x="5064" y="598"/>
                </a:lnTo>
                <a:lnTo>
                  <a:pt x="4970" y="598"/>
                </a:lnTo>
                <a:lnTo>
                  <a:pt x="4901" y="576"/>
                </a:lnTo>
                <a:lnTo>
                  <a:pt x="4785" y="669"/>
                </a:lnTo>
                <a:lnTo>
                  <a:pt x="4807" y="760"/>
                </a:lnTo>
                <a:lnTo>
                  <a:pt x="4691" y="691"/>
                </a:lnTo>
                <a:lnTo>
                  <a:pt x="4641" y="622"/>
                </a:lnTo>
                <a:lnTo>
                  <a:pt x="4573" y="622"/>
                </a:lnTo>
                <a:lnTo>
                  <a:pt x="4573" y="576"/>
                </a:lnTo>
                <a:lnTo>
                  <a:pt x="4456" y="438"/>
                </a:lnTo>
                <a:lnTo>
                  <a:pt x="4293" y="438"/>
                </a:lnTo>
                <a:lnTo>
                  <a:pt x="4245" y="462"/>
                </a:lnTo>
                <a:lnTo>
                  <a:pt x="4268" y="531"/>
                </a:lnTo>
                <a:lnTo>
                  <a:pt x="4059" y="576"/>
                </a:lnTo>
                <a:lnTo>
                  <a:pt x="4035" y="553"/>
                </a:lnTo>
                <a:lnTo>
                  <a:pt x="4011" y="531"/>
                </a:lnTo>
                <a:lnTo>
                  <a:pt x="3848" y="576"/>
                </a:lnTo>
                <a:lnTo>
                  <a:pt x="3636" y="553"/>
                </a:lnTo>
                <a:lnTo>
                  <a:pt x="3636" y="622"/>
                </a:lnTo>
                <a:lnTo>
                  <a:pt x="3567" y="669"/>
                </a:lnTo>
                <a:lnTo>
                  <a:pt x="3497" y="760"/>
                </a:lnTo>
                <a:lnTo>
                  <a:pt x="3473" y="736"/>
                </a:lnTo>
                <a:lnTo>
                  <a:pt x="3543" y="553"/>
                </a:lnTo>
                <a:lnTo>
                  <a:pt x="3589" y="484"/>
                </a:lnTo>
                <a:lnTo>
                  <a:pt x="3589" y="415"/>
                </a:lnTo>
                <a:lnTo>
                  <a:pt x="3613" y="322"/>
                </a:lnTo>
                <a:lnTo>
                  <a:pt x="3567" y="231"/>
                </a:lnTo>
                <a:lnTo>
                  <a:pt x="3567" y="162"/>
                </a:lnTo>
                <a:lnTo>
                  <a:pt x="3404" y="115"/>
                </a:lnTo>
                <a:lnTo>
                  <a:pt x="3286" y="93"/>
                </a:lnTo>
                <a:lnTo>
                  <a:pt x="3238" y="115"/>
                </a:lnTo>
                <a:lnTo>
                  <a:pt x="3238" y="186"/>
                </a:lnTo>
                <a:lnTo>
                  <a:pt x="3192" y="186"/>
                </a:lnTo>
                <a:lnTo>
                  <a:pt x="3144" y="115"/>
                </a:lnTo>
                <a:lnTo>
                  <a:pt x="3051" y="71"/>
                </a:lnTo>
                <a:lnTo>
                  <a:pt x="3005" y="0"/>
                </a:lnTo>
                <a:lnTo>
                  <a:pt x="2957" y="24"/>
                </a:lnTo>
                <a:lnTo>
                  <a:pt x="2911" y="115"/>
                </a:lnTo>
                <a:lnTo>
                  <a:pt x="2911" y="162"/>
                </a:lnTo>
                <a:lnTo>
                  <a:pt x="3005" y="208"/>
                </a:lnTo>
                <a:lnTo>
                  <a:pt x="2980" y="231"/>
                </a:lnTo>
                <a:lnTo>
                  <a:pt x="3027" y="277"/>
                </a:lnTo>
                <a:lnTo>
                  <a:pt x="2980" y="277"/>
                </a:lnTo>
                <a:lnTo>
                  <a:pt x="2911" y="368"/>
                </a:lnTo>
                <a:lnTo>
                  <a:pt x="2769" y="393"/>
                </a:lnTo>
                <a:lnTo>
                  <a:pt x="2724" y="368"/>
                </a:lnTo>
                <a:lnTo>
                  <a:pt x="2652" y="393"/>
                </a:lnTo>
                <a:lnTo>
                  <a:pt x="2676" y="438"/>
                </a:lnTo>
                <a:lnTo>
                  <a:pt x="2536" y="553"/>
                </a:lnTo>
                <a:lnTo>
                  <a:pt x="2514" y="691"/>
                </a:lnTo>
                <a:lnTo>
                  <a:pt x="2582" y="805"/>
                </a:lnTo>
                <a:lnTo>
                  <a:pt x="2514" y="783"/>
                </a:lnTo>
                <a:lnTo>
                  <a:pt x="2372" y="851"/>
                </a:lnTo>
                <a:lnTo>
                  <a:pt x="2324" y="873"/>
                </a:lnTo>
                <a:lnTo>
                  <a:pt x="2349" y="1014"/>
                </a:lnTo>
                <a:lnTo>
                  <a:pt x="2491" y="1036"/>
                </a:lnTo>
                <a:lnTo>
                  <a:pt x="2536" y="1104"/>
                </a:lnTo>
                <a:lnTo>
                  <a:pt x="2630" y="1242"/>
                </a:lnTo>
                <a:lnTo>
                  <a:pt x="2676" y="1380"/>
                </a:lnTo>
                <a:lnTo>
                  <a:pt x="2560" y="1289"/>
                </a:lnTo>
                <a:lnTo>
                  <a:pt x="2491" y="1104"/>
                </a:lnTo>
                <a:lnTo>
                  <a:pt x="2324" y="1036"/>
                </a:lnTo>
                <a:lnTo>
                  <a:pt x="2279" y="1036"/>
                </a:lnTo>
                <a:lnTo>
                  <a:pt x="2255" y="1082"/>
                </a:lnTo>
                <a:lnTo>
                  <a:pt x="2162" y="1151"/>
                </a:lnTo>
                <a:lnTo>
                  <a:pt x="2185" y="1174"/>
                </a:lnTo>
                <a:lnTo>
                  <a:pt x="2279" y="1174"/>
                </a:lnTo>
                <a:lnTo>
                  <a:pt x="2301" y="1242"/>
                </a:lnTo>
                <a:lnTo>
                  <a:pt x="2185" y="1220"/>
                </a:lnTo>
                <a:lnTo>
                  <a:pt x="2068" y="1127"/>
                </a:lnTo>
                <a:lnTo>
                  <a:pt x="2068" y="1220"/>
                </a:lnTo>
                <a:lnTo>
                  <a:pt x="2162" y="1380"/>
                </a:lnTo>
                <a:lnTo>
                  <a:pt x="2162" y="1427"/>
                </a:lnTo>
                <a:lnTo>
                  <a:pt x="2233" y="1472"/>
                </a:lnTo>
                <a:lnTo>
                  <a:pt x="2349" y="1472"/>
                </a:lnTo>
                <a:lnTo>
                  <a:pt x="2443" y="1610"/>
                </a:lnTo>
                <a:lnTo>
                  <a:pt x="2491" y="1632"/>
                </a:lnTo>
                <a:lnTo>
                  <a:pt x="2324" y="1519"/>
                </a:lnTo>
                <a:lnTo>
                  <a:pt x="2279" y="1519"/>
                </a:lnTo>
                <a:lnTo>
                  <a:pt x="2207" y="1587"/>
                </a:lnTo>
                <a:lnTo>
                  <a:pt x="2255" y="1701"/>
                </a:lnTo>
                <a:lnTo>
                  <a:pt x="2207" y="1841"/>
                </a:lnTo>
                <a:lnTo>
                  <a:pt x="2116" y="1863"/>
                </a:lnTo>
                <a:lnTo>
                  <a:pt x="1998" y="1841"/>
                </a:lnTo>
                <a:lnTo>
                  <a:pt x="2091" y="1796"/>
                </a:lnTo>
                <a:lnTo>
                  <a:pt x="2138" y="1632"/>
                </a:lnTo>
                <a:lnTo>
                  <a:pt x="2138" y="1519"/>
                </a:lnTo>
                <a:lnTo>
                  <a:pt x="1974" y="1242"/>
                </a:lnTo>
                <a:lnTo>
                  <a:pt x="1904" y="1060"/>
                </a:lnTo>
                <a:lnTo>
                  <a:pt x="1834" y="1036"/>
                </a:lnTo>
                <a:lnTo>
                  <a:pt x="1787" y="1265"/>
                </a:lnTo>
                <a:lnTo>
                  <a:pt x="1810" y="1427"/>
                </a:lnTo>
                <a:lnTo>
                  <a:pt x="1904" y="1541"/>
                </a:lnTo>
                <a:lnTo>
                  <a:pt x="1904" y="1565"/>
                </a:lnTo>
                <a:lnTo>
                  <a:pt x="1810" y="1519"/>
                </a:lnTo>
                <a:lnTo>
                  <a:pt x="1719" y="1450"/>
                </a:lnTo>
                <a:lnTo>
                  <a:pt x="1529" y="1472"/>
                </a:lnTo>
                <a:lnTo>
                  <a:pt x="1553" y="1565"/>
                </a:lnTo>
                <a:lnTo>
                  <a:pt x="1553" y="1632"/>
                </a:lnTo>
                <a:lnTo>
                  <a:pt x="1506" y="1632"/>
                </a:lnTo>
                <a:lnTo>
                  <a:pt x="1482" y="1565"/>
                </a:lnTo>
                <a:lnTo>
                  <a:pt x="1296" y="1680"/>
                </a:lnTo>
                <a:lnTo>
                  <a:pt x="1249" y="1658"/>
                </a:lnTo>
                <a:lnTo>
                  <a:pt x="1226" y="1610"/>
                </a:lnTo>
                <a:lnTo>
                  <a:pt x="1061" y="1701"/>
                </a:lnTo>
                <a:lnTo>
                  <a:pt x="1037" y="1774"/>
                </a:lnTo>
                <a:lnTo>
                  <a:pt x="969" y="1774"/>
                </a:lnTo>
                <a:lnTo>
                  <a:pt x="898" y="1841"/>
                </a:lnTo>
                <a:lnTo>
                  <a:pt x="876" y="1796"/>
                </a:lnTo>
                <a:lnTo>
                  <a:pt x="876" y="1680"/>
                </a:lnTo>
                <a:lnTo>
                  <a:pt x="803" y="1701"/>
                </a:lnTo>
                <a:lnTo>
                  <a:pt x="780" y="1774"/>
                </a:lnTo>
                <a:lnTo>
                  <a:pt x="803" y="1888"/>
                </a:lnTo>
                <a:lnTo>
                  <a:pt x="756" y="1934"/>
                </a:lnTo>
                <a:lnTo>
                  <a:pt x="688" y="1956"/>
                </a:lnTo>
                <a:lnTo>
                  <a:pt x="617" y="2048"/>
                </a:lnTo>
                <a:lnTo>
                  <a:pt x="640" y="2095"/>
                </a:lnTo>
                <a:lnTo>
                  <a:pt x="617" y="2139"/>
                </a:lnTo>
                <a:lnTo>
                  <a:pt x="501" y="2070"/>
                </a:lnTo>
                <a:lnTo>
                  <a:pt x="475" y="2139"/>
                </a:lnTo>
                <a:lnTo>
                  <a:pt x="475" y="2185"/>
                </a:lnTo>
                <a:lnTo>
                  <a:pt x="359" y="2095"/>
                </a:lnTo>
                <a:lnTo>
                  <a:pt x="383" y="1978"/>
                </a:lnTo>
                <a:lnTo>
                  <a:pt x="289" y="1910"/>
                </a:lnTo>
                <a:lnTo>
                  <a:pt x="242" y="1863"/>
                </a:lnTo>
                <a:lnTo>
                  <a:pt x="383" y="1910"/>
                </a:lnTo>
                <a:lnTo>
                  <a:pt x="475" y="1934"/>
                </a:lnTo>
                <a:lnTo>
                  <a:pt x="571" y="1910"/>
                </a:lnTo>
                <a:lnTo>
                  <a:pt x="640" y="1841"/>
                </a:lnTo>
                <a:lnTo>
                  <a:pt x="475" y="1658"/>
                </a:lnTo>
                <a:lnTo>
                  <a:pt x="383" y="1610"/>
                </a:lnTo>
                <a:lnTo>
                  <a:pt x="242" y="1610"/>
                </a:lnTo>
                <a:lnTo>
                  <a:pt x="174" y="1565"/>
                </a:lnTo>
                <a:lnTo>
                  <a:pt x="102" y="1496"/>
                </a:lnTo>
                <a:lnTo>
                  <a:pt x="75" y="1496"/>
                </a:lnTo>
                <a:lnTo>
                  <a:pt x="22" y="1505"/>
                </a:lnTo>
                <a:lnTo>
                  <a:pt x="0" y="1573"/>
                </a:lnTo>
                <a:lnTo>
                  <a:pt x="41" y="1667"/>
                </a:lnTo>
                <a:lnTo>
                  <a:pt x="48" y="1772"/>
                </a:lnTo>
                <a:lnTo>
                  <a:pt x="108" y="1876"/>
                </a:lnTo>
                <a:lnTo>
                  <a:pt x="111" y="1956"/>
                </a:lnTo>
                <a:lnTo>
                  <a:pt x="158" y="2026"/>
                </a:lnTo>
                <a:lnTo>
                  <a:pt x="156" y="2121"/>
                </a:lnTo>
                <a:lnTo>
                  <a:pt x="273" y="2301"/>
                </a:lnTo>
                <a:lnTo>
                  <a:pt x="268" y="2334"/>
                </a:lnTo>
                <a:lnTo>
                  <a:pt x="1467" y="3174"/>
                </a:lnTo>
                <a:lnTo>
                  <a:pt x="7382" y="415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2" name="Freeform 237"/>
          <p:cNvSpPr>
            <a:spLocks/>
          </p:cNvSpPr>
          <p:nvPr/>
        </p:nvSpPr>
        <p:spPr bwMode="auto">
          <a:xfrm>
            <a:off x="4909689" y="1779356"/>
            <a:ext cx="162192" cy="168630"/>
          </a:xfrm>
          <a:custGeom>
            <a:avLst/>
            <a:gdLst>
              <a:gd name="T0" fmla="*/ 164 w 349"/>
              <a:gd name="T1" fmla="*/ 0 h 364"/>
              <a:gd name="T2" fmla="*/ 164 w 349"/>
              <a:gd name="T3" fmla="*/ 89 h 364"/>
              <a:gd name="T4" fmla="*/ 186 w 349"/>
              <a:gd name="T5" fmla="*/ 205 h 364"/>
              <a:gd name="T6" fmla="*/ 303 w 349"/>
              <a:gd name="T7" fmla="*/ 317 h 364"/>
              <a:gd name="T8" fmla="*/ 349 w 349"/>
              <a:gd name="T9" fmla="*/ 364 h 364"/>
              <a:gd name="T10" fmla="*/ 210 w 349"/>
              <a:gd name="T11" fmla="*/ 342 h 364"/>
              <a:gd name="T12" fmla="*/ 139 w 349"/>
              <a:gd name="T13" fmla="*/ 249 h 364"/>
              <a:gd name="T14" fmla="*/ 48 w 349"/>
              <a:gd name="T15" fmla="*/ 227 h 364"/>
              <a:gd name="T16" fmla="*/ 22 w 349"/>
              <a:gd name="T17" fmla="*/ 227 h 364"/>
              <a:gd name="T18" fmla="*/ 0 w 349"/>
              <a:gd name="T19" fmla="*/ 157 h 364"/>
              <a:gd name="T20" fmla="*/ 22 w 349"/>
              <a:gd name="T21" fmla="*/ 157 h 364"/>
              <a:gd name="T22" fmla="*/ 22 w 349"/>
              <a:gd name="T23" fmla="*/ 113 h 364"/>
              <a:gd name="T24" fmla="*/ 70 w 349"/>
              <a:gd name="T25" fmla="*/ 67 h 364"/>
              <a:gd name="T26" fmla="*/ 48 w 349"/>
              <a:gd name="T27" fmla="*/ 0 h 364"/>
              <a:gd name="T28" fmla="*/ 116 w 349"/>
              <a:gd name="T29" fmla="*/ 0 h 364"/>
              <a:gd name="T30" fmla="*/ 164 w 349"/>
              <a:gd name="T31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9" h="364">
                <a:moveTo>
                  <a:pt x="164" y="0"/>
                </a:moveTo>
                <a:lnTo>
                  <a:pt x="164" y="89"/>
                </a:lnTo>
                <a:lnTo>
                  <a:pt x="186" y="205"/>
                </a:lnTo>
                <a:lnTo>
                  <a:pt x="303" y="317"/>
                </a:lnTo>
                <a:lnTo>
                  <a:pt x="349" y="364"/>
                </a:lnTo>
                <a:lnTo>
                  <a:pt x="210" y="342"/>
                </a:lnTo>
                <a:lnTo>
                  <a:pt x="139" y="249"/>
                </a:lnTo>
                <a:lnTo>
                  <a:pt x="48" y="227"/>
                </a:lnTo>
                <a:lnTo>
                  <a:pt x="22" y="227"/>
                </a:lnTo>
                <a:lnTo>
                  <a:pt x="0" y="157"/>
                </a:lnTo>
                <a:lnTo>
                  <a:pt x="22" y="157"/>
                </a:lnTo>
                <a:lnTo>
                  <a:pt x="22" y="113"/>
                </a:lnTo>
                <a:lnTo>
                  <a:pt x="70" y="67"/>
                </a:lnTo>
                <a:lnTo>
                  <a:pt x="48" y="0"/>
                </a:lnTo>
                <a:lnTo>
                  <a:pt x="116" y="0"/>
                </a:lnTo>
                <a:lnTo>
                  <a:pt x="164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3" name="Freeform 238"/>
          <p:cNvSpPr>
            <a:spLocks/>
          </p:cNvSpPr>
          <p:nvPr/>
        </p:nvSpPr>
        <p:spPr bwMode="auto">
          <a:xfrm>
            <a:off x="5082076" y="1938720"/>
            <a:ext cx="33365" cy="20384"/>
          </a:xfrm>
          <a:custGeom>
            <a:avLst/>
            <a:gdLst>
              <a:gd name="T0" fmla="*/ 0 w 71"/>
              <a:gd name="T1" fmla="*/ 0 h 46"/>
              <a:gd name="T2" fmla="*/ 24 w 71"/>
              <a:gd name="T3" fmla="*/ 46 h 46"/>
              <a:gd name="T4" fmla="*/ 47 w 71"/>
              <a:gd name="T5" fmla="*/ 46 h 46"/>
              <a:gd name="T6" fmla="*/ 71 w 71"/>
              <a:gd name="T7" fmla="*/ 22 h 46"/>
              <a:gd name="T8" fmla="*/ 71 w 71"/>
              <a:gd name="T9" fmla="*/ 0 h 46"/>
              <a:gd name="T10" fmla="*/ 0 w 71"/>
              <a:gd name="T11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" h="46">
                <a:moveTo>
                  <a:pt x="0" y="0"/>
                </a:moveTo>
                <a:lnTo>
                  <a:pt x="24" y="46"/>
                </a:lnTo>
                <a:lnTo>
                  <a:pt x="47" y="46"/>
                </a:lnTo>
                <a:lnTo>
                  <a:pt x="71" y="22"/>
                </a:lnTo>
                <a:lnTo>
                  <a:pt x="7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4" name="Freeform 239"/>
          <p:cNvSpPr>
            <a:spLocks/>
          </p:cNvSpPr>
          <p:nvPr/>
        </p:nvSpPr>
        <p:spPr bwMode="auto">
          <a:xfrm>
            <a:off x="4942127" y="1493982"/>
            <a:ext cx="227069" cy="264063"/>
          </a:xfrm>
          <a:custGeom>
            <a:avLst/>
            <a:gdLst>
              <a:gd name="T0" fmla="*/ 94 w 490"/>
              <a:gd name="T1" fmla="*/ 570 h 570"/>
              <a:gd name="T2" fmla="*/ 163 w 490"/>
              <a:gd name="T3" fmla="*/ 430 h 570"/>
              <a:gd name="T4" fmla="*/ 209 w 490"/>
              <a:gd name="T5" fmla="*/ 410 h 570"/>
              <a:gd name="T6" fmla="*/ 233 w 490"/>
              <a:gd name="T7" fmla="*/ 363 h 570"/>
              <a:gd name="T8" fmla="*/ 279 w 490"/>
              <a:gd name="T9" fmla="*/ 295 h 570"/>
              <a:gd name="T10" fmla="*/ 442 w 490"/>
              <a:gd name="T11" fmla="*/ 181 h 570"/>
              <a:gd name="T12" fmla="*/ 490 w 490"/>
              <a:gd name="T13" fmla="*/ 90 h 570"/>
              <a:gd name="T14" fmla="*/ 464 w 490"/>
              <a:gd name="T15" fmla="*/ 21 h 570"/>
              <a:gd name="T16" fmla="*/ 442 w 490"/>
              <a:gd name="T17" fmla="*/ 0 h 570"/>
              <a:gd name="T18" fmla="*/ 396 w 490"/>
              <a:gd name="T19" fmla="*/ 21 h 570"/>
              <a:gd name="T20" fmla="*/ 349 w 490"/>
              <a:gd name="T21" fmla="*/ 21 h 570"/>
              <a:gd name="T22" fmla="*/ 257 w 490"/>
              <a:gd name="T23" fmla="*/ 113 h 570"/>
              <a:gd name="T24" fmla="*/ 257 w 490"/>
              <a:gd name="T25" fmla="*/ 135 h 570"/>
              <a:gd name="T26" fmla="*/ 163 w 490"/>
              <a:gd name="T27" fmla="*/ 181 h 570"/>
              <a:gd name="T28" fmla="*/ 140 w 490"/>
              <a:gd name="T29" fmla="*/ 250 h 570"/>
              <a:gd name="T30" fmla="*/ 140 w 490"/>
              <a:gd name="T31" fmla="*/ 319 h 570"/>
              <a:gd name="T32" fmla="*/ 94 w 490"/>
              <a:gd name="T33" fmla="*/ 342 h 570"/>
              <a:gd name="T34" fmla="*/ 24 w 490"/>
              <a:gd name="T35" fmla="*/ 342 h 570"/>
              <a:gd name="T36" fmla="*/ 0 w 490"/>
              <a:gd name="T37" fmla="*/ 363 h 570"/>
              <a:gd name="T38" fmla="*/ 46 w 490"/>
              <a:gd name="T39" fmla="*/ 388 h 570"/>
              <a:gd name="T40" fmla="*/ 24 w 490"/>
              <a:gd name="T41" fmla="*/ 457 h 570"/>
              <a:gd name="T42" fmla="*/ 69 w 490"/>
              <a:gd name="T43" fmla="*/ 501 h 570"/>
              <a:gd name="T44" fmla="*/ 24 w 490"/>
              <a:gd name="T45" fmla="*/ 546 h 570"/>
              <a:gd name="T46" fmla="*/ 46 w 490"/>
              <a:gd name="T47" fmla="*/ 570 h 570"/>
              <a:gd name="T48" fmla="*/ 94 w 490"/>
              <a:gd name="T49" fmla="*/ 57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90" h="570">
                <a:moveTo>
                  <a:pt x="94" y="570"/>
                </a:moveTo>
                <a:lnTo>
                  <a:pt x="163" y="430"/>
                </a:lnTo>
                <a:lnTo>
                  <a:pt x="209" y="410"/>
                </a:lnTo>
                <a:lnTo>
                  <a:pt x="233" y="363"/>
                </a:lnTo>
                <a:lnTo>
                  <a:pt x="279" y="295"/>
                </a:lnTo>
                <a:lnTo>
                  <a:pt x="442" y="181"/>
                </a:lnTo>
                <a:lnTo>
                  <a:pt x="490" y="90"/>
                </a:lnTo>
                <a:lnTo>
                  <a:pt x="464" y="21"/>
                </a:lnTo>
                <a:lnTo>
                  <a:pt x="442" y="0"/>
                </a:lnTo>
                <a:lnTo>
                  <a:pt x="396" y="21"/>
                </a:lnTo>
                <a:lnTo>
                  <a:pt x="349" y="21"/>
                </a:lnTo>
                <a:lnTo>
                  <a:pt x="257" y="113"/>
                </a:lnTo>
                <a:lnTo>
                  <a:pt x="257" y="135"/>
                </a:lnTo>
                <a:lnTo>
                  <a:pt x="163" y="181"/>
                </a:lnTo>
                <a:lnTo>
                  <a:pt x="140" y="250"/>
                </a:lnTo>
                <a:lnTo>
                  <a:pt x="140" y="319"/>
                </a:lnTo>
                <a:lnTo>
                  <a:pt x="94" y="342"/>
                </a:lnTo>
                <a:lnTo>
                  <a:pt x="24" y="342"/>
                </a:lnTo>
                <a:lnTo>
                  <a:pt x="0" y="363"/>
                </a:lnTo>
                <a:lnTo>
                  <a:pt x="46" y="388"/>
                </a:lnTo>
                <a:lnTo>
                  <a:pt x="24" y="457"/>
                </a:lnTo>
                <a:lnTo>
                  <a:pt x="69" y="501"/>
                </a:lnTo>
                <a:lnTo>
                  <a:pt x="24" y="546"/>
                </a:lnTo>
                <a:lnTo>
                  <a:pt x="46" y="570"/>
                </a:lnTo>
                <a:lnTo>
                  <a:pt x="94" y="57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5" name="Freeform 242"/>
          <p:cNvSpPr>
            <a:spLocks/>
          </p:cNvSpPr>
          <p:nvPr/>
        </p:nvSpPr>
        <p:spPr bwMode="auto">
          <a:xfrm>
            <a:off x="5675235" y="1175253"/>
            <a:ext cx="107510" cy="117670"/>
          </a:xfrm>
          <a:custGeom>
            <a:avLst/>
            <a:gdLst>
              <a:gd name="T0" fmla="*/ 0 w 231"/>
              <a:gd name="T1" fmla="*/ 25 h 254"/>
              <a:gd name="T2" fmla="*/ 0 w 231"/>
              <a:gd name="T3" fmla="*/ 93 h 254"/>
              <a:gd name="T4" fmla="*/ 46 w 231"/>
              <a:gd name="T5" fmla="*/ 115 h 254"/>
              <a:gd name="T6" fmla="*/ 46 w 231"/>
              <a:gd name="T7" fmla="*/ 185 h 254"/>
              <a:gd name="T8" fmla="*/ 46 w 231"/>
              <a:gd name="T9" fmla="*/ 254 h 254"/>
              <a:gd name="T10" fmla="*/ 137 w 231"/>
              <a:gd name="T11" fmla="*/ 228 h 254"/>
              <a:gd name="T12" fmla="*/ 209 w 231"/>
              <a:gd name="T13" fmla="*/ 207 h 254"/>
              <a:gd name="T14" fmla="*/ 231 w 231"/>
              <a:gd name="T15" fmla="*/ 162 h 254"/>
              <a:gd name="T16" fmla="*/ 231 w 231"/>
              <a:gd name="T17" fmla="*/ 115 h 254"/>
              <a:gd name="T18" fmla="*/ 162 w 231"/>
              <a:gd name="T19" fmla="*/ 71 h 254"/>
              <a:gd name="T20" fmla="*/ 137 w 231"/>
              <a:gd name="T21" fmla="*/ 25 h 254"/>
              <a:gd name="T22" fmla="*/ 92 w 231"/>
              <a:gd name="T23" fmla="*/ 0 h 254"/>
              <a:gd name="T24" fmla="*/ 46 w 231"/>
              <a:gd name="T25" fmla="*/ 47 h 254"/>
              <a:gd name="T26" fmla="*/ 46 w 231"/>
              <a:gd name="T27" fmla="*/ 25 h 254"/>
              <a:gd name="T28" fmla="*/ 0 w 231"/>
              <a:gd name="T29" fmla="*/ 2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1" h="254">
                <a:moveTo>
                  <a:pt x="0" y="25"/>
                </a:moveTo>
                <a:lnTo>
                  <a:pt x="0" y="93"/>
                </a:lnTo>
                <a:lnTo>
                  <a:pt x="46" y="115"/>
                </a:lnTo>
                <a:lnTo>
                  <a:pt x="46" y="185"/>
                </a:lnTo>
                <a:lnTo>
                  <a:pt x="46" y="254"/>
                </a:lnTo>
                <a:lnTo>
                  <a:pt x="137" y="228"/>
                </a:lnTo>
                <a:lnTo>
                  <a:pt x="209" y="207"/>
                </a:lnTo>
                <a:lnTo>
                  <a:pt x="231" y="162"/>
                </a:lnTo>
                <a:lnTo>
                  <a:pt x="231" y="115"/>
                </a:lnTo>
                <a:lnTo>
                  <a:pt x="162" y="71"/>
                </a:lnTo>
                <a:lnTo>
                  <a:pt x="137" y="25"/>
                </a:lnTo>
                <a:lnTo>
                  <a:pt x="92" y="0"/>
                </a:lnTo>
                <a:lnTo>
                  <a:pt x="46" y="47"/>
                </a:lnTo>
                <a:lnTo>
                  <a:pt x="46" y="25"/>
                </a:lnTo>
                <a:lnTo>
                  <a:pt x="0" y="25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6" name="Freeform 244"/>
          <p:cNvSpPr>
            <a:spLocks/>
          </p:cNvSpPr>
          <p:nvPr/>
        </p:nvSpPr>
        <p:spPr bwMode="auto">
          <a:xfrm>
            <a:off x="6537169" y="1207682"/>
            <a:ext cx="151070" cy="126009"/>
          </a:xfrm>
          <a:custGeom>
            <a:avLst/>
            <a:gdLst>
              <a:gd name="T0" fmla="*/ 22 w 325"/>
              <a:gd name="T1" fmla="*/ 0 h 273"/>
              <a:gd name="T2" fmla="*/ 0 w 325"/>
              <a:gd name="T3" fmla="*/ 91 h 273"/>
              <a:gd name="T4" fmla="*/ 46 w 325"/>
              <a:gd name="T5" fmla="*/ 157 h 273"/>
              <a:gd name="T6" fmla="*/ 22 w 325"/>
              <a:gd name="T7" fmla="*/ 227 h 273"/>
              <a:gd name="T8" fmla="*/ 92 w 325"/>
              <a:gd name="T9" fmla="*/ 273 h 273"/>
              <a:gd name="T10" fmla="*/ 139 w 325"/>
              <a:gd name="T11" fmla="*/ 273 h 273"/>
              <a:gd name="T12" fmla="*/ 162 w 325"/>
              <a:gd name="T13" fmla="*/ 204 h 273"/>
              <a:gd name="T14" fmla="*/ 233 w 325"/>
              <a:gd name="T15" fmla="*/ 227 h 273"/>
              <a:gd name="T16" fmla="*/ 279 w 325"/>
              <a:gd name="T17" fmla="*/ 157 h 273"/>
              <a:gd name="T18" fmla="*/ 209 w 325"/>
              <a:gd name="T19" fmla="*/ 114 h 273"/>
              <a:gd name="T20" fmla="*/ 209 w 325"/>
              <a:gd name="T21" fmla="*/ 67 h 273"/>
              <a:gd name="T22" fmla="*/ 301 w 325"/>
              <a:gd name="T23" fmla="*/ 136 h 273"/>
              <a:gd name="T24" fmla="*/ 325 w 325"/>
              <a:gd name="T25" fmla="*/ 114 h 273"/>
              <a:gd name="T26" fmla="*/ 325 w 325"/>
              <a:gd name="T27" fmla="*/ 67 h 273"/>
              <a:gd name="T28" fmla="*/ 233 w 325"/>
              <a:gd name="T29" fmla="*/ 0 h 273"/>
              <a:gd name="T30" fmla="*/ 183 w 325"/>
              <a:gd name="T31" fmla="*/ 0 h 273"/>
              <a:gd name="T32" fmla="*/ 139 w 325"/>
              <a:gd name="T33" fmla="*/ 22 h 273"/>
              <a:gd name="T34" fmla="*/ 116 w 325"/>
              <a:gd name="T35" fmla="*/ 67 h 273"/>
              <a:gd name="T36" fmla="*/ 68 w 325"/>
              <a:gd name="T37" fmla="*/ 22 h 273"/>
              <a:gd name="T38" fmla="*/ 22 w 325"/>
              <a:gd name="T39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5" h="273">
                <a:moveTo>
                  <a:pt x="22" y="0"/>
                </a:moveTo>
                <a:lnTo>
                  <a:pt x="0" y="91"/>
                </a:lnTo>
                <a:lnTo>
                  <a:pt x="46" y="157"/>
                </a:lnTo>
                <a:lnTo>
                  <a:pt x="22" y="227"/>
                </a:lnTo>
                <a:lnTo>
                  <a:pt x="92" y="273"/>
                </a:lnTo>
                <a:lnTo>
                  <a:pt x="139" y="273"/>
                </a:lnTo>
                <a:lnTo>
                  <a:pt x="162" y="204"/>
                </a:lnTo>
                <a:lnTo>
                  <a:pt x="233" y="227"/>
                </a:lnTo>
                <a:lnTo>
                  <a:pt x="279" y="157"/>
                </a:lnTo>
                <a:lnTo>
                  <a:pt x="209" y="114"/>
                </a:lnTo>
                <a:lnTo>
                  <a:pt x="209" y="67"/>
                </a:lnTo>
                <a:lnTo>
                  <a:pt x="301" y="136"/>
                </a:lnTo>
                <a:lnTo>
                  <a:pt x="325" y="114"/>
                </a:lnTo>
                <a:lnTo>
                  <a:pt x="325" y="67"/>
                </a:lnTo>
                <a:lnTo>
                  <a:pt x="233" y="0"/>
                </a:lnTo>
                <a:lnTo>
                  <a:pt x="183" y="0"/>
                </a:lnTo>
                <a:lnTo>
                  <a:pt x="139" y="22"/>
                </a:lnTo>
                <a:lnTo>
                  <a:pt x="116" y="67"/>
                </a:lnTo>
                <a:lnTo>
                  <a:pt x="68" y="22"/>
                </a:lnTo>
                <a:lnTo>
                  <a:pt x="22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>
            <a:off x="4572329" y="1473598"/>
            <a:ext cx="3296668" cy="1412970"/>
          </a:xfrm>
          <a:custGeom>
            <a:avLst/>
            <a:gdLst>
              <a:gd name="T0" fmla="*/ 21 w 7114"/>
              <a:gd name="T1" fmla="*/ 1898 h 3049"/>
              <a:gd name="T2" fmla="*/ 0 w 7114"/>
              <a:gd name="T3" fmla="*/ 1951 h 3049"/>
              <a:gd name="T4" fmla="*/ 1031 w 7114"/>
              <a:gd name="T5" fmla="*/ 3049 h 3049"/>
              <a:gd name="T6" fmla="*/ 7069 w 7114"/>
              <a:gd name="T7" fmla="*/ 211 h 3049"/>
              <a:gd name="T8" fmla="*/ 7114 w 7114"/>
              <a:gd name="T9" fmla="*/ 10 h 3049"/>
              <a:gd name="T10" fmla="*/ 7075 w 7114"/>
              <a:gd name="T11" fmla="*/ 3 h 3049"/>
              <a:gd name="T12" fmla="*/ 6766 w 7114"/>
              <a:gd name="T13" fmla="*/ 0 h 3049"/>
              <a:gd name="T14" fmla="*/ 6558 w 7114"/>
              <a:gd name="T15" fmla="*/ 190 h 3049"/>
              <a:gd name="T16" fmla="*/ 1176 w 7114"/>
              <a:gd name="T17" fmla="*/ 2258 h 3049"/>
              <a:gd name="T18" fmla="*/ 196 w 7114"/>
              <a:gd name="T19" fmla="*/ 1912 h 3049"/>
              <a:gd name="T20" fmla="*/ 21 w 7114"/>
              <a:gd name="T21" fmla="*/ 1898 h 3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14" h="3049">
                <a:moveTo>
                  <a:pt x="21" y="1898"/>
                </a:moveTo>
                <a:lnTo>
                  <a:pt x="0" y="1951"/>
                </a:lnTo>
                <a:lnTo>
                  <a:pt x="1031" y="3049"/>
                </a:lnTo>
                <a:lnTo>
                  <a:pt x="7069" y="211"/>
                </a:lnTo>
                <a:lnTo>
                  <a:pt x="7114" y="10"/>
                </a:lnTo>
                <a:lnTo>
                  <a:pt x="7075" y="3"/>
                </a:lnTo>
                <a:lnTo>
                  <a:pt x="6766" y="0"/>
                </a:lnTo>
                <a:lnTo>
                  <a:pt x="6558" y="190"/>
                </a:lnTo>
                <a:lnTo>
                  <a:pt x="1176" y="2258"/>
                </a:lnTo>
                <a:lnTo>
                  <a:pt x="196" y="1912"/>
                </a:lnTo>
                <a:lnTo>
                  <a:pt x="21" y="18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8" name="Freeform 246"/>
          <p:cNvSpPr>
            <a:spLocks/>
          </p:cNvSpPr>
          <p:nvPr/>
        </p:nvSpPr>
        <p:spPr bwMode="auto">
          <a:xfrm>
            <a:off x="4513940" y="2310262"/>
            <a:ext cx="62096" cy="103772"/>
          </a:xfrm>
          <a:custGeom>
            <a:avLst/>
            <a:gdLst>
              <a:gd name="T0" fmla="*/ 81 w 134"/>
              <a:gd name="T1" fmla="*/ 0 h 224"/>
              <a:gd name="T2" fmla="*/ 134 w 134"/>
              <a:gd name="T3" fmla="*/ 84 h 224"/>
              <a:gd name="T4" fmla="*/ 84 w 134"/>
              <a:gd name="T5" fmla="*/ 202 h 224"/>
              <a:gd name="T6" fmla="*/ 0 w 134"/>
              <a:gd name="T7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224">
                <a:moveTo>
                  <a:pt x="81" y="0"/>
                </a:moveTo>
                <a:lnTo>
                  <a:pt x="134" y="84"/>
                </a:lnTo>
                <a:lnTo>
                  <a:pt x="84" y="202"/>
                </a:lnTo>
                <a:lnTo>
                  <a:pt x="0" y="224"/>
                </a:lnTo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>
            <a:off x="7800413" y="1460627"/>
            <a:ext cx="122339" cy="34282"/>
          </a:xfrm>
          <a:custGeom>
            <a:avLst/>
            <a:gdLst>
              <a:gd name="T0" fmla="*/ 0 w 263"/>
              <a:gd name="T1" fmla="*/ 0 h 74"/>
              <a:gd name="T2" fmla="*/ 147 w 263"/>
              <a:gd name="T3" fmla="*/ 25 h 74"/>
              <a:gd name="T4" fmla="*/ 222 w 263"/>
              <a:gd name="T5" fmla="*/ 74 h 74"/>
              <a:gd name="T6" fmla="*/ 263 w 263"/>
              <a:gd name="T7" fmla="*/ 5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" h="74">
                <a:moveTo>
                  <a:pt x="0" y="0"/>
                </a:moveTo>
                <a:lnTo>
                  <a:pt x="147" y="25"/>
                </a:lnTo>
                <a:lnTo>
                  <a:pt x="222" y="74"/>
                </a:lnTo>
                <a:lnTo>
                  <a:pt x="263" y="50"/>
                </a:lnTo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0" name="Freeform 248"/>
          <p:cNvSpPr>
            <a:spLocks/>
          </p:cNvSpPr>
          <p:nvPr/>
        </p:nvSpPr>
        <p:spPr bwMode="auto">
          <a:xfrm>
            <a:off x="4285018" y="3124689"/>
            <a:ext cx="73218" cy="60225"/>
          </a:xfrm>
          <a:custGeom>
            <a:avLst/>
            <a:gdLst>
              <a:gd name="T0" fmla="*/ 0 w 158"/>
              <a:gd name="T1" fmla="*/ 8 h 130"/>
              <a:gd name="T2" fmla="*/ 43 w 158"/>
              <a:gd name="T3" fmla="*/ 0 h 130"/>
              <a:gd name="T4" fmla="*/ 94 w 158"/>
              <a:gd name="T5" fmla="*/ 14 h 130"/>
              <a:gd name="T6" fmla="*/ 158 w 158"/>
              <a:gd name="T7" fmla="*/ 94 h 130"/>
              <a:gd name="T8" fmla="*/ 118 w 158"/>
              <a:gd name="T9" fmla="*/ 124 h 130"/>
              <a:gd name="T10" fmla="*/ 86 w 158"/>
              <a:gd name="T11" fmla="*/ 130 h 130"/>
              <a:gd name="T12" fmla="*/ 24 w 158"/>
              <a:gd name="T13" fmla="*/ 107 h 130"/>
              <a:gd name="T14" fmla="*/ 25 w 158"/>
              <a:gd name="T15" fmla="*/ 58 h 130"/>
              <a:gd name="T16" fmla="*/ 0 w 158"/>
              <a:gd name="T17" fmla="*/ 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" h="130">
                <a:moveTo>
                  <a:pt x="0" y="8"/>
                </a:moveTo>
                <a:lnTo>
                  <a:pt x="43" y="0"/>
                </a:lnTo>
                <a:lnTo>
                  <a:pt x="94" y="14"/>
                </a:lnTo>
                <a:lnTo>
                  <a:pt x="158" y="94"/>
                </a:lnTo>
                <a:lnTo>
                  <a:pt x="118" y="124"/>
                </a:lnTo>
                <a:lnTo>
                  <a:pt x="86" y="130"/>
                </a:lnTo>
                <a:lnTo>
                  <a:pt x="24" y="107"/>
                </a:lnTo>
                <a:lnTo>
                  <a:pt x="25" y="58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1" name="Freeform 249"/>
          <p:cNvSpPr>
            <a:spLocks/>
          </p:cNvSpPr>
          <p:nvPr/>
        </p:nvSpPr>
        <p:spPr bwMode="auto">
          <a:xfrm>
            <a:off x="3116309" y="2065656"/>
            <a:ext cx="251166" cy="176042"/>
          </a:xfrm>
          <a:custGeom>
            <a:avLst/>
            <a:gdLst>
              <a:gd name="T0" fmla="*/ 209 w 543"/>
              <a:gd name="T1" fmla="*/ 78 h 381"/>
              <a:gd name="T2" fmla="*/ 193 w 543"/>
              <a:gd name="T3" fmla="*/ 106 h 381"/>
              <a:gd name="T4" fmla="*/ 153 w 543"/>
              <a:gd name="T5" fmla="*/ 122 h 381"/>
              <a:gd name="T6" fmla="*/ 147 w 543"/>
              <a:gd name="T7" fmla="*/ 81 h 381"/>
              <a:gd name="T8" fmla="*/ 93 w 543"/>
              <a:gd name="T9" fmla="*/ 18 h 381"/>
              <a:gd name="T10" fmla="*/ 64 w 543"/>
              <a:gd name="T11" fmla="*/ 0 h 381"/>
              <a:gd name="T12" fmla="*/ 56 w 543"/>
              <a:gd name="T13" fmla="*/ 31 h 381"/>
              <a:gd name="T14" fmla="*/ 67 w 543"/>
              <a:gd name="T15" fmla="*/ 66 h 381"/>
              <a:gd name="T16" fmla="*/ 72 w 543"/>
              <a:gd name="T17" fmla="*/ 72 h 381"/>
              <a:gd name="T18" fmla="*/ 32 w 543"/>
              <a:gd name="T19" fmla="*/ 72 h 381"/>
              <a:gd name="T20" fmla="*/ 0 w 543"/>
              <a:gd name="T21" fmla="*/ 81 h 381"/>
              <a:gd name="T22" fmla="*/ 0 w 543"/>
              <a:gd name="T23" fmla="*/ 106 h 381"/>
              <a:gd name="T24" fmla="*/ 37 w 543"/>
              <a:gd name="T25" fmla="*/ 127 h 381"/>
              <a:gd name="T26" fmla="*/ 106 w 543"/>
              <a:gd name="T27" fmla="*/ 158 h 381"/>
              <a:gd name="T28" fmla="*/ 147 w 543"/>
              <a:gd name="T29" fmla="*/ 185 h 381"/>
              <a:gd name="T30" fmla="*/ 134 w 543"/>
              <a:gd name="T31" fmla="*/ 196 h 381"/>
              <a:gd name="T32" fmla="*/ 99 w 543"/>
              <a:gd name="T33" fmla="*/ 199 h 381"/>
              <a:gd name="T34" fmla="*/ 32 w 543"/>
              <a:gd name="T35" fmla="*/ 208 h 381"/>
              <a:gd name="T36" fmla="*/ 32 w 543"/>
              <a:gd name="T37" fmla="*/ 216 h 381"/>
              <a:gd name="T38" fmla="*/ 83 w 543"/>
              <a:gd name="T39" fmla="*/ 240 h 381"/>
              <a:gd name="T40" fmla="*/ 106 w 543"/>
              <a:gd name="T41" fmla="*/ 255 h 381"/>
              <a:gd name="T42" fmla="*/ 131 w 543"/>
              <a:gd name="T43" fmla="*/ 262 h 381"/>
              <a:gd name="T44" fmla="*/ 112 w 543"/>
              <a:gd name="T45" fmla="*/ 290 h 381"/>
              <a:gd name="T46" fmla="*/ 102 w 543"/>
              <a:gd name="T47" fmla="*/ 324 h 381"/>
              <a:gd name="T48" fmla="*/ 147 w 543"/>
              <a:gd name="T49" fmla="*/ 362 h 381"/>
              <a:gd name="T50" fmla="*/ 212 w 543"/>
              <a:gd name="T51" fmla="*/ 381 h 381"/>
              <a:gd name="T52" fmla="*/ 260 w 543"/>
              <a:gd name="T53" fmla="*/ 356 h 381"/>
              <a:gd name="T54" fmla="*/ 315 w 543"/>
              <a:gd name="T55" fmla="*/ 334 h 381"/>
              <a:gd name="T56" fmla="*/ 388 w 543"/>
              <a:gd name="T57" fmla="*/ 340 h 381"/>
              <a:gd name="T58" fmla="*/ 439 w 543"/>
              <a:gd name="T59" fmla="*/ 309 h 381"/>
              <a:gd name="T60" fmla="*/ 465 w 543"/>
              <a:gd name="T61" fmla="*/ 285 h 381"/>
              <a:gd name="T62" fmla="*/ 500 w 543"/>
              <a:gd name="T63" fmla="*/ 270 h 381"/>
              <a:gd name="T64" fmla="*/ 528 w 543"/>
              <a:gd name="T65" fmla="*/ 230 h 381"/>
              <a:gd name="T66" fmla="*/ 540 w 543"/>
              <a:gd name="T67" fmla="*/ 188 h 381"/>
              <a:gd name="T68" fmla="*/ 543 w 543"/>
              <a:gd name="T69" fmla="*/ 172 h 381"/>
              <a:gd name="T70" fmla="*/ 528 w 543"/>
              <a:gd name="T71" fmla="*/ 142 h 381"/>
              <a:gd name="T72" fmla="*/ 508 w 543"/>
              <a:gd name="T73" fmla="*/ 130 h 381"/>
              <a:gd name="T74" fmla="*/ 474 w 543"/>
              <a:gd name="T75" fmla="*/ 130 h 381"/>
              <a:gd name="T76" fmla="*/ 505 w 543"/>
              <a:gd name="T77" fmla="*/ 84 h 381"/>
              <a:gd name="T78" fmla="*/ 489 w 543"/>
              <a:gd name="T79" fmla="*/ 50 h 381"/>
              <a:gd name="T80" fmla="*/ 458 w 543"/>
              <a:gd name="T81" fmla="*/ 50 h 381"/>
              <a:gd name="T82" fmla="*/ 414 w 543"/>
              <a:gd name="T83" fmla="*/ 69 h 381"/>
              <a:gd name="T84" fmla="*/ 382 w 543"/>
              <a:gd name="T85" fmla="*/ 58 h 381"/>
              <a:gd name="T86" fmla="*/ 356 w 543"/>
              <a:gd name="T87" fmla="*/ 53 h 381"/>
              <a:gd name="T88" fmla="*/ 331 w 543"/>
              <a:gd name="T89" fmla="*/ 78 h 381"/>
              <a:gd name="T90" fmla="*/ 315 w 543"/>
              <a:gd name="T91" fmla="*/ 102 h 381"/>
              <a:gd name="T92" fmla="*/ 289 w 543"/>
              <a:gd name="T93" fmla="*/ 88 h 381"/>
              <a:gd name="T94" fmla="*/ 264 w 543"/>
              <a:gd name="T95" fmla="*/ 53 h 381"/>
              <a:gd name="T96" fmla="*/ 252 w 543"/>
              <a:gd name="T97" fmla="*/ 72 h 381"/>
              <a:gd name="T98" fmla="*/ 236 w 543"/>
              <a:gd name="T99" fmla="*/ 78 h 381"/>
              <a:gd name="T100" fmla="*/ 225 w 543"/>
              <a:gd name="T101" fmla="*/ 61 h 381"/>
              <a:gd name="T102" fmla="*/ 209 w 543"/>
              <a:gd name="T103" fmla="*/ 78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3" h="381">
                <a:moveTo>
                  <a:pt x="209" y="78"/>
                </a:moveTo>
                <a:lnTo>
                  <a:pt x="193" y="106"/>
                </a:lnTo>
                <a:lnTo>
                  <a:pt x="153" y="122"/>
                </a:lnTo>
                <a:lnTo>
                  <a:pt x="147" y="81"/>
                </a:lnTo>
                <a:lnTo>
                  <a:pt x="93" y="18"/>
                </a:lnTo>
                <a:lnTo>
                  <a:pt x="64" y="0"/>
                </a:lnTo>
                <a:lnTo>
                  <a:pt x="56" y="31"/>
                </a:lnTo>
                <a:lnTo>
                  <a:pt x="67" y="66"/>
                </a:lnTo>
                <a:lnTo>
                  <a:pt x="72" y="72"/>
                </a:lnTo>
                <a:lnTo>
                  <a:pt x="32" y="72"/>
                </a:lnTo>
                <a:lnTo>
                  <a:pt x="0" y="81"/>
                </a:lnTo>
                <a:lnTo>
                  <a:pt x="0" y="106"/>
                </a:lnTo>
                <a:lnTo>
                  <a:pt x="37" y="127"/>
                </a:lnTo>
                <a:lnTo>
                  <a:pt x="106" y="158"/>
                </a:lnTo>
                <a:lnTo>
                  <a:pt x="147" y="185"/>
                </a:lnTo>
                <a:lnTo>
                  <a:pt x="134" y="196"/>
                </a:lnTo>
                <a:lnTo>
                  <a:pt x="99" y="199"/>
                </a:lnTo>
                <a:lnTo>
                  <a:pt x="32" y="208"/>
                </a:lnTo>
                <a:lnTo>
                  <a:pt x="32" y="216"/>
                </a:lnTo>
                <a:lnTo>
                  <a:pt x="83" y="240"/>
                </a:lnTo>
                <a:lnTo>
                  <a:pt x="106" y="255"/>
                </a:lnTo>
                <a:lnTo>
                  <a:pt x="131" y="262"/>
                </a:lnTo>
                <a:lnTo>
                  <a:pt x="112" y="290"/>
                </a:lnTo>
                <a:lnTo>
                  <a:pt x="102" y="324"/>
                </a:lnTo>
                <a:lnTo>
                  <a:pt x="147" y="362"/>
                </a:lnTo>
                <a:lnTo>
                  <a:pt x="212" y="381"/>
                </a:lnTo>
                <a:lnTo>
                  <a:pt x="260" y="356"/>
                </a:lnTo>
                <a:lnTo>
                  <a:pt x="315" y="334"/>
                </a:lnTo>
                <a:lnTo>
                  <a:pt x="388" y="340"/>
                </a:lnTo>
                <a:lnTo>
                  <a:pt x="439" y="309"/>
                </a:lnTo>
                <a:lnTo>
                  <a:pt x="465" y="285"/>
                </a:lnTo>
                <a:lnTo>
                  <a:pt x="500" y="270"/>
                </a:lnTo>
                <a:lnTo>
                  <a:pt x="528" y="230"/>
                </a:lnTo>
                <a:lnTo>
                  <a:pt x="540" y="188"/>
                </a:lnTo>
                <a:lnTo>
                  <a:pt x="543" y="172"/>
                </a:lnTo>
                <a:lnTo>
                  <a:pt x="528" y="142"/>
                </a:lnTo>
                <a:lnTo>
                  <a:pt x="508" y="130"/>
                </a:lnTo>
                <a:lnTo>
                  <a:pt x="474" y="130"/>
                </a:lnTo>
                <a:lnTo>
                  <a:pt x="505" y="84"/>
                </a:lnTo>
                <a:lnTo>
                  <a:pt x="489" y="50"/>
                </a:lnTo>
                <a:lnTo>
                  <a:pt x="458" y="50"/>
                </a:lnTo>
                <a:lnTo>
                  <a:pt x="414" y="69"/>
                </a:lnTo>
                <a:lnTo>
                  <a:pt x="382" y="58"/>
                </a:lnTo>
                <a:lnTo>
                  <a:pt x="356" y="53"/>
                </a:lnTo>
                <a:lnTo>
                  <a:pt x="331" y="78"/>
                </a:lnTo>
                <a:lnTo>
                  <a:pt x="315" y="102"/>
                </a:lnTo>
                <a:lnTo>
                  <a:pt x="289" y="88"/>
                </a:lnTo>
                <a:lnTo>
                  <a:pt x="264" y="53"/>
                </a:lnTo>
                <a:lnTo>
                  <a:pt x="252" y="72"/>
                </a:lnTo>
                <a:lnTo>
                  <a:pt x="236" y="78"/>
                </a:lnTo>
                <a:lnTo>
                  <a:pt x="225" y="61"/>
                </a:lnTo>
                <a:lnTo>
                  <a:pt x="209" y="78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2" name="Freeform 250"/>
          <p:cNvSpPr>
            <a:spLocks/>
          </p:cNvSpPr>
          <p:nvPr/>
        </p:nvSpPr>
        <p:spPr bwMode="auto">
          <a:xfrm>
            <a:off x="2499053" y="1009403"/>
            <a:ext cx="766473" cy="1225809"/>
          </a:xfrm>
          <a:custGeom>
            <a:avLst/>
            <a:gdLst>
              <a:gd name="T0" fmla="*/ 583 w 1654"/>
              <a:gd name="T1" fmla="*/ 225 h 2646"/>
              <a:gd name="T2" fmla="*/ 437 w 1654"/>
              <a:gd name="T3" fmla="*/ 338 h 2646"/>
              <a:gd name="T4" fmla="*/ 311 w 1654"/>
              <a:gd name="T5" fmla="*/ 430 h 2646"/>
              <a:gd name="T6" fmla="*/ 228 w 1654"/>
              <a:gd name="T7" fmla="*/ 553 h 2646"/>
              <a:gd name="T8" fmla="*/ 249 w 1654"/>
              <a:gd name="T9" fmla="*/ 716 h 2646"/>
              <a:gd name="T10" fmla="*/ 126 w 1654"/>
              <a:gd name="T11" fmla="*/ 807 h 2646"/>
              <a:gd name="T12" fmla="*/ 0 w 1654"/>
              <a:gd name="T13" fmla="*/ 951 h 2646"/>
              <a:gd name="T14" fmla="*/ 126 w 1654"/>
              <a:gd name="T15" fmla="*/ 1042 h 2646"/>
              <a:gd name="T16" fmla="*/ 32 w 1654"/>
              <a:gd name="T17" fmla="*/ 1144 h 2646"/>
              <a:gd name="T18" fmla="*/ 228 w 1654"/>
              <a:gd name="T19" fmla="*/ 1166 h 2646"/>
              <a:gd name="T20" fmla="*/ 375 w 1654"/>
              <a:gd name="T21" fmla="*/ 1228 h 2646"/>
              <a:gd name="T22" fmla="*/ 490 w 1654"/>
              <a:gd name="T23" fmla="*/ 1402 h 2646"/>
              <a:gd name="T24" fmla="*/ 520 w 1654"/>
              <a:gd name="T25" fmla="*/ 1554 h 2646"/>
              <a:gd name="T26" fmla="*/ 603 w 1654"/>
              <a:gd name="T27" fmla="*/ 1697 h 2646"/>
              <a:gd name="T28" fmla="*/ 500 w 1654"/>
              <a:gd name="T29" fmla="*/ 1799 h 2646"/>
              <a:gd name="T30" fmla="*/ 477 w 1654"/>
              <a:gd name="T31" fmla="*/ 1942 h 2646"/>
              <a:gd name="T32" fmla="*/ 458 w 1654"/>
              <a:gd name="T33" fmla="*/ 2064 h 2646"/>
              <a:gd name="T34" fmla="*/ 469 w 1654"/>
              <a:gd name="T35" fmla="*/ 2207 h 2646"/>
              <a:gd name="T36" fmla="*/ 520 w 1654"/>
              <a:gd name="T37" fmla="*/ 2401 h 2646"/>
              <a:gd name="T38" fmla="*/ 541 w 1654"/>
              <a:gd name="T39" fmla="*/ 2544 h 2646"/>
              <a:gd name="T40" fmla="*/ 675 w 1654"/>
              <a:gd name="T41" fmla="*/ 2615 h 2646"/>
              <a:gd name="T42" fmla="*/ 749 w 1654"/>
              <a:gd name="T43" fmla="*/ 2646 h 2646"/>
              <a:gd name="T44" fmla="*/ 864 w 1654"/>
              <a:gd name="T45" fmla="*/ 2505 h 2646"/>
              <a:gd name="T46" fmla="*/ 947 w 1654"/>
              <a:gd name="T47" fmla="*/ 2249 h 2646"/>
              <a:gd name="T48" fmla="*/ 1039 w 1654"/>
              <a:gd name="T49" fmla="*/ 2044 h 2646"/>
              <a:gd name="T50" fmla="*/ 1235 w 1654"/>
              <a:gd name="T51" fmla="*/ 1962 h 2646"/>
              <a:gd name="T52" fmla="*/ 1298 w 1654"/>
              <a:gd name="T53" fmla="*/ 1830 h 2646"/>
              <a:gd name="T54" fmla="*/ 1476 w 1654"/>
              <a:gd name="T55" fmla="*/ 1686 h 2646"/>
              <a:gd name="T56" fmla="*/ 1516 w 1654"/>
              <a:gd name="T57" fmla="*/ 1645 h 2646"/>
              <a:gd name="T58" fmla="*/ 1591 w 1654"/>
              <a:gd name="T59" fmla="*/ 1534 h 2646"/>
              <a:gd name="T60" fmla="*/ 1486 w 1654"/>
              <a:gd name="T61" fmla="*/ 1512 h 2646"/>
              <a:gd name="T62" fmla="*/ 1456 w 1654"/>
              <a:gd name="T63" fmla="*/ 1402 h 2646"/>
              <a:gd name="T64" fmla="*/ 1571 w 1654"/>
              <a:gd name="T65" fmla="*/ 1421 h 2646"/>
              <a:gd name="T66" fmla="*/ 1654 w 1654"/>
              <a:gd name="T67" fmla="*/ 1402 h 2646"/>
              <a:gd name="T68" fmla="*/ 1548 w 1654"/>
              <a:gd name="T69" fmla="*/ 1317 h 2646"/>
              <a:gd name="T70" fmla="*/ 1497 w 1654"/>
              <a:gd name="T71" fmla="*/ 1217 h 2646"/>
              <a:gd name="T72" fmla="*/ 1528 w 1654"/>
              <a:gd name="T73" fmla="*/ 1126 h 2646"/>
              <a:gd name="T74" fmla="*/ 1579 w 1654"/>
              <a:gd name="T75" fmla="*/ 1033 h 2646"/>
              <a:gd name="T76" fmla="*/ 1516 w 1654"/>
              <a:gd name="T77" fmla="*/ 820 h 2646"/>
              <a:gd name="T78" fmla="*/ 1476 w 1654"/>
              <a:gd name="T79" fmla="*/ 696 h 2646"/>
              <a:gd name="T80" fmla="*/ 1435 w 1654"/>
              <a:gd name="T81" fmla="*/ 614 h 2646"/>
              <a:gd name="T82" fmla="*/ 1528 w 1654"/>
              <a:gd name="T83" fmla="*/ 512 h 2646"/>
              <a:gd name="T84" fmla="*/ 1540 w 1654"/>
              <a:gd name="T85" fmla="*/ 419 h 2646"/>
              <a:gd name="T86" fmla="*/ 1497 w 1654"/>
              <a:gd name="T87" fmla="*/ 349 h 2646"/>
              <a:gd name="T88" fmla="*/ 1288 w 1654"/>
              <a:gd name="T89" fmla="*/ 419 h 2646"/>
              <a:gd name="T90" fmla="*/ 1235 w 1654"/>
              <a:gd name="T91" fmla="*/ 408 h 2646"/>
              <a:gd name="T92" fmla="*/ 1331 w 1654"/>
              <a:gd name="T93" fmla="*/ 317 h 2646"/>
              <a:gd name="T94" fmla="*/ 1227 w 1654"/>
              <a:gd name="T95" fmla="*/ 327 h 2646"/>
              <a:gd name="T96" fmla="*/ 1165 w 1654"/>
              <a:gd name="T97" fmla="*/ 306 h 2646"/>
              <a:gd name="T98" fmla="*/ 1133 w 1654"/>
              <a:gd name="T99" fmla="*/ 245 h 2646"/>
              <a:gd name="T100" fmla="*/ 1216 w 1654"/>
              <a:gd name="T101" fmla="*/ 206 h 2646"/>
              <a:gd name="T102" fmla="*/ 1425 w 1654"/>
              <a:gd name="T103" fmla="*/ 132 h 2646"/>
              <a:gd name="T104" fmla="*/ 1342 w 1654"/>
              <a:gd name="T105" fmla="*/ 73 h 2646"/>
              <a:gd name="T106" fmla="*/ 1133 w 1654"/>
              <a:gd name="T107" fmla="*/ 0 h 2646"/>
              <a:gd name="T108" fmla="*/ 978 w 1654"/>
              <a:gd name="T109" fmla="*/ 19 h 2646"/>
              <a:gd name="T110" fmla="*/ 967 w 1654"/>
              <a:gd name="T111" fmla="*/ 113 h 2646"/>
              <a:gd name="T112" fmla="*/ 841 w 1654"/>
              <a:gd name="T113" fmla="*/ 113 h 2646"/>
              <a:gd name="T114" fmla="*/ 801 w 1654"/>
              <a:gd name="T115" fmla="*/ 206 h 2646"/>
              <a:gd name="T116" fmla="*/ 729 w 1654"/>
              <a:gd name="T117" fmla="*/ 186 h 2646"/>
              <a:gd name="T118" fmla="*/ 749 w 1654"/>
              <a:gd name="T119" fmla="*/ 24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54" h="2646">
                <a:moveTo>
                  <a:pt x="739" y="277"/>
                </a:moveTo>
                <a:lnTo>
                  <a:pt x="583" y="225"/>
                </a:lnTo>
                <a:lnTo>
                  <a:pt x="500" y="306"/>
                </a:lnTo>
                <a:lnTo>
                  <a:pt x="437" y="338"/>
                </a:lnTo>
                <a:lnTo>
                  <a:pt x="375" y="369"/>
                </a:lnTo>
                <a:lnTo>
                  <a:pt x="311" y="430"/>
                </a:lnTo>
                <a:lnTo>
                  <a:pt x="332" y="531"/>
                </a:lnTo>
                <a:lnTo>
                  <a:pt x="228" y="553"/>
                </a:lnTo>
                <a:lnTo>
                  <a:pt x="188" y="614"/>
                </a:lnTo>
                <a:lnTo>
                  <a:pt x="249" y="716"/>
                </a:lnTo>
                <a:lnTo>
                  <a:pt x="239" y="757"/>
                </a:lnTo>
                <a:lnTo>
                  <a:pt x="126" y="807"/>
                </a:lnTo>
                <a:lnTo>
                  <a:pt x="0" y="890"/>
                </a:lnTo>
                <a:lnTo>
                  <a:pt x="0" y="951"/>
                </a:lnTo>
                <a:lnTo>
                  <a:pt x="115" y="1022"/>
                </a:lnTo>
                <a:lnTo>
                  <a:pt x="126" y="1042"/>
                </a:lnTo>
                <a:lnTo>
                  <a:pt x="43" y="1094"/>
                </a:lnTo>
                <a:lnTo>
                  <a:pt x="32" y="1144"/>
                </a:lnTo>
                <a:lnTo>
                  <a:pt x="83" y="1207"/>
                </a:lnTo>
                <a:lnTo>
                  <a:pt x="228" y="1166"/>
                </a:lnTo>
                <a:lnTo>
                  <a:pt x="281" y="1176"/>
                </a:lnTo>
                <a:lnTo>
                  <a:pt x="375" y="1228"/>
                </a:lnTo>
                <a:lnTo>
                  <a:pt x="386" y="1289"/>
                </a:lnTo>
                <a:lnTo>
                  <a:pt x="490" y="1402"/>
                </a:lnTo>
                <a:lnTo>
                  <a:pt x="509" y="1480"/>
                </a:lnTo>
                <a:lnTo>
                  <a:pt x="520" y="1554"/>
                </a:lnTo>
                <a:lnTo>
                  <a:pt x="520" y="1645"/>
                </a:lnTo>
                <a:lnTo>
                  <a:pt x="603" y="1697"/>
                </a:lnTo>
                <a:lnTo>
                  <a:pt x="562" y="1767"/>
                </a:lnTo>
                <a:lnTo>
                  <a:pt x="500" y="1799"/>
                </a:lnTo>
                <a:lnTo>
                  <a:pt x="477" y="1869"/>
                </a:lnTo>
                <a:lnTo>
                  <a:pt x="477" y="1942"/>
                </a:lnTo>
                <a:lnTo>
                  <a:pt x="426" y="1992"/>
                </a:lnTo>
                <a:lnTo>
                  <a:pt x="458" y="2064"/>
                </a:lnTo>
                <a:lnTo>
                  <a:pt x="500" y="2116"/>
                </a:lnTo>
                <a:lnTo>
                  <a:pt x="469" y="2207"/>
                </a:lnTo>
                <a:lnTo>
                  <a:pt x="469" y="2310"/>
                </a:lnTo>
                <a:lnTo>
                  <a:pt x="520" y="2401"/>
                </a:lnTo>
                <a:lnTo>
                  <a:pt x="571" y="2452"/>
                </a:lnTo>
                <a:lnTo>
                  <a:pt x="541" y="2544"/>
                </a:lnTo>
                <a:lnTo>
                  <a:pt x="592" y="2595"/>
                </a:lnTo>
                <a:lnTo>
                  <a:pt x="675" y="2615"/>
                </a:lnTo>
                <a:lnTo>
                  <a:pt x="698" y="2637"/>
                </a:lnTo>
                <a:lnTo>
                  <a:pt x="749" y="2646"/>
                </a:lnTo>
                <a:lnTo>
                  <a:pt x="812" y="2595"/>
                </a:lnTo>
                <a:lnTo>
                  <a:pt x="864" y="2505"/>
                </a:lnTo>
                <a:lnTo>
                  <a:pt x="864" y="2370"/>
                </a:lnTo>
                <a:lnTo>
                  <a:pt x="947" y="2249"/>
                </a:lnTo>
                <a:lnTo>
                  <a:pt x="967" y="2116"/>
                </a:lnTo>
                <a:lnTo>
                  <a:pt x="1039" y="2044"/>
                </a:lnTo>
                <a:lnTo>
                  <a:pt x="1144" y="2003"/>
                </a:lnTo>
                <a:lnTo>
                  <a:pt x="1235" y="1962"/>
                </a:lnTo>
                <a:lnTo>
                  <a:pt x="1267" y="1901"/>
                </a:lnTo>
                <a:lnTo>
                  <a:pt x="1298" y="1830"/>
                </a:lnTo>
                <a:lnTo>
                  <a:pt x="1382" y="1747"/>
                </a:lnTo>
                <a:lnTo>
                  <a:pt x="1476" y="1686"/>
                </a:lnTo>
                <a:lnTo>
                  <a:pt x="1486" y="1675"/>
                </a:lnTo>
                <a:lnTo>
                  <a:pt x="1516" y="1645"/>
                </a:lnTo>
                <a:lnTo>
                  <a:pt x="1601" y="1554"/>
                </a:lnTo>
                <a:lnTo>
                  <a:pt x="1591" y="1534"/>
                </a:lnTo>
                <a:lnTo>
                  <a:pt x="1497" y="1534"/>
                </a:lnTo>
                <a:lnTo>
                  <a:pt x="1486" y="1512"/>
                </a:lnTo>
                <a:lnTo>
                  <a:pt x="1476" y="1461"/>
                </a:lnTo>
                <a:lnTo>
                  <a:pt x="1456" y="1402"/>
                </a:lnTo>
                <a:lnTo>
                  <a:pt x="1497" y="1380"/>
                </a:lnTo>
                <a:lnTo>
                  <a:pt x="1571" y="1421"/>
                </a:lnTo>
                <a:lnTo>
                  <a:pt x="1642" y="1430"/>
                </a:lnTo>
                <a:lnTo>
                  <a:pt x="1654" y="1402"/>
                </a:lnTo>
                <a:lnTo>
                  <a:pt x="1622" y="1339"/>
                </a:lnTo>
                <a:lnTo>
                  <a:pt x="1548" y="1317"/>
                </a:lnTo>
                <a:lnTo>
                  <a:pt x="1497" y="1246"/>
                </a:lnTo>
                <a:lnTo>
                  <a:pt x="1497" y="1217"/>
                </a:lnTo>
                <a:lnTo>
                  <a:pt x="1579" y="1166"/>
                </a:lnTo>
                <a:lnTo>
                  <a:pt x="1528" y="1126"/>
                </a:lnTo>
                <a:lnTo>
                  <a:pt x="1559" y="1083"/>
                </a:lnTo>
                <a:lnTo>
                  <a:pt x="1579" y="1033"/>
                </a:lnTo>
                <a:lnTo>
                  <a:pt x="1571" y="909"/>
                </a:lnTo>
                <a:lnTo>
                  <a:pt x="1516" y="820"/>
                </a:lnTo>
                <a:lnTo>
                  <a:pt x="1445" y="766"/>
                </a:lnTo>
                <a:lnTo>
                  <a:pt x="1476" y="696"/>
                </a:lnTo>
                <a:lnTo>
                  <a:pt x="1456" y="656"/>
                </a:lnTo>
                <a:lnTo>
                  <a:pt x="1435" y="614"/>
                </a:lnTo>
                <a:lnTo>
                  <a:pt x="1465" y="562"/>
                </a:lnTo>
                <a:lnTo>
                  <a:pt x="1528" y="512"/>
                </a:lnTo>
                <a:lnTo>
                  <a:pt x="1559" y="460"/>
                </a:lnTo>
                <a:lnTo>
                  <a:pt x="1540" y="419"/>
                </a:lnTo>
                <a:lnTo>
                  <a:pt x="1516" y="349"/>
                </a:lnTo>
                <a:lnTo>
                  <a:pt x="1497" y="349"/>
                </a:lnTo>
                <a:lnTo>
                  <a:pt x="1401" y="388"/>
                </a:lnTo>
                <a:lnTo>
                  <a:pt x="1288" y="419"/>
                </a:lnTo>
                <a:lnTo>
                  <a:pt x="1235" y="430"/>
                </a:lnTo>
                <a:lnTo>
                  <a:pt x="1235" y="408"/>
                </a:lnTo>
                <a:lnTo>
                  <a:pt x="1288" y="358"/>
                </a:lnTo>
                <a:lnTo>
                  <a:pt x="1331" y="317"/>
                </a:lnTo>
                <a:lnTo>
                  <a:pt x="1298" y="306"/>
                </a:lnTo>
                <a:lnTo>
                  <a:pt x="1227" y="327"/>
                </a:lnTo>
                <a:lnTo>
                  <a:pt x="1165" y="338"/>
                </a:lnTo>
                <a:lnTo>
                  <a:pt x="1165" y="306"/>
                </a:lnTo>
                <a:lnTo>
                  <a:pt x="1196" y="256"/>
                </a:lnTo>
                <a:lnTo>
                  <a:pt x="1133" y="245"/>
                </a:lnTo>
                <a:lnTo>
                  <a:pt x="1121" y="245"/>
                </a:lnTo>
                <a:lnTo>
                  <a:pt x="1216" y="206"/>
                </a:lnTo>
                <a:lnTo>
                  <a:pt x="1350" y="186"/>
                </a:lnTo>
                <a:lnTo>
                  <a:pt x="1425" y="132"/>
                </a:lnTo>
                <a:lnTo>
                  <a:pt x="1413" y="104"/>
                </a:lnTo>
                <a:lnTo>
                  <a:pt x="1342" y="73"/>
                </a:lnTo>
                <a:lnTo>
                  <a:pt x="1205" y="0"/>
                </a:lnTo>
                <a:lnTo>
                  <a:pt x="1133" y="0"/>
                </a:lnTo>
                <a:lnTo>
                  <a:pt x="1030" y="0"/>
                </a:lnTo>
                <a:lnTo>
                  <a:pt x="978" y="19"/>
                </a:lnTo>
                <a:lnTo>
                  <a:pt x="967" y="82"/>
                </a:lnTo>
                <a:lnTo>
                  <a:pt x="967" y="113"/>
                </a:lnTo>
                <a:lnTo>
                  <a:pt x="864" y="113"/>
                </a:lnTo>
                <a:lnTo>
                  <a:pt x="841" y="113"/>
                </a:lnTo>
                <a:lnTo>
                  <a:pt x="812" y="143"/>
                </a:lnTo>
                <a:lnTo>
                  <a:pt x="801" y="206"/>
                </a:lnTo>
                <a:lnTo>
                  <a:pt x="769" y="225"/>
                </a:lnTo>
                <a:lnTo>
                  <a:pt x="729" y="186"/>
                </a:lnTo>
                <a:lnTo>
                  <a:pt x="729" y="217"/>
                </a:lnTo>
                <a:lnTo>
                  <a:pt x="749" y="245"/>
                </a:lnTo>
                <a:lnTo>
                  <a:pt x="739" y="277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3" name="Freeform 251"/>
          <p:cNvSpPr>
            <a:spLocks/>
          </p:cNvSpPr>
          <p:nvPr/>
        </p:nvSpPr>
        <p:spPr bwMode="auto">
          <a:xfrm>
            <a:off x="2128328" y="914896"/>
            <a:ext cx="635793" cy="548510"/>
          </a:xfrm>
          <a:custGeom>
            <a:avLst/>
            <a:gdLst>
              <a:gd name="T0" fmla="*/ 83 w 1371"/>
              <a:gd name="T1" fmla="*/ 1063 h 1185"/>
              <a:gd name="T2" fmla="*/ 176 w 1371"/>
              <a:gd name="T3" fmla="*/ 1094 h 1185"/>
              <a:gd name="T4" fmla="*/ 261 w 1371"/>
              <a:gd name="T5" fmla="*/ 1174 h 1185"/>
              <a:gd name="T6" fmla="*/ 415 w 1371"/>
              <a:gd name="T7" fmla="*/ 1185 h 1185"/>
              <a:gd name="T8" fmla="*/ 541 w 1371"/>
              <a:gd name="T9" fmla="*/ 1124 h 1185"/>
              <a:gd name="T10" fmla="*/ 447 w 1371"/>
              <a:gd name="T11" fmla="*/ 981 h 1185"/>
              <a:gd name="T12" fmla="*/ 602 w 1371"/>
              <a:gd name="T13" fmla="*/ 1031 h 1185"/>
              <a:gd name="T14" fmla="*/ 779 w 1371"/>
              <a:gd name="T15" fmla="*/ 920 h 1185"/>
              <a:gd name="T16" fmla="*/ 768 w 1371"/>
              <a:gd name="T17" fmla="*/ 807 h 1185"/>
              <a:gd name="T18" fmla="*/ 811 w 1371"/>
              <a:gd name="T19" fmla="*/ 705 h 1185"/>
              <a:gd name="T20" fmla="*/ 851 w 1371"/>
              <a:gd name="T21" fmla="*/ 644 h 1185"/>
              <a:gd name="T22" fmla="*/ 1060 w 1371"/>
              <a:gd name="T23" fmla="*/ 521 h 1185"/>
              <a:gd name="T24" fmla="*/ 1258 w 1371"/>
              <a:gd name="T25" fmla="*/ 368 h 1185"/>
              <a:gd name="T26" fmla="*/ 1277 w 1371"/>
              <a:gd name="T27" fmla="*/ 297 h 1185"/>
              <a:gd name="T28" fmla="*/ 1320 w 1371"/>
              <a:gd name="T29" fmla="*/ 255 h 1185"/>
              <a:gd name="T30" fmla="*/ 1309 w 1371"/>
              <a:gd name="T31" fmla="*/ 143 h 1185"/>
              <a:gd name="T32" fmla="*/ 1154 w 1371"/>
              <a:gd name="T33" fmla="*/ 73 h 1185"/>
              <a:gd name="T34" fmla="*/ 1020 w 1371"/>
              <a:gd name="T35" fmla="*/ 21 h 1185"/>
              <a:gd name="T36" fmla="*/ 883 w 1371"/>
              <a:gd name="T37" fmla="*/ 0 h 1185"/>
              <a:gd name="T38" fmla="*/ 768 w 1371"/>
              <a:gd name="T39" fmla="*/ 113 h 1185"/>
              <a:gd name="T40" fmla="*/ 707 w 1371"/>
              <a:gd name="T41" fmla="*/ 41 h 1185"/>
              <a:gd name="T42" fmla="*/ 613 w 1371"/>
              <a:gd name="T43" fmla="*/ 91 h 1185"/>
              <a:gd name="T44" fmla="*/ 634 w 1371"/>
              <a:gd name="T45" fmla="*/ 153 h 1185"/>
              <a:gd name="T46" fmla="*/ 541 w 1371"/>
              <a:gd name="T47" fmla="*/ 247 h 1185"/>
              <a:gd name="T48" fmla="*/ 573 w 1371"/>
              <a:gd name="T49" fmla="*/ 327 h 1185"/>
              <a:gd name="T50" fmla="*/ 696 w 1371"/>
              <a:gd name="T51" fmla="*/ 397 h 1185"/>
              <a:gd name="T52" fmla="*/ 728 w 1371"/>
              <a:gd name="T53" fmla="*/ 421 h 1185"/>
              <a:gd name="T54" fmla="*/ 581 w 1371"/>
              <a:gd name="T55" fmla="*/ 440 h 1185"/>
              <a:gd name="T56" fmla="*/ 551 w 1371"/>
              <a:gd name="T57" fmla="*/ 584 h 1185"/>
              <a:gd name="T58" fmla="*/ 498 w 1371"/>
              <a:gd name="T59" fmla="*/ 542 h 1185"/>
              <a:gd name="T60" fmla="*/ 427 w 1371"/>
              <a:gd name="T61" fmla="*/ 553 h 1185"/>
              <a:gd name="T62" fmla="*/ 374 w 1371"/>
              <a:gd name="T63" fmla="*/ 664 h 1185"/>
              <a:gd name="T64" fmla="*/ 385 w 1371"/>
              <a:gd name="T65" fmla="*/ 747 h 1185"/>
              <a:gd name="T66" fmla="*/ 385 w 1371"/>
              <a:gd name="T67" fmla="*/ 807 h 1185"/>
              <a:gd name="T68" fmla="*/ 238 w 1371"/>
              <a:gd name="T69" fmla="*/ 818 h 1185"/>
              <a:gd name="T70" fmla="*/ 176 w 1371"/>
              <a:gd name="T71" fmla="*/ 879 h 1185"/>
              <a:gd name="T72" fmla="*/ 249 w 1371"/>
              <a:gd name="T73" fmla="*/ 911 h 1185"/>
              <a:gd name="T74" fmla="*/ 125 w 1371"/>
              <a:gd name="T75" fmla="*/ 911 h 1185"/>
              <a:gd name="T76" fmla="*/ 63 w 1371"/>
              <a:gd name="T77" fmla="*/ 860 h 1185"/>
              <a:gd name="T78" fmla="*/ 32 w 1371"/>
              <a:gd name="T79" fmla="*/ 940 h 1185"/>
              <a:gd name="T80" fmla="*/ 0 w 1371"/>
              <a:gd name="T81" fmla="*/ 981 h 1185"/>
              <a:gd name="T82" fmla="*/ 42 w 1371"/>
              <a:gd name="T83" fmla="*/ 1024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71" h="1185">
                <a:moveTo>
                  <a:pt x="42" y="1024"/>
                </a:moveTo>
                <a:lnTo>
                  <a:pt x="83" y="1063"/>
                </a:lnTo>
                <a:lnTo>
                  <a:pt x="125" y="1063"/>
                </a:lnTo>
                <a:lnTo>
                  <a:pt x="176" y="1094"/>
                </a:lnTo>
                <a:lnTo>
                  <a:pt x="176" y="1165"/>
                </a:lnTo>
                <a:lnTo>
                  <a:pt x="261" y="1174"/>
                </a:lnTo>
                <a:lnTo>
                  <a:pt x="353" y="1165"/>
                </a:lnTo>
                <a:lnTo>
                  <a:pt x="415" y="1185"/>
                </a:lnTo>
                <a:lnTo>
                  <a:pt x="489" y="1165"/>
                </a:lnTo>
                <a:lnTo>
                  <a:pt x="541" y="1124"/>
                </a:lnTo>
                <a:lnTo>
                  <a:pt x="447" y="1011"/>
                </a:lnTo>
                <a:lnTo>
                  <a:pt x="447" y="981"/>
                </a:lnTo>
                <a:lnTo>
                  <a:pt x="562" y="1063"/>
                </a:lnTo>
                <a:lnTo>
                  <a:pt x="602" y="1031"/>
                </a:lnTo>
                <a:lnTo>
                  <a:pt x="666" y="961"/>
                </a:lnTo>
                <a:lnTo>
                  <a:pt x="779" y="920"/>
                </a:lnTo>
                <a:lnTo>
                  <a:pt x="822" y="889"/>
                </a:lnTo>
                <a:lnTo>
                  <a:pt x="768" y="807"/>
                </a:lnTo>
                <a:lnTo>
                  <a:pt x="759" y="735"/>
                </a:lnTo>
                <a:lnTo>
                  <a:pt x="811" y="705"/>
                </a:lnTo>
                <a:lnTo>
                  <a:pt x="790" y="655"/>
                </a:lnTo>
                <a:lnTo>
                  <a:pt x="851" y="644"/>
                </a:lnTo>
                <a:lnTo>
                  <a:pt x="915" y="592"/>
                </a:lnTo>
                <a:lnTo>
                  <a:pt x="1060" y="521"/>
                </a:lnTo>
                <a:lnTo>
                  <a:pt x="1175" y="421"/>
                </a:lnTo>
                <a:lnTo>
                  <a:pt x="1258" y="368"/>
                </a:lnTo>
                <a:lnTo>
                  <a:pt x="1341" y="327"/>
                </a:lnTo>
                <a:lnTo>
                  <a:pt x="1277" y="297"/>
                </a:lnTo>
                <a:lnTo>
                  <a:pt x="1258" y="247"/>
                </a:lnTo>
                <a:lnTo>
                  <a:pt x="1320" y="255"/>
                </a:lnTo>
                <a:lnTo>
                  <a:pt x="1371" y="215"/>
                </a:lnTo>
                <a:lnTo>
                  <a:pt x="1309" y="143"/>
                </a:lnTo>
                <a:lnTo>
                  <a:pt x="1247" y="82"/>
                </a:lnTo>
                <a:lnTo>
                  <a:pt x="1154" y="73"/>
                </a:lnTo>
                <a:lnTo>
                  <a:pt x="1111" y="91"/>
                </a:lnTo>
                <a:lnTo>
                  <a:pt x="1020" y="21"/>
                </a:lnTo>
                <a:lnTo>
                  <a:pt x="966" y="0"/>
                </a:lnTo>
                <a:lnTo>
                  <a:pt x="883" y="0"/>
                </a:lnTo>
                <a:lnTo>
                  <a:pt x="811" y="52"/>
                </a:lnTo>
                <a:lnTo>
                  <a:pt x="768" y="113"/>
                </a:lnTo>
                <a:lnTo>
                  <a:pt x="728" y="52"/>
                </a:lnTo>
                <a:lnTo>
                  <a:pt x="707" y="41"/>
                </a:lnTo>
                <a:lnTo>
                  <a:pt x="656" y="41"/>
                </a:lnTo>
                <a:lnTo>
                  <a:pt x="613" y="91"/>
                </a:lnTo>
                <a:lnTo>
                  <a:pt x="613" y="123"/>
                </a:lnTo>
                <a:lnTo>
                  <a:pt x="634" y="153"/>
                </a:lnTo>
                <a:lnTo>
                  <a:pt x="562" y="164"/>
                </a:lnTo>
                <a:lnTo>
                  <a:pt x="541" y="247"/>
                </a:lnTo>
                <a:lnTo>
                  <a:pt x="541" y="286"/>
                </a:lnTo>
                <a:lnTo>
                  <a:pt x="573" y="327"/>
                </a:lnTo>
                <a:lnTo>
                  <a:pt x="685" y="347"/>
                </a:lnTo>
                <a:lnTo>
                  <a:pt x="696" y="397"/>
                </a:lnTo>
                <a:lnTo>
                  <a:pt x="768" y="410"/>
                </a:lnTo>
                <a:lnTo>
                  <a:pt x="728" y="421"/>
                </a:lnTo>
                <a:lnTo>
                  <a:pt x="645" y="421"/>
                </a:lnTo>
                <a:lnTo>
                  <a:pt x="581" y="440"/>
                </a:lnTo>
                <a:lnTo>
                  <a:pt x="541" y="499"/>
                </a:lnTo>
                <a:lnTo>
                  <a:pt x="551" y="584"/>
                </a:lnTo>
                <a:lnTo>
                  <a:pt x="562" y="592"/>
                </a:lnTo>
                <a:lnTo>
                  <a:pt x="498" y="542"/>
                </a:lnTo>
                <a:lnTo>
                  <a:pt x="458" y="510"/>
                </a:lnTo>
                <a:lnTo>
                  <a:pt x="427" y="553"/>
                </a:lnTo>
                <a:lnTo>
                  <a:pt x="364" y="603"/>
                </a:lnTo>
                <a:lnTo>
                  <a:pt x="374" y="664"/>
                </a:lnTo>
                <a:lnTo>
                  <a:pt x="404" y="716"/>
                </a:lnTo>
                <a:lnTo>
                  <a:pt x="385" y="747"/>
                </a:lnTo>
                <a:lnTo>
                  <a:pt x="415" y="787"/>
                </a:lnTo>
                <a:lnTo>
                  <a:pt x="385" y="807"/>
                </a:lnTo>
                <a:lnTo>
                  <a:pt x="312" y="807"/>
                </a:lnTo>
                <a:lnTo>
                  <a:pt x="238" y="818"/>
                </a:lnTo>
                <a:lnTo>
                  <a:pt x="187" y="829"/>
                </a:lnTo>
                <a:lnTo>
                  <a:pt x="176" y="879"/>
                </a:lnTo>
                <a:lnTo>
                  <a:pt x="249" y="879"/>
                </a:lnTo>
                <a:lnTo>
                  <a:pt x="249" y="911"/>
                </a:lnTo>
                <a:lnTo>
                  <a:pt x="187" y="911"/>
                </a:lnTo>
                <a:lnTo>
                  <a:pt x="125" y="911"/>
                </a:lnTo>
                <a:lnTo>
                  <a:pt x="104" y="931"/>
                </a:lnTo>
                <a:lnTo>
                  <a:pt x="63" y="860"/>
                </a:lnTo>
                <a:lnTo>
                  <a:pt x="32" y="889"/>
                </a:lnTo>
                <a:lnTo>
                  <a:pt x="32" y="940"/>
                </a:lnTo>
                <a:lnTo>
                  <a:pt x="42" y="961"/>
                </a:lnTo>
                <a:lnTo>
                  <a:pt x="0" y="981"/>
                </a:lnTo>
                <a:lnTo>
                  <a:pt x="10" y="1011"/>
                </a:lnTo>
                <a:lnTo>
                  <a:pt x="42" y="1024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4" name="Freeform 254"/>
          <p:cNvSpPr>
            <a:spLocks/>
          </p:cNvSpPr>
          <p:nvPr/>
        </p:nvSpPr>
        <p:spPr bwMode="auto">
          <a:xfrm>
            <a:off x="1936478" y="1330911"/>
            <a:ext cx="181655" cy="298345"/>
          </a:xfrm>
          <a:custGeom>
            <a:avLst/>
            <a:gdLst>
              <a:gd name="T0" fmla="*/ 301 w 393"/>
              <a:gd name="T1" fmla="*/ 613 h 643"/>
              <a:gd name="T2" fmla="*/ 353 w 393"/>
              <a:gd name="T3" fmla="*/ 571 h 643"/>
              <a:gd name="T4" fmla="*/ 353 w 393"/>
              <a:gd name="T5" fmla="*/ 532 h 643"/>
              <a:gd name="T6" fmla="*/ 393 w 393"/>
              <a:gd name="T7" fmla="*/ 489 h 643"/>
              <a:gd name="T8" fmla="*/ 393 w 393"/>
              <a:gd name="T9" fmla="*/ 430 h 643"/>
              <a:gd name="T10" fmla="*/ 332 w 393"/>
              <a:gd name="T11" fmla="*/ 376 h 643"/>
              <a:gd name="T12" fmla="*/ 270 w 393"/>
              <a:gd name="T13" fmla="*/ 387 h 643"/>
              <a:gd name="T14" fmla="*/ 227 w 393"/>
              <a:gd name="T15" fmla="*/ 368 h 643"/>
              <a:gd name="T16" fmla="*/ 198 w 393"/>
              <a:gd name="T17" fmla="*/ 317 h 643"/>
              <a:gd name="T18" fmla="*/ 166 w 393"/>
              <a:gd name="T19" fmla="*/ 296 h 643"/>
              <a:gd name="T20" fmla="*/ 155 w 393"/>
              <a:gd name="T21" fmla="*/ 224 h 643"/>
              <a:gd name="T22" fmla="*/ 219 w 393"/>
              <a:gd name="T23" fmla="*/ 224 h 643"/>
              <a:gd name="T24" fmla="*/ 238 w 393"/>
              <a:gd name="T25" fmla="*/ 213 h 643"/>
              <a:gd name="T26" fmla="*/ 206 w 393"/>
              <a:gd name="T27" fmla="*/ 163 h 643"/>
              <a:gd name="T28" fmla="*/ 238 w 393"/>
              <a:gd name="T29" fmla="*/ 163 h 643"/>
              <a:gd name="T30" fmla="*/ 249 w 393"/>
              <a:gd name="T31" fmla="*/ 102 h 643"/>
              <a:gd name="T32" fmla="*/ 206 w 393"/>
              <a:gd name="T33" fmla="*/ 81 h 643"/>
              <a:gd name="T34" fmla="*/ 135 w 393"/>
              <a:gd name="T35" fmla="*/ 102 h 643"/>
              <a:gd name="T36" fmla="*/ 104 w 393"/>
              <a:gd name="T37" fmla="*/ 102 h 643"/>
              <a:gd name="T38" fmla="*/ 104 w 393"/>
              <a:gd name="T39" fmla="*/ 81 h 643"/>
              <a:gd name="T40" fmla="*/ 104 w 393"/>
              <a:gd name="T41" fmla="*/ 70 h 643"/>
              <a:gd name="T42" fmla="*/ 83 w 393"/>
              <a:gd name="T43" fmla="*/ 20 h 643"/>
              <a:gd name="T44" fmla="*/ 0 w 393"/>
              <a:gd name="T45" fmla="*/ 0 h 643"/>
              <a:gd name="T46" fmla="*/ 0 w 393"/>
              <a:gd name="T47" fmla="*/ 40 h 643"/>
              <a:gd name="T48" fmla="*/ 10 w 393"/>
              <a:gd name="T49" fmla="*/ 111 h 643"/>
              <a:gd name="T50" fmla="*/ 21 w 393"/>
              <a:gd name="T51" fmla="*/ 142 h 643"/>
              <a:gd name="T52" fmla="*/ 61 w 393"/>
              <a:gd name="T53" fmla="*/ 142 h 643"/>
              <a:gd name="T54" fmla="*/ 72 w 393"/>
              <a:gd name="T55" fmla="*/ 194 h 643"/>
              <a:gd name="T56" fmla="*/ 52 w 393"/>
              <a:gd name="T57" fmla="*/ 244 h 643"/>
              <a:gd name="T58" fmla="*/ 29 w 393"/>
              <a:gd name="T59" fmla="*/ 326 h 643"/>
              <a:gd name="T60" fmla="*/ 29 w 393"/>
              <a:gd name="T61" fmla="*/ 368 h 643"/>
              <a:gd name="T62" fmla="*/ 72 w 393"/>
              <a:gd name="T63" fmla="*/ 387 h 643"/>
              <a:gd name="T64" fmla="*/ 104 w 393"/>
              <a:gd name="T65" fmla="*/ 430 h 643"/>
              <a:gd name="T66" fmla="*/ 93 w 393"/>
              <a:gd name="T67" fmla="*/ 489 h 643"/>
              <a:gd name="T68" fmla="*/ 123 w 393"/>
              <a:gd name="T69" fmla="*/ 521 h 643"/>
              <a:gd name="T70" fmla="*/ 166 w 393"/>
              <a:gd name="T71" fmla="*/ 602 h 643"/>
              <a:gd name="T72" fmla="*/ 206 w 393"/>
              <a:gd name="T73" fmla="*/ 643 h 643"/>
              <a:gd name="T74" fmla="*/ 281 w 393"/>
              <a:gd name="T75" fmla="*/ 643 h 643"/>
              <a:gd name="T76" fmla="*/ 301 w 393"/>
              <a:gd name="T77" fmla="*/ 61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93" h="643">
                <a:moveTo>
                  <a:pt x="301" y="613"/>
                </a:moveTo>
                <a:lnTo>
                  <a:pt x="353" y="571"/>
                </a:lnTo>
                <a:lnTo>
                  <a:pt x="353" y="532"/>
                </a:lnTo>
                <a:lnTo>
                  <a:pt x="393" y="489"/>
                </a:lnTo>
                <a:lnTo>
                  <a:pt x="393" y="430"/>
                </a:lnTo>
                <a:lnTo>
                  <a:pt x="332" y="376"/>
                </a:lnTo>
                <a:lnTo>
                  <a:pt x="270" y="387"/>
                </a:lnTo>
                <a:lnTo>
                  <a:pt x="227" y="368"/>
                </a:lnTo>
                <a:lnTo>
                  <a:pt x="198" y="317"/>
                </a:lnTo>
                <a:lnTo>
                  <a:pt x="166" y="296"/>
                </a:lnTo>
                <a:lnTo>
                  <a:pt x="155" y="224"/>
                </a:lnTo>
                <a:lnTo>
                  <a:pt x="219" y="224"/>
                </a:lnTo>
                <a:lnTo>
                  <a:pt x="238" y="213"/>
                </a:lnTo>
                <a:lnTo>
                  <a:pt x="206" y="163"/>
                </a:lnTo>
                <a:lnTo>
                  <a:pt x="238" y="163"/>
                </a:lnTo>
                <a:lnTo>
                  <a:pt x="249" y="102"/>
                </a:lnTo>
                <a:lnTo>
                  <a:pt x="206" y="81"/>
                </a:lnTo>
                <a:lnTo>
                  <a:pt x="135" y="102"/>
                </a:lnTo>
                <a:lnTo>
                  <a:pt x="104" y="102"/>
                </a:lnTo>
                <a:lnTo>
                  <a:pt x="104" y="81"/>
                </a:lnTo>
                <a:lnTo>
                  <a:pt x="104" y="70"/>
                </a:lnTo>
                <a:lnTo>
                  <a:pt x="83" y="20"/>
                </a:lnTo>
                <a:lnTo>
                  <a:pt x="0" y="0"/>
                </a:lnTo>
                <a:lnTo>
                  <a:pt x="0" y="40"/>
                </a:lnTo>
                <a:lnTo>
                  <a:pt x="10" y="111"/>
                </a:lnTo>
                <a:lnTo>
                  <a:pt x="21" y="142"/>
                </a:lnTo>
                <a:lnTo>
                  <a:pt x="61" y="142"/>
                </a:lnTo>
                <a:lnTo>
                  <a:pt x="72" y="194"/>
                </a:lnTo>
                <a:lnTo>
                  <a:pt x="52" y="244"/>
                </a:lnTo>
                <a:lnTo>
                  <a:pt x="29" y="326"/>
                </a:lnTo>
                <a:lnTo>
                  <a:pt x="29" y="368"/>
                </a:lnTo>
                <a:lnTo>
                  <a:pt x="72" y="387"/>
                </a:lnTo>
                <a:lnTo>
                  <a:pt x="104" y="430"/>
                </a:lnTo>
                <a:lnTo>
                  <a:pt x="93" y="489"/>
                </a:lnTo>
                <a:lnTo>
                  <a:pt x="123" y="521"/>
                </a:lnTo>
                <a:lnTo>
                  <a:pt x="166" y="602"/>
                </a:lnTo>
                <a:lnTo>
                  <a:pt x="206" y="643"/>
                </a:lnTo>
                <a:lnTo>
                  <a:pt x="281" y="643"/>
                </a:lnTo>
                <a:lnTo>
                  <a:pt x="301" y="613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5" name="Freeform 255"/>
          <p:cNvSpPr>
            <a:spLocks/>
          </p:cNvSpPr>
          <p:nvPr/>
        </p:nvSpPr>
        <p:spPr bwMode="auto">
          <a:xfrm>
            <a:off x="2041208" y="1283658"/>
            <a:ext cx="58389" cy="42621"/>
          </a:xfrm>
          <a:custGeom>
            <a:avLst/>
            <a:gdLst>
              <a:gd name="T0" fmla="*/ 54 w 126"/>
              <a:gd name="T1" fmla="*/ 20 h 91"/>
              <a:gd name="T2" fmla="*/ 0 w 126"/>
              <a:gd name="T3" fmla="*/ 39 h 91"/>
              <a:gd name="T4" fmla="*/ 0 w 126"/>
              <a:gd name="T5" fmla="*/ 91 h 91"/>
              <a:gd name="T6" fmla="*/ 74 w 126"/>
              <a:gd name="T7" fmla="*/ 81 h 91"/>
              <a:gd name="T8" fmla="*/ 126 w 126"/>
              <a:gd name="T9" fmla="*/ 0 h 91"/>
              <a:gd name="T10" fmla="*/ 54 w 126"/>
              <a:gd name="T11" fmla="*/ 2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6" h="91">
                <a:moveTo>
                  <a:pt x="54" y="20"/>
                </a:moveTo>
                <a:lnTo>
                  <a:pt x="0" y="39"/>
                </a:lnTo>
                <a:lnTo>
                  <a:pt x="0" y="91"/>
                </a:lnTo>
                <a:lnTo>
                  <a:pt x="74" y="81"/>
                </a:lnTo>
                <a:lnTo>
                  <a:pt x="126" y="0"/>
                </a:lnTo>
                <a:lnTo>
                  <a:pt x="54" y="2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6" name="Freeform 256"/>
          <p:cNvSpPr>
            <a:spLocks/>
          </p:cNvSpPr>
          <p:nvPr/>
        </p:nvSpPr>
        <p:spPr bwMode="auto">
          <a:xfrm>
            <a:off x="1882723" y="1232698"/>
            <a:ext cx="53755" cy="50960"/>
          </a:xfrm>
          <a:custGeom>
            <a:avLst/>
            <a:gdLst>
              <a:gd name="T0" fmla="*/ 92 w 114"/>
              <a:gd name="T1" fmla="*/ 0 h 112"/>
              <a:gd name="T2" fmla="*/ 41 w 114"/>
              <a:gd name="T3" fmla="*/ 0 h 112"/>
              <a:gd name="T4" fmla="*/ 0 w 114"/>
              <a:gd name="T5" fmla="*/ 49 h 112"/>
              <a:gd name="T6" fmla="*/ 20 w 114"/>
              <a:gd name="T7" fmla="*/ 101 h 112"/>
              <a:gd name="T8" fmla="*/ 92 w 114"/>
              <a:gd name="T9" fmla="*/ 112 h 112"/>
              <a:gd name="T10" fmla="*/ 114 w 114"/>
              <a:gd name="T11" fmla="*/ 49 h 112"/>
              <a:gd name="T12" fmla="*/ 92 w 114"/>
              <a:gd name="T13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2">
                <a:moveTo>
                  <a:pt x="92" y="0"/>
                </a:moveTo>
                <a:lnTo>
                  <a:pt x="41" y="0"/>
                </a:lnTo>
                <a:lnTo>
                  <a:pt x="0" y="49"/>
                </a:lnTo>
                <a:lnTo>
                  <a:pt x="20" y="101"/>
                </a:lnTo>
                <a:lnTo>
                  <a:pt x="92" y="112"/>
                </a:lnTo>
                <a:lnTo>
                  <a:pt x="114" y="49"/>
                </a:lnTo>
                <a:lnTo>
                  <a:pt x="92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7" name="Freeform 259"/>
          <p:cNvSpPr>
            <a:spLocks/>
          </p:cNvSpPr>
          <p:nvPr/>
        </p:nvSpPr>
        <p:spPr bwMode="auto">
          <a:xfrm>
            <a:off x="1559266" y="1246597"/>
            <a:ext cx="181655" cy="117670"/>
          </a:xfrm>
          <a:custGeom>
            <a:avLst/>
            <a:gdLst>
              <a:gd name="T0" fmla="*/ 278 w 393"/>
              <a:gd name="T1" fmla="*/ 22 h 254"/>
              <a:gd name="T2" fmla="*/ 232 w 393"/>
              <a:gd name="T3" fmla="*/ 52 h 254"/>
              <a:gd name="T4" fmla="*/ 178 w 393"/>
              <a:gd name="T5" fmla="*/ 36 h 254"/>
              <a:gd name="T6" fmla="*/ 101 w 393"/>
              <a:gd name="T7" fmla="*/ 104 h 254"/>
              <a:gd name="T8" fmla="*/ 47 w 393"/>
              <a:gd name="T9" fmla="*/ 166 h 254"/>
              <a:gd name="T10" fmla="*/ 0 w 393"/>
              <a:gd name="T11" fmla="*/ 202 h 254"/>
              <a:gd name="T12" fmla="*/ 0 w 393"/>
              <a:gd name="T13" fmla="*/ 254 h 254"/>
              <a:gd name="T14" fmla="*/ 93 w 393"/>
              <a:gd name="T15" fmla="*/ 218 h 254"/>
              <a:gd name="T16" fmla="*/ 85 w 393"/>
              <a:gd name="T17" fmla="*/ 248 h 254"/>
              <a:gd name="T18" fmla="*/ 141 w 393"/>
              <a:gd name="T19" fmla="*/ 242 h 254"/>
              <a:gd name="T20" fmla="*/ 200 w 393"/>
              <a:gd name="T21" fmla="*/ 166 h 254"/>
              <a:gd name="T22" fmla="*/ 246 w 393"/>
              <a:gd name="T23" fmla="*/ 141 h 254"/>
              <a:gd name="T24" fmla="*/ 240 w 393"/>
              <a:gd name="T25" fmla="*/ 181 h 254"/>
              <a:gd name="T26" fmla="*/ 286 w 393"/>
              <a:gd name="T27" fmla="*/ 157 h 254"/>
              <a:gd name="T28" fmla="*/ 308 w 393"/>
              <a:gd name="T29" fmla="*/ 113 h 254"/>
              <a:gd name="T30" fmla="*/ 355 w 393"/>
              <a:gd name="T31" fmla="*/ 74 h 254"/>
              <a:gd name="T32" fmla="*/ 393 w 393"/>
              <a:gd name="T33" fmla="*/ 36 h 254"/>
              <a:gd name="T34" fmla="*/ 331 w 393"/>
              <a:gd name="T35" fmla="*/ 0 h 254"/>
              <a:gd name="T36" fmla="*/ 278 w 393"/>
              <a:gd name="T37" fmla="*/ 2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3" h="254">
                <a:moveTo>
                  <a:pt x="278" y="22"/>
                </a:moveTo>
                <a:lnTo>
                  <a:pt x="232" y="52"/>
                </a:lnTo>
                <a:lnTo>
                  <a:pt x="178" y="36"/>
                </a:lnTo>
                <a:lnTo>
                  <a:pt x="101" y="104"/>
                </a:lnTo>
                <a:lnTo>
                  <a:pt x="47" y="166"/>
                </a:lnTo>
                <a:lnTo>
                  <a:pt x="0" y="202"/>
                </a:lnTo>
                <a:lnTo>
                  <a:pt x="0" y="254"/>
                </a:lnTo>
                <a:lnTo>
                  <a:pt x="93" y="218"/>
                </a:lnTo>
                <a:lnTo>
                  <a:pt x="85" y="248"/>
                </a:lnTo>
                <a:lnTo>
                  <a:pt x="141" y="242"/>
                </a:lnTo>
                <a:lnTo>
                  <a:pt x="200" y="166"/>
                </a:lnTo>
                <a:lnTo>
                  <a:pt x="246" y="141"/>
                </a:lnTo>
                <a:lnTo>
                  <a:pt x="240" y="181"/>
                </a:lnTo>
                <a:lnTo>
                  <a:pt x="286" y="157"/>
                </a:lnTo>
                <a:lnTo>
                  <a:pt x="308" y="113"/>
                </a:lnTo>
                <a:lnTo>
                  <a:pt x="355" y="74"/>
                </a:lnTo>
                <a:lnTo>
                  <a:pt x="393" y="36"/>
                </a:lnTo>
                <a:lnTo>
                  <a:pt x="331" y="0"/>
                </a:lnTo>
                <a:lnTo>
                  <a:pt x="278" y="22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8" name="Freeform 260"/>
          <p:cNvSpPr>
            <a:spLocks/>
          </p:cNvSpPr>
          <p:nvPr/>
        </p:nvSpPr>
        <p:spPr bwMode="auto">
          <a:xfrm>
            <a:off x="1648240" y="1395769"/>
            <a:ext cx="196484" cy="126009"/>
          </a:xfrm>
          <a:custGeom>
            <a:avLst/>
            <a:gdLst>
              <a:gd name="T0" fmla="*/ 376 w 423"/>
              <a:gd name="T1" fmla="*/ 0 h 272"/>
              <a:gd name="T2" fmla="*/ 314 w 423"/>
              <a:gd name="T3" fmla="*/ 16 h 272"/>
              <a:gd name="T4" fmla="*/ 300 w 423"/>
              <a:gd name="T5" fmla="*/ 91 h 272"/>
              <a:gd name="T6" fmla="*/ 268 w 423"/>
              <a:gd name="T7" fmla="*/ 105 h 272"/>
              <a:gd name="T8" fmla="*/ 229 w 423"/>
              <a:gd name="T9" fmla="*/ 91 h 272"/>
              <a:gd name="T10" fmla="*/ 193 w 423"/>
              <a:gd name="T11" fmla="*/ 85 h 272"/>
              <a:gd name="T12" fmla="*/ 161 w 423"/>
              <a:gd name="T13" fmla="*/ 85 h 272"/>
              <a:gd name="T14" fmla="*/ 153 w 423"/>
              <a:gd name="T15" fmla="*/ 8 h 272"/>
              <a:gd name="T16" fmla="*/ 114 w 423"/>
              <a:gd name="T17" fmla="*/ 0 h 272"/>
              <a:gd name="T18" fmla="*/ 46 w 423"/>
              <a:gd name="T19" fmla="*/ 22 h 272"/>
              <a:gd name="T20" fmla="*/ 68 w 423"/>
              <a:gd name="T21" fmla="*/ 76 h 272"/>
              <a:gd name="T22" fmla="*/ 62 w 423"/>
              <a:gd name="T23" fmla="*/ 91 h 272"/>
              <a:gd name="T24" fmla="*/ 6 w 423"/>
              <a:gd name="T25" fmla="*/ 105 h 272"/>
              <a:gd name="T26" fmla="*/ 6 w 423"/>
              <a:gd name="T27" fmla="*/ 145 h 272"/>
              <a:gd name="T28" fmla="*/ 62 w 423"/>
              <a:gd name="T29" fmla="*/ 167 h 272"/>
              <a:gd name="T30" fmla="*/ 68 w 423"/>
              <a:gd name="T31" fmla="*/ 198 h 272"/>
              <a:gd name="T32" fmla="*/ 0 w 423"/>
              <a:gd name="T33" fmla="*/ 228 h 272"/>
              <a:gd name="T34" fmla="*/ 22 w 423"/>
              <a:gd name="T35" fmla="*/ 272 h 272"/>
              <a:gd name="T36" fmla="*/ 146 w 423"/>
              <a:gd name="T37" fmla="*/ 272 h 272"/>
              <a:gd name="T38" fmla="*/ 199 w 423"/>
              <a:gd name="T39" fmla="*/ 234 h 272"/>
              <a:gd name="T40" fmla="*/ 268 w 423"/>
              <a:gd name="T41" fmla="*/ 259 h 272"/>
              <a:gd name="T42" fmla="*/ 314 w 423"/>
              <a:gd name="T43" fmla="*/ 259 h 272"/>
              <a:gd name="T44" fmla="*/ 346 w 423"/>
              <a:gd name="T45" fmla="*/ 212 h 272"/>
              <a:gd name="T46" fmla="*/ 330 w 423"/>
              <a:gd name="T47" fmla="*/ 153 h 272"/>
              <a:gd name="T48" fmla="*/ 383 w 423"/>
              <a:gd name="T49" fmla="*/ 105 h 272"/>
              <a:gd name="T50" fmla="*/ 423 w 423"/>
              <a:gd name="T51" fmla="*/ 22 h 272"/>
              <a:gd name="T52" fmla="*/ 383 w 423"/>
              <a:gd name="T53" fmla="*/ 0 h 272"/>
              <a:gd name="T54" fmla="*/ 376 w 423"/>
              <a:gd name="T5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3" h="272">
                <a:moveTo>
                  <a:pt x="376" y="0"/>
                </a:moveTo>
                <a:lnTo>
                  <a:pt x="314" y="16"/>
                </a:lnTo>
                <a:lnTo>
                  <a:pt x="300" y="91"/>
                </a:lnTo>
                <a:lnTo>
                  <a:pt x="268" y="105"/>
                </a:lnTo>
                <a:lnTo>
                  <a:pt x="229" y="91"/>
                </a:lnTo>
                <a:lnTo>
                  <a:pt x="193" y="85"/>
                </a:lnTo>
                <a:lnTo>
                  <a:pt x="161" y="85"/>
                </a:lnTo>
                <a:lnTo>
                  <a:pt x="153" y="8"/>
                </a:lnTo>
                <a:lnTo>
                  <a:pt x="114" y="0"/>
                </a:lnTo>
                <a:lnTo>
                  <a:pt x="46" y="22"/>
                </a:lnTo>
                <a:lnTo>
                  <a:pt x="68" y="76"/>
                </a:lnTo>
                <a:lnTo>
                  <a:pt x="62" y="91"/>
                </a:lnTo>
                <a:lnTo>
                  <a:pt x="6" y="105"/>
                </a:lnTo>
                <a:lnTo>
                  <a:pt x="6" y="145"/>
                </a:lnTo>
                <a:lnTo>
                  <a:pt x="62" y="167"/>
                </a:lnTo>
                <a:lnTo>
                  <a:pt x="68" y="198"/>
                </a:lnTo>
                <a:lnTo>
                  <a:pt x="0" y="228"/>
                </a:lnTo>
                <a:lnTo>
                  <a:pt x="22" y="272"/>
                </a:lnTo>
                <a:lnTo>
                  <a:pt x="146" y="272"/>
                </a:lnTo>
                <a:lnTo>
                  <a:pt x="199" y="234"/>
                </a:lnTo>
                <a:lnTo>
                  <a:pt x="268" y="259"/>
                </a:lnTo>
                <a:lnTo>
                  <a:pt x="314" y="259"/>
                </a:lnTo>
                <a:lnTo>
                  <a:pt x="346" y="212"/>
                </a:lnTo>
                <a:lnTo>
                  <a:pt x="330" y="153"/>
                </a:lnTo>
                <a:lnTo>
                  <a:pt x="383" y="105"/>
                </a:lnTo>
                <a:lnTo>
                  <a:pt x="423" y="22"/>
                </a:lnTo>
                <a:lnTo>
                  <a:pt x="383" y="0"/>
                </a:lnTo>
                <a:lnTo>
                  <a:pt x="376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9" name="Freeform 261"/>
          <p:cNvSpPr>
            <a:spLocks/>
          </p:cNvSpPr>
          <p:nvPr/>
        </p:nvSpPr>
        <p:spPr bwMode="auto">
          <a:xfrm>
            <a:off x="1743701" y="1329985"/>
            <a:ext cx="36146" cy="21310"/>
          </a:xfrm>
          <a:custGeom>
            <a:avLst/>
            <a:gdLst>
              <a:gd name="T0" fmla="*/ 24 w 79"/>
              <a:gd name="T1" fmla="*/ 0 h 45"/>
              <a:gd name="T2" fmla="*/ 10 w 79"/>
              <a:gd name="T3" fmla="*/ 0 h 45"/>
              <a:gd name="T4" fmla="*/ 0 w 79"/>
              <a:gd name="T5" fmla="*/ 37 h 45"/>
              <a:gd name="T6" fmla="*/ 48 w 79"/>
              <a:gd name="T7" fmla="*/ 45 h 45"/>
              <a:gd name="T8" fmla="*/ 79 w 79"/>
              <a:gd name="T9" fmla="*/ 7 h 45"/>
              <a:gd name="T10" fmla="*/ 24 w 79"/>
              <a:gd name="T11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45">
                <a:moveTo>
                  <a:pt x="24" y="0"/>
                </a:moveTo>
                <a:lnTo>
                  <a:pt x="10" y="0"/>
                </a:lnTo>
                <a:lnTo>
                  <a:pt x="0" y="37"/>
                </a:lnTo>
                <a:lnTo>
                  <a:pt x="48" y="45"/>
                </a:lnTo>
                <a:lnTo>
                  <a:pt x="79" y="7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60" name="Freeform 265"/>
          <p:cNvSpPr>
            <a:spLocks/>
          </p:cNvSpPr>
          <p:nvPr/>
        </p:nvSpPr>
        <p:spPr bwMode="auto">
          <a:xfrm>
            <a:off x="6811505" y="4892523"/>
            <a:ext cx="1118661" cy="973791"/>
          </a:xfrm>
          <a:custGeom>
            <a:avLst/>
            <a:gdLst>
              <a:gd name="T0" fmla="*/ 1355 w 2415"/>
              <a:gd name="T1" fmla="*/ 82 h 2103"/>
              <a:gd name="T2" fmla="*/ 1183 w 2415"/>
              <a:gd name="T3" fmla="*/ 108 h 2103"/>
              <a:gd name="T4" fmla="*/ 1141 w 2415"/>
              <a:gd name="T5" fmla="*/ 190 h 2103"/>
              <a:gd name="T6" fmla="*/ 1026 w 2415"/>
              <a:gd name="T7" fmla="*/ 173 h 2103"/>
              <a:gd name="T8" fmla="*/ 872 w 2415"/>
              <a:gd name="T9" fmla="*/ 165 h 2103"/>
              <a:gd name="T10" fmla="*/ 682 w 2415"/>
              <a:gd name="T11" fmla="*/ 261 h 2103"/>
              <a:gd name="T12" fmla="*/ 642 w 2415"/>
              <a:gd name="T13" fmla="*/ 358 h 2103"/>
              <a:gd name="T14" fmla="*/ 509 w 2415"/>
              <a:gd name="T15" fmla="*/ 454 h 2103"/>
              <a:gd name="T16" fmla="*/ 264 w 2415"/>
              <a:gd name="T17" fmla="*/ 494 h 2103"/>
              <a:gd name="T18" fmla="*/ 90 w 2415"/>
              <a:gd name="T19" fmla="*/ 510 h 2103"/>
              <a:gd name="T20" fmla="*/ 99 w 2415"/>
              <a:gd name="T21" fmla="*/ 841 h 2103"/>
              <a:gd name="T22" fmla="*/ 7 w 2415"/>
              <a:gd name="T23" fmla="*/ 907 h 2103"/>
              <a:gd name="T24" fmla="*/ 56 w 2415"/>
              <a:gd name="T25" fmla="*/ 1295 h 2103"/>
              <a:gd name="T26" fmla="*/ 50 w 2415"/>
              <a:gd name="T27" fmla="*/ 1441 h 2103"/>
              <a:gd name="T28" fmla="*/ 115 w 2415"/>
              <a:gd name="T29" fmla="*/ 1496 h 2103"/>
              <a:gd name="T30" fmla="*/ 303 w 2415"/>
              <a:gd name="T31" fmla="*/ 1431 h 2103"/>
              <a:gd name="T32" fmla="*/ 476 w 2415"/>
              <a:gd name="T33" fmla="*/ 1472 h 2103"/>
              <a:gd name="T34" fmla="*/ 592 w 2415"/>
              <a:gd name="T35" fmla="*/ 1383 h 2103"/>
              <a:gd name="T36" fmla="*/ 797 w 2415"/>
              <a:gd name="T37" fmla="*/ 1351 h 2103"/>
              <a:gd name="T38" fmla="*/ 1124 w 2415"/>
              <a:gd name="T39" fmla="*/ 1447 h 2103"/>
              <a:gd name="T40" fmla="*/ 1216 w 2415"/>
              <a:gd name="T41" fmla="*/ 1585 h 2103"/>
              <a:gd name="T42" fmla="*/ 1355 w 2415"/>
              <a:gd name="T43" fmla="*/ 1562 h 2103"/>
              <a:gd name="T44" fmla="*/ 1395 w 2415"/>
              <a:gd name="T45" fmla="*/ 1577 h 2103"/>
              <a:gd name="T46" fmla="*/ 1290 w 2415"/>
              <a:gd name="T47" fmla="*/ 1690 h 2103"/>
              <a:gd name="T48" fmla="*/ 1488 w 2415"/>
              <a:gd name="T49" fmla="*/ 1610 h 2103"/>
              <a:gd name="T50" fmla="*/ 1365 w 2415"/>
              <a:gd name="T51" fmla="*/ 1755 h 2103"/>
              <a:gd name="T52" fmla="*/ 1480 w 2415"/>
              <a:gd name="T53" fmla="*/ 1722 h 2103"/>
              <a:gd name="T54" fmla="*/ 1430 w 2415"/>
              <a:gd name="T55" fmla="*/ 1861 h 2103"/>
              <a:gd name="T56" fmla="*/ 1563 w 2415"/>
              <a:gd name="T57" fmla="*/ 2014 h 2103"/>
              <a:gd name="T58" fmla="*/ 1690 w 2415"/>
              <a:gd name="T59" fmla="*/ 2039 h 2103"/>
              <a:gd name="T60" fmla="*/ 1750 w 2415"/>
              <a:gd name="T61" fmla="*/ 2072 h 2103"/>
              <a:gd name="T62" fmla="*/ 1922 w 2415"/>
              <a:gd name="T63" fmla="*/ 2072 h 2103"/>
              <a:gd name="T64" fmla="*/ 2070 w 2415"/>
              <a:gd name="T65" fmla="*/ 2039 h 2103"/>
              <a:gd name="T66" fmla="*/ 2211 w 2415"/>
              <a:gd name="T67" fmla="*/ 1803 h 2103"/>
              <a:gd name="T68" fmla="*/ 2326 w 2415"/>
              <a:gd name="T69" fmla="*/ 1585 h 2103"/>
              <a:gd name="T70" fmla="*/ 2415 w 2415"/>
              <a:gd name="T71" fmla="*/ 1254 h 2103"/>
              <a:gd name="T72" fmla="*/ 2326 w 2415"/>
              <a:gd name="T73" fmla="*/ 859 h 2103"/>
              <a:gd name="T74" fmla="*/ 2201 w 2415"/>
              <a:gd name="T75" fmla="*/ 697 h 2103"/>
              <a:gd name="T76" fmla="*/ 2118 w 2415"/>
              <a:gd name="T77" fmla="*/ 590 h 2103"/>
              <a:gd name="T78" fmla="*/ 2094 w 2415"/>
              <a:gd name="T79" fmla="*/ 389 h 2103"/>
              <a:gd name="T80" fmla="*/ 2021 w 2415"/>
              <a:gd name="T81" fmla="*/ 237 h 2103"/>
              <a:gd name="T82" fmla="*/ 1954 w 2415"/>
              <a:gd name="T83" fmla="*/ 181 h 2103"/>
              <a:gd name="T84" fmla="*/ 1890 w 2415"/>
              <a:gd name="T85" fmla="*/ 429 h 2103"/>
              <a:gd name="T86" fmla="*/ 1799 w 2415"/>
              <a:gd name="T87" fmla="*/ 465 h 2103"/>
              <a:gd name="T88" fmla="*/ 1628 w 2415"/>
              <a:gd name="T89" fmla="*/ 342 h 2103"/>
              <a:gd name="T90" fmla="*/ 1569 w 2415"/>
              <a:gd name="T91" fmla="*/ 251 h 2103"/>
              <a:gd name="T92" fmla="*/ 1628 w 2415"/>
              <a:gd name="T93" fmla="*/ 124 h 2103"/>
              <a:gd name="T94" fmla="*/ 1593 w 2415"/>
              <a:gd name="T95" fmla="*/ 108 h 2103"/>
              <a:gd name="T96" fmla="*/ 1422 w 2415"/>
              <a:gd name="T97" fmla="*/ 0 h 2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15" h="2103">
                <a:moveTo>
                  <a:pt x="1381" y="0"/>
                </a:moveTo>
                <a:lnTo>
                  <a:pt x="1355" y="82"/>
                </a:lnTo>
                <a:lnTo>
                  <a:pt x="1290" y="60"/>
                </a:lnTo>
                <a:lnTo>
                  <a:pt x="1183" y="108"/>
                </a:lnTo>
                <a:lnTo>
                  <a:pt x="1183" y="190"/>
                </a:lnTo>
                <a:lnTo>
                  <a:pt x="1141" y="190"/>
                </a:lnTo>
                <a:lnTo>
                  <a:pt x="1060" y="173"/>
                </a:lnTo>
                <a:lnTo>
                  <a:pt x="1026" y="173"/>
                </a:lnTo>
                <a:lnTo>
                  <a:pt x="977" y="130"/>
                </a:lnTo>
                <a:lnTo>
                  <a:pt x="872" y="165"/>
                </a:lnTo>
                <a:lnTo>
                  <a:pt x="813" y="251"/>
                </a:lnTo>
                <a:lnTo>
                  <a:pt x="682" y="261"/>
                </a:lnTo>
                <a:lnTo>
                  <a:pt x="648" y="292"/>
                </a:lnTo>
                <a:lnTo>
                  <a:pt x="642" y="358"/>
                </a:lnTo>
                <a:lnTo>
                  <a:pt x="549" y="454"/>
                </a:lnTo>
                <a:lnTo>
                  <a:pt x="509" y="454"/>
                </a:lnTo>
                <a:lnTo>
                  <a:pt x="484" y="494"/>
                </a:lnTo>
                <a:lnTo>
                  <a:pt x="264" y="494"/>
                </a:lnTo>
                <a:lnTo>
                  <a:pt x="139" y="471"/>
                </a:lnTo>
                <a:lnTo>
                  <a:pt x="90" y="510"/>
                </a:lnTo>
                <a:lnTo>
                  <a:pt x="74" y="672"/>
                </a:lnTo>
                <a:lnTo>
                  <a:pt x="99" y="841"/>
                </a:lnTo>
                <a:lnTo>
                  <a:pt x="7" y="800"/>
                </a:lnTo>
                <a:lnTo>
                  <a:pt x="7" y="907"/>
                </a:lnTo>
                <a:lnTo>
                  <a:pt x="56" y="1215"/>
                </a:lnTo>
                <a:lnTo>
                  <a:pt x="56" y="1295"/>
                </a:lnTo>
                <a:lnTo>
                  <a:pt x="0" y="1400"/>
                </a:lnTo>
                <a:lnTo>
                  <a:pt x="50" y="1441"/>
                </a:lnTo>
                <a:lnTo>
                  <a:pt x="82" y="1447"/>
                </a:lnTo>
                <a:lnTo>
                  <a:pt x="115" y="1496"/>
                </a:lnTo>
                <a:lnTo>
                  <a:pt x="189" y="1496"/>
                </a:lnTo>
                <a:lnTo>
                  <a:pt x="303" y="1431"/>
                </a:lnTo>
                <a:lnTo>
                  <a:pt x="378" y="1441"/>
                </a:lnTo>
                <a:lnTo>
                  <a:pt x="476" y="1472"/>
                </a:lnTo>
                <a:lnTo>
                  <a:pt x="533" y="1464"/>
                </a:lnTo>
                <a:lnTo>
                  <a:pt x="592" y="1383"/>
                </a:lnTo>
                <a:lnTo>
                  <a:pt x="682" y="1383"/>
                </a:lnTo>
                <a:lnTo>
                  <a:pt x="797" y="1351"/>
                </a:lnTo>
                <a:lnTo>
                  <a:pt x="995" y="1359"/>
                </a:lnTo>
                <a:lnTo>
                  <a:pt x="1124" y="1447"/>
                </a:lnTo>
                <a:lnTo>
                  <a:pt x="1197" y="1554"/>
                </a:lnTo>
                <a:lnTo>
                  <a:pt x="1216" y="1585"/>
                </a:lnTo>
                <a:lnTo>
                  <a:pt x="1247" y="1601"/>
                </a:lnTo>
                <a:lnTo>
                  <a:pt x="1355" y="1562"/>
                </a:lnTo>
                <a:lnTo>
                  <a:pt x="1470" y="1480"/>
                </a:lnTo>
                <a:lnTo>
                  <a:pt x="1395" y="1577"/>
                </a:lnTo>
                <a:lnTo>
                  <a:pt x="1355" y="1651"/>
                </a:lnTo>
                <a:lnTo>
                  <a:pt x="1290" y="1690"/>
                </a:lnTo>
                <a:lnTo>
                  <a:pt x="1395" y="1657"/>
                </a:lnTo>
                <a:lnTo>
                  <a:pt x="1488" y="1610"/>
                </a:lnTo>
                <a:lnTo>
                  <a:pt x="1422" y="1715"/>
                </a:lnTo>
                <a:lnTo>
                  <a:pt x="1365" y="1755"/>
                </a:lnTo>
                <a:lnTo>
                  <a:pt x="1454" y="1731"/>
                </a:lnTo>
                <a:lnTo>
                  <a:pt x="1480" y="1722"/>
                </a:lnTo>
                <a:lnTo>
                  <a:pt x="1464" y="1788"/>
                </a:lnTo>
                <a:lnTo>
                  <a:pt x="1430" y="1861"/>
                </a:lnTo>
                <a:lnTo>
                  <a:pt x="1448" y="1926"/>
                </a:lnTo>
                <a:lnTo>
                  <a:pt x="1563" y="2014"/>
                </a:lnTo>
                <a:lnTo>
                  <a:pt x="1593" y="2029"/>
                </a:lnTo>
                <a:lnTo>
                  <a:pt x="1690" y="2039"/>
                </a:lnTo>
                <a:lnTo>
                  <a:pt x="1773" y="2014"/>
                </a:lnTo>
                <a:lnTo>
                  <a:pt x="1750" y="2072"/>
                </a:lnTo>
                <a:lnTo>
                  <a:pt x="1789" y="2103"/>
                </a:lnTo>
                <a:lnTo>
                  <a:pt x="1922" y="2072"/>
                </a:lnTo>
                <a:lnTo>
                  <a:pt x="1987" y="2062"/>
                </a:lnTo>
                <a:lnTo>
                  <a:pt x="2070" y="2039"/>
                </a:lnTo>
                <a:lnTo>
                  <a:pt x="2145" y="1932"/>
                </a:lnTo>
                <a:lnTo>
                  <a:pt x="2211" y="1803"/>
                </a:lnTo>
                <a:lnTo>
                  <a:pt x="2267" y="1739"/>
                </a:lnTo>
                <a:lnTo>
                  <a:pt x="2326" y="1585"/>
                </a:lnTo>
                <a:lnTo>
                  <a:pt x="2415" y="1447"/>
                </a:lnTo>
                <a:lnTo>
                  <a:pt x="2415" y="1254"/>
                </a:lnTo>
                <a:lnTo>
                  <a:pt x="2382" y="1044"/>
                </a:lnTo>
                <a:lnTo>
                  <a:pt x="2326" y="859"/>
                </a:lnTo>
                <a:lnTo>
                  <a:pt x="2259" y="763"/>
                </a:lnTo>
                <a:lnTo>
                  <a:pt x="2201" y="697"/>
                </a:lnTo>
                <a:lnTo>
                  <a:pt x="2136" y="623"/>
                </a:lnTo>
                <a:lnTo>
                  <a:pt x="2118" y="590"/>
                </a:lnTo>
                <a:lnTo>
                  <a:pt x="2102" y="465"/>
                </a:lnTo>
                <a:lnTo>
                  <a:pt x="2094" y="389"/>
                </a:lnTo>
                <a:lnTo>
                  <a:pt x="2037" y="342"/>
                </a:lnTo>
                <a:lnTo>
                  <a:pt x="2021" y="237"/>
                </a:lnTo>
                <a:lnTo>
                  <a:pt x="1987" y="140"/>
                </a:lnTo>
                <a:lnTo>
                  <a:pt x="1954" y="181"/>
                </a:lnTo>
                <a:lnTo>
                  <a:pt x="1930" y="267"/>
                </a:lnTo>
                <a:lnTo>
                  <a:pt x="1890" y="429"/>
                </a:lnTo>
                <a:lnTo>
                  <a:pt x="1840" y="465"/>
                </a:lnTo>
                <a:lnTo>
                  <a:pt x="1799" y="465"/>
                </a:lnTo>
                <a:lnTo>
                  <a:pt x="1702" y="383"/>
                </a:lnTo>
                <a:lnTo>
                  <a:pt x="1628" y="342"/>
                </a:lnTo>
                <a:lnTo>
                  <a:pt x="1587" y="303"/>
                </a:lnTo>
                <a:lnTo>
                  <a:pt x="1569" y="251"/>
                </a:lnTo>
                <a:lnTo>
                  <a:pt x="1619" y="181"/>
                </a:lnTo>
                <a:lnTo>
                  <a:pt x="1628" y="124"/>
                </a:lnTo>
                <a:lnTo>
                  <a:pt x="1643" y="99"/>
                </a:lnTo>
                <a:lnTo>
                  <a:pt x="1593" y="108"/>
                </a:lnTo>
                <a:lnTo>
                  <a:pt x="1470" y="35"/>
                </a:lnTo>
                <a:lnTo>
                  <a:pt x="1422" y="0"/>
                </a:lnTo>
                <a:lnTo>
                  <a:pt x="1381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261" name="Groupe 744"/>
          <p:cNvGrpSpPr/>
          <p:nvPr/>
        </p:nvGrpSpPr>
        <p:grpSpPr>
          <a:xfrm>
            <a:off x="1374839" y="4512642"/>
            <a:ext cx="1230797" cy="1185961"/>
            <a:chOff x="1374839" y="4656658"/>
            <a:chExt cx="1230797" cy="1185961"/>
          </a:xfrm>
        </p:grpSpPr>
        <p:sp>
          <p:nvSpPr>
            <p:cNvPr id="262" name="Freeform 311"/>
            <p:cNvSpPr>
              <a:spLocks/>
            </p:cNvSpPr>
            <p:nvPr/>
          </p:nvSpPr>
          <p:spPr bwMode="auto">
            <a:xfrm>
              <a:off x="1747418" y="4736334"/>
              <a:ext cx="27804" cy="71343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9 w 59"/>
                <a:gd name="T7" fmla="*/ 36 h 156"/>
                <a:gd name="T8" fmla="*/ 36 w 59"/>
                <a:gd name="T9" fmla="*/ 39 h 156"/>
                <a:gd name="T10" fmla="*/ 29 w 59"/>
                <a:gd name="T11" fmla="*/ 44 h 156"/>
                <a:gd name="T12" fmla="*/ 23 w 59"/>
                <a:gd name="T13" fmla="*/ 49 h 156"/>
                <a:gd name="T14" fmla="*/ 21 w 59"/>
                <a:gd name="T15" fmla="*/ 49 h 156"/>
                <a:gd name="T16" fmla="*/ 18 w 59"/>
                <a:gd name="T17" fmla="*/ 50 h 156"/>
                <a:gd name="T18" fmla="*/ 15 w 59"/>
                <a:gd name="T19" fmla="*/ 52 h 156"/>
                <a:gd name="T20" fmla="*/ 8 w 59"/>
                <a:gd name="T21" fmla="*/ 55 h 156"/>
                <a:gd name="T22" fmla="*/ 2 w 59"/>
                <a:gd name="T23" fmla="*/ 58 h 156"/>
                <a:gd name="T24" fmla="*/ 0 w 59"/>
                <a:gd name="T25" fmla="*/ 58 h 156"/>
                <a:gd name="T26" fmla="*/ 0 w 59"/>
                <a:gd name="T27" fmla="*/ 39 h 156"/>
                <a:gd name="T28" fmla="*/ 7 w 59"/>
                <a:gd name="T29" fmla="*/ 36 h 156"/>
                <a:gd name="T30" fmla="*/ 16 w 59"/>
                <a:gd name="T31" fmla="*/ 30 h 156"/>
                <a:gd name="T32" fmla="*/ 26 w 59"/>
                <a:gd name="T33" fmla="*/ 24 h 156"/>
                <a:gd name="T34" fmla="*/ 29 w 59"/>
                <a:gd name="T35" fmla="*/ 22 h 156"/>
                <a:gd name="T36" fmla="*/ 31 w 59"/>
                <a:gd name="T37" fmla="*/ 21 h 156"/>
                <a:gd name="T38" fmla="*/ 34 w 59"/>
                <a:gd name="T39" fmla="*/ 17 h 156"/>
                <a:gd name="T40" fmla="*/ 40 w 59"/>
                <a:gd name="T41" fmla="*/ 10 h 156"/>
                <a:gd name="T42" fmla="*/ 45 w 59"/>
                <a:gd name="T43" fmla="*/ 3 h 156"/>
                <a:gd name="T44" fmla="*/ 47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9" y="36"/>
                  </a:lnTo>
                  <a:lnTo>
                    <a:pt x="36" y="39"/>
                  </a:lnTo>
                  <a:lnTo>
                    <a:pt x="29" y="44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18" y="50"/>
                  </a:lnTo>
                  <a:lnTo>
                    <a:pt x="15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7" y="36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9" y="22"/>
                  </a:lnTo>
                  <a:lnTo>
                    <a:pt x="31" y="21"/>
                  </a:lnTo>
                  <a:lnTo>
                    <a:pt x="34" y="17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3" name="Freeform 312"/>
            <p:cNvSpPr>
              <a:spLocks noEditPoints="1"/>
            </p:cNvSpPr>
            <p:nvPr/>
          </p:nvSpPr>
          <p:spPr bwMode="auto">
            <a:xfrm>
              <a:off x="1805808" y="4736334"/>
              <a:ext cx="48194" cy="73196"/>
            </a:xfrm>
            <a:custGeom>
              <a:avLst/>
              <a:gdLst>
                <a:gd name="T0" fmla="*/ 22 w 103"/>
                <a:gd name="T1" fmla="*/ 123 h 159"/>
                <a:gd name="T2" fmla="*/ 28 w 103"/>
                <a:gd name="T3" fmla="*/ 138 h 159"/>
                <a:gd name="T4" fmla="*/ 35 w 103"/>
                <a:gd name="T5" fmla="*/ 141 h 159"/>
                <a:gd name="T6" fmla="*/ 51 w 103"/>
                <a:gd name="T7" fmla="*/ 143 h 159"/>
                <a:gd name="T8" fmla="*/ 63 w 103"/>
                <a:gd name="T9" fmla="*/ 140 h 159"/>
                <a:gd name="T10" fmla="*/ 73 w 103"/>
                <a:gd name="T11" fmla="*/ 130 h 159"/>
                <a:gd name="T12" fmla="*/ 78 w 103"/>
                <a:gd name="T13" fmla="*/ 119 h 159"/>
                <a:gd name="T14" fmla="*/ 81 w 103"/>
                <a:gd name="T15" fmla="*/ 108 h 159"/>
                <a:gd name="T16" fmla="*/ 83 w 103"/>
                <a:gd name="T17" fmla="*/ 90 h 159"/>
                <a:gd name="T18" fmla="*/ 84 w 103"/>
                <a:gd name="T19" fmla="*/ 83 h 159"/>
                <a:gd name="T20" fmla="*/ 75 w 103"/>
                <a:gd name="T21" fmla="*/ 93 h 159"/>
                <a:gd name="T22" fmla="*/ 65 w 103"/>
                <a:gd name="T23" fmla="*/ 99 h 159"/>
                <a:gd name="T24" fmla="*/ 47 w 103"/>
                <a:gd name="T25" fmla="*/ 104 h 159"/>
                <a:gd name="T26" fmla="*/ 36 w 103"/>
                <a:gd name="T27" fmla="*/ 104 h 159"/>
                <a:gd name="T28" fmla="*/ 14 w 103"/>
                <a:gd name="T29" fmla="*/ 90 h 159"/>
                <a:gd name="T30" fmla="*/ 1 w 103"/>
                <a:gd name="T31" fmla="*/ 71 h 159"/>
                <a:gd name="T32" fmla="*/ 0 w 103"/>
                <a:gd name="T33" fmla="*/ 50 h 159"/>
                <a:gd name="T34" fmla="*/ 11 w 103"/>
                <a:gd name="T35" fmla="*/ 19 h 159"/>
                <a:gd name="T36" fmla="*/ 20 w 103"/>
                <a:gd name="T37" fmla="*/ 10 h 159"/>
                <a:gd name="T38" fmla="*/ 49 w 103"/>
                <a:gd name="T39" fmla="*/ 0 h 159"/>
                <a:gd name="T40" fmla="*/ 75 w 103"/>
                <a:gd name="T41" fmla="*/ 10 h 159"/>
                <a:gd name="T42" fmla="*/ 83 w 103"/>
                <a:gd name="T43" fmla="*/ 14 h 159"/>
                <a:gd name="T44" fmla="*/ 97 w 103"/>
                <a:gd name="T45" fmla="*/ 32 h 159"/>
                <a:gd name="T46" fmla="*/ 102 w 103"/>
                <a:gd name="T47" fmla="*/ 55 h 159"/>
                <a:gd name="T48" fmla="*/ 102 w 103"/>
                <a:gd name="T49" fmla="*/ 82 h 159"/>
                <a:gd name="T50" fmla="*/ 97 w 103"/>
                <a:gd name="T51" fmla="*/ 121 h 159"/>
                <a:gd name="T52" fmla="*/ 92 w 103"/>
                <a:gd name="T53" fmla="*/ 132 h 159"/>
                <a:gd name="T54" fmla="*/ 78 w 103"/>
                <a:gd name="T55" fmla="*/ 149 h 159"/>
                <a:gd name="T56" fmla="*/ 60 w 103"/>
                <a:gd name="T57" fmla="*/ 157 h 159"/>
                <a:gd name="T58" fmla="*/ 44 w 103"/>
                <a:gd name="T59" fmla="*/ 159 h 159"/>
                <a:gd name="T60" fmla="*/ 19 w 103"/>
                <a:gd name="T61" fmla="*/ 151 h 159"/>
                <a:gd name="T62" fmla="*/ 11 w 103"/>
                <a:gd name="T63" fmla="*/ 145 h 159"/>
                <a:gd name="T64" fmla="*/ 3 w 103"/>
                <a:gd name="T65" fmla="*/ 121 h 159"/>
                <a:gd name="T66" fmla="*/ 83 w 103"/>
                <a:gd name="T67" fmla="*/ 52 h 159"/>
                <a:gd name="T68" fmla="*/ 73 w 103"/>
                <a:gd name="T69" fmla="*/ 30 h 159"/>
                <a:gd name="T70" fmla="*/ 68 w 103"/>
                <a:gd name="T71" fmla="*/ 22 h 159"/>
                <a:gd name="T72" fmla="*/ 52 w 103"/>
                <a:gd name="T73" fmla="*/ 16 h 159"/>
                <a:gd name="T74" fmla="*/ 35 w 103"/>
                <a:gd name="T75" fmla="*/ 22 h 159"/>
                <a:gd name="T76" fmla="*/ 25 w 103"/>
                <a:gd name="T77" fmla="*/ 33 h 159"/>
                <a:gd name="T78" fmla="*/ 20 w 103"/>
                <a:gd name="T79" fmla="*/ 54 h 159"/>
                <a:gd name="T80" fmla="*/ 22 w 103"/>
                <a:gd name="T81" fmla="*/ 69 h 159"/>
                <a:gd name="T82" fmla="*/ 30 w 103"/>
                <a:gd name="T83" fmla="*/ 79 h 159"/>
                <a:gd name="T84" fmla="*/ 47 w 103"/>
                <a:gd name="T85" fmla="*/ 86 h 159"/>
                <a:gd name="T86" fmla="*/ 57 w 103"/>
                <a:gd name="T87" fmla="*/ 86 h 159"/>
                <a:gd name="T88" fmla="*/ 73 w 103"/>
                <a:gd name="T89" fmla="*/ 77 h 159"/>
                <a:gd name="T90" fmla="*/ 81 w 103"/>
                <a:gd name="T91" fmla="*/ 60 h 159"/>
                <a:gd name="T92" fmla="*/ 83 w 103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19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7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5" y="104"/>
                  </a:lnTo>
                  <a:lnTo>
                    <a:pt x="47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5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20" y="10"/>
                  </a:lnTo>
                  <a:lnTo>
                    <a:pt x="31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8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7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1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2" y="16"/>
                  </a:lnTo>
                  <a:lnTo>
                    <a:pt x="46" y="17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7"/>
                  </a:lnTo>
                  <a:lnTo>
                    <a:pt x="20" y="61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8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39" y="85"/>
                  </a:lnTo>
                  <a:lnTo>
                    <a:pt x="47" y="86"/>
                  </a:lnTo>
                  <a:lnTo>
                    <a:pt x="51" y="86"/>
                  </a:lnTo>
                  <a:lnTo>
                    <a:pt x="52" y="86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1" y="79"/>
                  </a:lnTo>
                  <a:lnTo>
                    <a:pt x="73" y="77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4" name="Freeform 313"/>
            <p:cNvSpPr>
              <a:spLocks/>
            </p:cNvSpPr>
            <p:nvPr/>
          </p:nvSpPr>
          <p:spPr bwMode="auto">
            <a:xfrm>
              <a:off x="1805808" y="4736334"/>
              <a:ext cx="48194" cy="73196"/>
            </a:xfrm>
            <a:custGeom>
              <a:avLst/>
              <a:gdLst>
                <a:gd name="T0" fmla="*/ 22 w 103"/>
                <a:gd name="T1" fmla="*/ 119 h 159"/>
                <a:gd name="T2" fmla="*/ 22 w 103"/>
                <a:gd name="T3" fmla="*/ 126 h 159"/>
                <a:gd name="T4" fmla="*/ 28 w 103"/>
                <a:gd name="T5" fmla="*/ 138 h 159"/>
                <a:gd name="T6" fmla="*/ 33 w 103"/>
                <a:gd name="T7" fmla="*/ 141 h 159"/>
                <a:gd name="T8" fmla="*/ 41 w 103"/>
                <a:gd name="T9" fmla="*/ 143 h 159"/>
                <a:gd name="T10" fmla="*/ 51 w 103"/>
                <a:gd name="T11" fmla="*/ 143 h 159"/>
                <a:gd name="T12" fmla="*/ 62 w 103"/>
                <a:gd name="T13" fmla="*/ 141 h 159"/>
                <a:gd name="T14" fmla="*/ 65 w 103"/>
                <a:gd name="T15" fmla="*/ 138 h 159"/>
                <a:gd name="T16" fmla="*/ 73 w 103"/>
                <a:gd name="T17" fmla="*/ 130 h 159"/>
                <a:gd name="T18" fmla="*/ 76 w 103"/>
                <a:gd name="T19" fmla="*/ 126 h 159"/>
                <a:gd name="T20" fmla="*/ 79 w 103"/>
                <a:gd name="T21" fmla="*/ 113 h 159"/>
                <a:gd name="T22" fmla="*/ 81 w 103"/>
                <a:gd name="T23" fmla="*/ 108 h 159"/>
                <a:gd name="T24" fmla="*/ 83 w 103"/>
                <a:gd name="T25" fmla="*/ 97 h 159"/>
                <a:gd name="T26" fmla="*/ 84 w 103"/>
                <a:gd name="T27" fmla="*/ 86 h 159"/>
                <a:gd name="T28" fmla="*/ 84 w 103"/>
                <a:gd name="T29" fmla="*/ 83 h 159"/>
                <a:gd name="T30" fmla="*/ 79 w 103"/>
                <a:gd name="T31" fmla="*/ 88 h 159"/>
                <a:gd name="T32" fmla="*/ 68 w 103"/>
                <a:gd name="T33" fmla="*/ 97 h 159"/>
                <a:gd name="T34" fmla="*/ 65 w 103"/>
                <a:gd name="T35" fmla="*/ 99 h 159"/>
                <a:gd name="T36" fmla="*/ 55 w 103"/>
                <a:gd name="T37" fmla="*/ 104 h 159"/>
                <a:gd name="T38" fmla="*/ 46 w 103"/>
                <a:gd name="T39" fmla="*/ 104 h 159"/>
                <a:gd name="T40" fmla="*/ 36 w 103"/>
                <a:gd name="T41" fmla="*/ 104 h 159"/>
                <a:gd name="T42" fmla="*/ 15 w 103"/>
                <a:gd name="T43" fmla="*/ 93 h 159"/>
                <a:gd name="T44" fmla="*/ 11 w 103"/>
                <a:gd name="T45" fmla="*/ 88 h 159"/>
                <a:gd name="T46" fmla="*/ 1 w 103"/>
                <a:gd name="T47" fmla="*/ 71 h 159"/>
                <a:gd name="T48" fmla="*/ 0 w 103"/>
                <a:gd name="T49" fmla="*/ 54 h 159"/>
                <a:gd name="T50" fmla="*/ 0 w 103"/>
                <a:gd name="T51" fmla="*/ 43 h 159"/>
                <a:gd name="T52" fmla="*/ 11 w 103"/>
                <a:gd name="T53" fmla="*/ 19 h 159"/>
                <a:gd name="T54" fmla="*/ 15 w 103"/>
                <a:gd name="T55" fmla="*/ 14 h 159"/>
                <a:gd name="T56" fmla="*/ 31 w 103"/>
                <a:gd name="T57" fmla="*/ 3 h 159"/>
                <a:gd name="T58" fmla="*/ 49 w 103"/>
                <a:gd name="T59" fmla="*/ 0 h 159"/>
                <a:gd name="T60" fmla="*/ 65 w 103"/>
                <a:gd name="T61" fmla="*/ 5 h 159"/>
                <a:gd name="T62" fmla="*/ 78 w 103"/>
                <a:gd name="T63" fmla="*/ 10 h 159"/>
                <a:gd name="T64" fmla="*/ 83 w 103"/>
                <a:gd name="T65" fmla="*/ 14 h 159"/>
                <a:gd name="T66" fmla="*/ 95 w 103"/>
                <a:gd name="T67" fmla="*/ 30 h 159"/>
                <a:gd name="T68" fmla="*/ 97 w 103"/>
                <a:gd name="T69" fmla="*/ 35 h 159"/>
                <a:gd name="T70" fmla="*/ 102 w 103"/>
                <a:gd name="T71" fmla="*/ 55 h 159"/>
                <a:gd name="T72" fmla="*/ 103 w 103"/>
                <a:gd name="T73" fmla="*/ 76 h 159"/>
                <a:gd name="T74" fmla="*/ 102 w 103"/>
                <a:gd name="T75" fmla="*/ 90 h 159"/>
                <a:gd name="T76" fmla="*/ 97 w 103"/>
                <a:gd name="T77" fmla="*/ 121 h 159"/>
                <a:gd name="T78" fmla="*/ 95 w 103"/>
                <a:gd name="T79" fmla="*/ 126 h 159"/>
                <a:gd name="T80" fmla="*/ 86 w 103"/>
                <a:gd name="T81" fmla="*/ 141 h 159"/>
                <a:gd name="T82" fmla="*/ 78 w 103"/>
                <a:gd name="T83" fmla="*/ 149 h 159"/>
                <a:gd name="T84" fmla="*/ 70 w 103"/>
                <a:gd name="T85" fmla="*/ 154 h 159"/>
                <a:gd name="T86" fmla="*/ 49 w 103"/>
                <a:gd name="T87" fmla="*/ 159 h 159"/>
                <a:gd name="T88" fmla="*/ 44 w 103"/>
                <a:gd name="T89" fmla="*/ 159 h 159"/>
                <a:gd name="T90" fmla="*/ 27 w 103"/>
                <a:gd name="T91" fmla="*/ 156 h 159"/>
                <a:gd name="T92" fmla="*/ 17 w 103"/>
                <a:gd name="T93" fmla="*/ 149 h 159"/>
                <a:gd name="T94" fmla="*/ 11 w 103"/>
                <a:gd name="T95" fmla="*/ 145 h 159"/>
                <a:gd name="T96" fmla="*/ 3 w 103"/>
                <a:gd name="T97" fmla="*/ 124 h 159"/>
                <a:gd name="T98" fmla="*/ 3 w 103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19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7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5" y="104"/>
                  </a:lnTo>
                  <a:lnTo>
                    <a:pt x="47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5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20" y="10"/>
                  </a:lnTo>
                  <a:lnTo>
                    <a:pt x="31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8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7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5" name="Freeform 314"/>
            <p:cNvSpPr>
              <a:spLocks/>
            </p:cNvSpPr>
            <p:nvPr/>
          </p:nvSpPr>
          <p:spPr bwMode="auto">
            <a:xfrm>
              <a:off x="1816003" y="4742820"/>
              <a:ext cx="28731" cy="33355"/>
            </a:xfrm>
            <a:custGeom>
              <a:avLst/>
              <a:gdLst>
                <a:gd name="T0" fmla="*/ 63 w 63"/>
                <a:gd name="T1" fmla="*/ 36 h 70"/>
                <a:gd name="T2" fmla="*/ 61 w 63"/>
                <a:gd name="T3" fmla="*/ 30 h 70"/>
                <a:gd name="T4" fmla="*/ 58 w 63"/>
                <a:gd name="T5" fmla="*/ 20 h 70"/>
                <a:gd name="T6" fmla="*/ 53 w 63"/>
                <a:gd name="T7" fmla="*/ 14 h 70"/>
                <a:gd name="T8" fmla="*/ 53 w 63"/>
                <a:gd name="T9" fmla="*/ 11 h 70"/>
                <a:gd name="T10" fmla="*/ 51 w 63"/>
                <a:gd name="T11" fmla="*/ 9 h 70"/>
                <a:gd name="T12" fmla="*/ 48 w 63"/>
                <a:gd name="T13" fmla="*/ 6 h 70"/>
                <a:gd name="T14" fmla="*/ 42 w 63"/>
                <a:gd name="T15" fmla="*/ 3 h 70"/>
                <a:gd name="T16" fmla="*/ 34 w 63"/>
                <a:gd name="T17" fmla="*/ 1 h 70"/>
                <a:gd name="T18" fmla="*/ 32 w 63"/>
                <a:gd name="T19" fmla="*/ 0 h 70"/>
                <a:gd name="T20" fmla="*/ 26 w 63"/>
                <a:gd name="T21" fmla="*/ 1 h 70"/>
                <a:gd name="T22" fmla="*/ 21 w 63"/>
                <a:gd name="T23" fmla="*/ 3 h 70"/>
                <a:gd name="T24" fmla="*/ 15 w 63"/>
                <a:gd name="T25" fmla="*/ 6 h 70"/>
                <a:gd name="T26" fmla="*/ 10 w 63"/>
                <a:gd name="T27" fmla="*/ 11 h 70"/>
                <a:gd name="T28" fmla="*/ 8 w 63"/>
                <a:gd name="T29" fmla="*/ 14 h 70"/>
                <a:gd name="T30" fmla="*/ 5 w 63"/>
                <a:gd name="T31" fmla="*/ 17 h 70"/>
                <a:gd name="T32" fmla="*/ 2 w 63"/>
                <a:gd name="T33" fmla="*/ 27 h 70"/>
                <a:gd name="T34" fmla="*/ 0 w 63"/>
                <a:gd name="T35" fmla="*/ 36 h 70"/>
                <a:gd name="T36" fmla="*/ 0 w 63"/>
                <a:gd name="T37" fmla="*/ 38 h 70"/>
                <a:gd name="T38" fmla="*/ 0 w 63"/>
                <a:gd name="T39" fmla="*/ 41 h 70"/>
                <a:gd name="T40" fmla="*/ 0 w 63"/>
                <a:gd name="T41" fmla="*/ 45 h 70"/>
                <a:gd name="T42" fmla="*/ 2 w 63"/>
                <a:gd name="T43" fmla="*/ 53 h 70"/>
                <a:gd name="T44" fmla="*/ 7 w 63"/>
                <a:gd name="T45" fmla="*/ 60 h 70"/>
                <a:gd name="T46" fmla="*/ 8 w 63"/>
                <a:gd name="T47" fmla="*/ 61 h 70"/>
                <a:gd name="T48" fmla="*/ 10 w 63"/>
                <a:gd name="T49" fmla="*/ 63 h 70"/>
                <a:gd name="T50" fmla="*/ 13 w 63"/>
                <a:gd name="T51" fmla="*/ 66 h 70"/>
                <a:gd name="T52" fmla="*/ 19 w 63"/>
                <a:gd name="T53" fmla="*/ 69 h 70"/>
                <a:gd name="T54" fmla="*/ 27 w 63"/>
                <a:gd name="T55" fmla="*/ 70 h 70"/>
                <a:gd name="T56" fmla="*/ 31 w 63"/>
                <a:gd name="T57" fmla="*/ 70 h 70"/>
                <a:gd name="T58" fmla="*/ 32 w 63"/>
                <a:gd name="T59" fmla="*/ 70 h 70"/>
                <a:gd name="T60" fmla="*/ 37 w 63"/>
                <a:gd name="T61" fmla="*/ 70 h 70"/>
                <a:gd name="T62" fmla="*/ 45 w 63"/>
                <a:gd name="T63" fmla="*/ 67 h 70"/>
                <a:gd name="T64" fmla="*/ 51 w 63"/>
                <a:gd name="T65" fmla="*/ 63 h 70"/>
                <a:gd name="T66" fmla="*/ 53 w 63"/>
                <a:gd name="T67" fmla="*/ 61 h 70"/>
                <a:gd name="T68" fmla="*/ 56 w 63"/>
                <a:gd name="T69" fmla="*/ 56 h 70"/>
                <a:gd name="T70" fmla="*/ 58 w 63"/>
                <a:gd name="T71" fmla="*/ 53 h 70"/>
                <a:gd name="T72" fmla="*/ 61 w 63"/>
                <a:gd name="T73" fmla="*/ 44 h 70"/>
                <a:gd name="T74" fmla="*/ 63 w 63"/>
                <a:gd name="T75" fmla="*/ 36 h 70"/>
                <a:gd name="T76" fmla="*/ 63 w 63"/>
                <a:gd name="T77" fmla="*/ 36 h 70"/>
                <a:gd name="T78" fmla="*/ 63 w 63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70">
                  <a:moveTo>
                    <a:pt x="63" y="36"/>
                  </a:moveTo>
                  <a:lnTo>
                    <a:pt x="61" y="30"/>
                  </a:lnTo>
                  <a:lnTo>
                    <a:pt x="58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1" y="3"/>
                  </a:lnTo>
                  <a:lnTo>
                    <a:pt x="15" y="6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7" y="70"/>
                  </a:lnTo>
                  <a:lnTo>
                    <a:pt x="45" y="67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6"/>
                  </a:lnTo>
                  <a:lnTo>
                    <a:pt x="58" y="53"/>
                  </a:lnTo>
                  <a:lnTo>
                    <a:pt x="61" y="4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6" name="Freeform 315"/>
            <p:cNvSpPr>
              <a:spLocks noEditPoints="1"/>
            </p:cNvSpPr>
            <p:nvPr/>
          </p:nvSpPr>
          <p:spPr bwMode="auto">
            <a:xfrm>
              <a:off x="1870685" y="4736334"/>
              <a:ext cx="48194" cy="73196"/>
            </a:xfrm>
            <a:custGeom>
              <a:avLst/>
              <a:gdLst>
                <a:gd name="T0" fmla="*/ 24 w 104"/>
                <a:gd name="T1" fmla="*/ 71 h 159"/>
                <a:gd name="T2" fmla="*/ 13 w 104"/>
                <a:gd name="T3" fmla="*/ 60 h 159"/>
                <a:gd name="T4" fmla="*/ 6 w 104"/>
                <a:gd name="T5" fmla="*/ 47 h 159"/>
                <a:gd name="T6" fmla="*/ 6 w 104"/>
                <a:gd name="T7" fmla="*/ 33 h 159"/>
                <a:gd name="T8" fmla="*/ 19 w 104"/>
                <a:gd name="T9" fmla="*/ 13 h 159"/>
                <a:gd name="T10" fmla="*/ 35 w 104"/>
                <a:gd name="T11" fmla="*/ 3 h 159"/>
                <a:gd name="T12" fmla="*/ 61 w 104"/>
                <a:gd name="T13" fmla="*/ 2 h 159"/>
                <a:gd name="T14" fmla="*/ 85 w 104"/>
                <a:gd name="T15" fmla="*/ 13 h 159"/>
                <a:gd name="T16" fmla="*/ 94 w 104"/>
                <a:gd name="T17" fmla="*/ 28 h 159"/>
                <a:gd name="T18" fmla="*/ 96 w 104"/>
                <a:gd name="T19" fmla="*/ 47 h 159"/>
                <a:gd name="T20" fmla="*/ 91 w 104"/>
                <a:gd name="T21" fmla="*/ 60 h 159"/>
                <a:gd name="T22" fmla="*/ 83 w 104"/>
                <a:gd name="T23" fmla="*/ 69 h 159"/>
                <a:gd name="T24" fmla="*/ 81 w 104"/>
                <a:gd name="T25" fmla="*/ 76 h 159"/>
                <a:gd name="T26" fmla="*/ 96 w 104"/>
                <a:gd name="T27" fmla="*/ 88 h 159"/>
                <a:gd name="T28" fmla="*/ 102 w 104"/>
                <a:gd name="T29" fmla="*/ 105 h 159"/>
                <a:gd name="T30" fmla="*/ 102 w 104"/>
                <a:gd name="T31" fmla="*/ 123 h 159"/>
                <a:gd name="T32" fmla="*/ 89 w 104"/>
                <a:gd name="T33" fmla="*/ 146 h 159"/>
                <a:gd name="T34" fmla="*/ 69 w 104"/>
                <a:gd name="T35" fmla="*/ 157 h 159"/>
                <a:gd name="T36" fmla="*/ 48 w 104"/>
                <a:gd name="T37" fmla="*/ 159 h 159"/>
                <a:gd name="T38" fmla="*/ 16 w 104"/>
                <a:gd name="T39" fmla="*/ 149 h 159"/>
                <a:gd name="T40" fmla="*/ 8 w 104"/>
                <a:gd name="T41" fmla="*/ 140 h 159"/>
                <a:gd name="T42" fmla="*/ 0 w 104"/>
                <a:gd name="T43" fmla="*/ 112 h 159"/>
                <a:gd name="T44" fmla="*/ 2 w 104"/>
                <a:gd name="T45" fmla="*/ 96 h 159"/>
                <a:gd name="T46" fmla="*/ 11 w 104"/>
                <a:gd name="T47" fmla="*/ 82 h 159"/>
                <a:gd name="T48" fmla="*/ 30 w 104"/>
                <a:gd name="T49" fmla="*/ 72 h 159"/>
                <a:gd name="T50" fmla="*/ 27 w 104"/>
                <a:gd name="T51" fmla="*/ 39 h 159"/>
                <a:gd name="T52" fmla="*/ 29 w 104"/>
                <a:gd name="T53" fmla="*/ 52 h 159"/>
                <a:gd name="T54" fmla="*/ 37 w 104"/>
                <a:gd name="T55" fmla="*/ 61 h 159"/>
                <a:gd name="T56" fmla="*/ 53 w 104"/>
                <a:gd name="T57" fmla="*/ 65 h 159"/>
                <a:gd name="T58" fmla="*/ 64 w 104"/>
                <a:gd name="T59" fmla="*/ 63 h 159"/>
                <a:gd name="T60" fmla="*/ 73 w 104"/>
                <a:gd name="T61" fmla="*/ 55 h 159"/>
                <a:gd name="T62" fmla="*/ 78 w 104"/>
                <a:gd name="T63" fmla="*/ 41 h 159"/>
                <a:gd name="T64" fmla="*/ 73 w 104"/>
                <a:gd name="T65" fmla="*/ 28 h 159"/>
                <a:gd name="T66" fmla="*/ 59 w 104"/>
                <a:gd name="T67" fmla="*/ 17 h 159"/>
                <a:gd name="T68" fmla="*/ 46 w 104"/>
                <a:gd name="T69" fmla="*/ 17 h 159"/>
                <a:gd name="T70" fmla="*/ 33 w 104"/>
                <a:gd name="T71" fmla="*/ 24 h 159"/>
                <a:gd name="T72" fmla="*/ 27 w 104"/>
                <a:gd name="T73" fmla="*/ 33 h 159"/>
                <a:gd name="T74" fmla="*/ 27 w 104"/>
                <a:gd name="T75" fmla="*/ 39 h 159"/>
                <a:gd name="T76" fmla="*/ 21 w 104"/>
                <a:gd name="T77" fmla="*/ 113 h 159"/>
                <a:gd name="T78" fmla="*/ 22 w 104"/>
                <a:gd name="T79" fmla="*/ 127 h 159"/>
                <a:gd name="T80" fmla="*/ 29 w 104"/>
                <a:gd name="T81" fmla="*/ 137 h 159"/>
                <a:gd name="T82" fmla="*/ 38 w 104"/>
                <a:gd name="T83" fmla="*/ 141 h 159"/>
                <a:gd name="T84" fmla="*/ 53 w 104"/>
                <a:gd name="T85" fmla="*/ 143 h 159"/>
                <a:gd name="T86" fmla="*/ 65 w 104"/>
                <a:gd name="T87" fmla="*/ 141 h 159"/>
                <a:gd name="T88" fmla="*/ 78 w 104"/>
                <a:gd name="T89" fmla="*/ 130 h 159"/>
                <a:gd name="T90" fmla="*/ 85 w 104"/>
                <a:gd name="T91" fmla="*/ 112 h 159"/>
                <a:gd name="T92" fmla="*/ 78 w 104"/>
                <a:gd name="T93" fmla="*/ 96 h 159"/>
                <a:gd name="T94" fmla="*/ 65 w 104"/>
                <a:gd name="T95" fmla="*/ 85 h 159"/>
                <a:gd name="T96" fmla="*/ 45 w 104"/>
                <a:gd name="T97" fmla="*/ 82 h 159"/>
                <a:gd name="T98" fmla="*/ 29 w 104"/>
                <a:gd name="T99" fmla="*/ 90 h 159"/>
                <a:gd name="T100" fmla="*/ 21 w 104"/>
                <a:gd name="T101" fmla="*/ 102 h 159"/>
                <a:gd name="T102" fmla="*/ 21 w 104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6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7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6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39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9" y="52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7" y="61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7" y="65"/>
                  </a:lnTo>
                  <a:lnTo>
                    <a:pt x="64" y="63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7" y="49"/>
                  </a:lnTo>
                  <a:lnTo>
                    <a:pt x="77" y="43"/>
                  </a:lnTo>
                  <a:lnTo>
                    <a:pt x="78" y="41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3" y="28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9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3" y="17"/>
                  </a:lnTo>
                  <a:lnTo>
                    <a:pt x="37" y="21"/>
                  </a:lnTo>
                  <a:lnTo>
                    <a:pt x="33" y="24"/>
                  </a:lnTo>
                  <a:lnTo>
                    <a:pt x="32" y="25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6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6" y="132"/>
                  </a:lnTo>
                  <a:lnTo>
                    <a:pt x="29" y="137"/>
                  </a:lnTo>
                  <a:lnTo>
                    <a:pt x="33" y="140"/>
                  </a:lnTo>
                  <a:lnTo>
                    <a:pt x="35" y="140"/>
                  </a:lnTo>
                  <a:lnTo>
                    <a:pt x="38" y="141"/>
                  </a:lnTo>
                  <a:lnTo>
                    <a:pt x="45" y="143"/>
                  </a:lnTo>
                  <a:lnTo>
                    <a:pt x="51" y="143"/>
                  </a:lnTo>
                  <a:lnTo>
                    <a:pt x="53" y="143"/>
                  </a:lnTo>
                  <a:lnTo>
                    <a:pt x="54" y="143"/>
                  </a:lnTo>
                  <a:lnTo>
                    <a:pt x="57" y="143"/>
                  </a:lnTo>
                  <a:lnTo>
                    <a:pt x="65" y="141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7"/>
                  </a:lnTo>
                  <a:lnTo>
                    <a:pt x="83" y="119"/>
                  </a:lnTo>
                  <a:lnTo>
                    <a:pt x="85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9" y="86"/>
                  </a:lnTo>
                  <a:lnTo>
                    <a:pt x="65" y="85"/>
                  </a:lnTo>
                  <a:lnTo>
                    <a:pt x="57" y="82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3"/>
                  </a:lnTo>
                  <a:lnTo>
                    <a:pt x="33" y="86"/>
                  </a:lnTo>
                  <a:lnTo>
                    <a:pt x="29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7" name="Freeform 316"/>
            <p:cNvSpPr>
              <a:spLocks/>
            </p:cNvSpPr>
            <p:nvPr/>
          </p:nvSpPr>
          <p:spPr bwMode="auto">
            <a:xfrm>
              <a:off x="1870685" y="4736334"/>
              <a:ext cx="48194" cy="73196"/>
            </a:xfrm>
            <a:custGeom>
              <a:avLst/>
              <a:gdLst>
                <a:gd name="T0" fmla="*/ 27 w 104"/>
                <a:gd name="T1" fmla="*/ 72 h 159"/>
                <a:gd name="T2" fmla="*/ 18 w 104"/>
                <a:gd name="T3" fmla="*/ 66 h 159"/>
                <a:gd name="T4" fmla="*/ 13 w 104"/>
                <a:gd name="T5" fmla="*/ 60 h 159"/>
                <a:gd name="T6" fmla="*/ 8 w 104"/>
                <a:gd name="T7" fmla="*/ 54 h 159"/>
                <a:gd name="T8" fmla="*/ 6 w 104"/>
                <a:gd name="T9" fmla="*/ 41 h 159"/>
                <a:gd name="T10" fmla="*/ 6 w 104"/>
                <a:gd name="T11" fmla="*/ 33 h 159"/>
                <a:gd name="T12" fmla="*/ 16 w 104"/>
                <a:gd name="T13" fmla="*/ 16 h 159"/>
                <a:gd name="T14" fmla="*/ 21 w 104"/>
                <a:gd name="T15" fmla="*/ 11 h 159"/>
                <a:gd name="T16" fmla="*/ 35 w 104"/>
                <a:gd name="T17" fmla="*/ 3 h 159"/>
                <a:gd name="T18" fmla="*/ 51 w 104"/>
                <a:gd name="T19" fmla="*/ 0 h 159"/>
                <a:gd name="T20" fmla="*/ 65 w 104"/>
                <a:gd name="T21" fmla="*/ 3 h 159"/>
                <a:gd name="T22" fmla="*/ 85 w 104"/>
                <a:gd name="T23" fmla="*/ 13 h 159"/>
                <a:gd name="T24" fmla="*/ 89 w 104"/>
                <a:gd name="T25" fmla="*/ 19 h 159"/>
                <a:gd name="T26" fmla="*/ 96 w 104"/>
                <a:gd name="T27" fmla="*/ 39 h 159"/>
                <a:gd name="T28" fmla="*/ 96 w 104"/>
                <a:gd name="T29" fmla="*/ 47 h 159"/>
                <a:gd name="T30" fmla="*/ 91 w 104"/>
                <a:gd name="T31" fmla="*/ 60 h 159"/>
                <a:gd name="T32" fmla="*/ 89 w 104"/>
                <a:gd name="T33" fmla="*/ 61 h 159"/>
                <a:gd name="T34" fmla="*/ 83 w 104"/>
                <a:gd name="T35" fmla="*/ 69 h 159"/>
                <a:gd name="T36" fmla="*/ 75 w 104"/>
                <a:gd name="T37" fmla="*/ 72 h 159"/>
                <a:gd name="T38" fmla="*/ 88 w 104"/>
                <a:gd name="T39" fmla="*/ 80 h 159"/>
                <a:gd name="T40" fmla="*/ 96 w 104"/>
                <a:gd name="T41" fmla="*/ 88 h 159"/>
                <a:gd name="T42" fmla="*/ 101 w 104"/>
                <a:gd name="T43" fmla="*/ 97 h 159"/>
                <a:gd name="T44" fmla="*/ 104 w 104"/>
                <a:gd name="T45" fmla="*/ 112 h 159"/>
                <a:gd name="T46" fmla="*/ 102 w 104"/>
                <a:gd name="T47" fmla="*/ 123 h 159"/>
                <a:gd name="T48" fmla="*/ 91 w 104"/>
                <a:gd name="T49" fmla="*/ 145 h 159"/>
                <a:gd name="T50" fmla="*/ 86 w 104"/>
                <a:gd name="T51" fmla="*/ 149 h 159"/>
                <a:gd name="T52" fmla="*/ 69 w 104"/>
                <a:gd name="T53" fmla="*/ 157 h 159"/>
                <a:gd name="T54" fmla="*/ 53 w 104"/>
                <a:gd name="T55" fmla="*/ 159 h 159"/>
                <a:gd name="T56" fmla="*/ 40 w 104"/>
                <a:gd name="T57" fmla="*/ 159 h 159"/>
                <a:gd name="T58" fmla="*/ 16 w 104"/>
                <a:gd name="T59" fmla="*/ 149 h 159"/>
                <a:gd name="T60" fmla="*/ 11 w 104"/>
                <a:gd name="T61" fmla="*/ 145 h 159"/>
                <a:gd name="T62" fmla="*/ 2 w 104"/>
                <a:gd name="T63" fmla="*/ 129 h 159"/>
                <a:gd name="T64" fmla="*/ 0 w 104"/>
                <a:gd name="T65" fmla="*/ 112 h 159"/>
                <a:gd name="T66" fmla="*/ 0 w 104"/>
                <a:gd name="T67" fmla="*/ 105 h 159"/>
                <a:gd name="T68" fmla="*/ 6 w 104"/>
                <a:gd name="T69" fmla="*/ 90 h 159"/>
                <a:gd name="T70" fmla="*/ 11 w 104"/>
                <a:gd name="T71" fmla="*/ 82 h 159"/>
                <a:gd name="T72" fmla="*/ 22 w 104"/>
                <a:gd name="T73" fmla="*/ 76 h 159"/>
                <a:gd name="T74" fmla="*/ 30 w 104"/>
                <a:gd name="T7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6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7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6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8" name="Freeform 317"/>
            <p:cNvSpPr>
              <a:spLocks/>
            </p:cNvSpPr>
            <p:nvPr/>
          </p:nvSpPr>
          <p:spPr bwMode="auto">
            <a:xfrm>
              <a:off x="1883660" y="4742820"/>
              <a:ext cx="24097" cy="23163"/>
            </a:xfrm>
            <a:custGeom>
              <a:avLst/>
              <a:gdLst>
                <a:gd name="T0" fmla="*/ 0 w 51"/>
                <a:gd name="T1" fmla="*/ 23 h 49"/>
                <a:gd name="T2" fmla="*/ 0 w 51"/>
                <a:gd name="T3" fmla="*/ 27 h 49"/>
                <a:gd name="T4" fmla="*/ 0 w 51"/>
                <a:gd name="T5" fmla="*/ 30 h 49"/>
                <a:gd name="T6" fmla="*/ 2 w 51"/>
                <a:gd name="T7" fmla="*/ 36 h 49"/>
                <a:gd name="T8" fmla="*/ 5 w 51"/>
                <a:gd name="T9" fmla="*/ 42 h 49"/>
                <a:gd name="T10" fmla="*/ 6 w 51"/>
                <a:gd name="T11" fmla="*/ 42 h 49"/>
                <a:gd name="T12" fmla="*/ 10 w 51"/>
                <a:gd name="T13" fmla="*/ 45 h 49"/>
                <a:gd name="T14" fmla="*/ 13 w 51"/>
                <a:gd name="T15" fmla="*/ 47 h 49"/>
                <a:gd name="T16" fmla="*/ 19 w 51"/>
                <a:gd name="T17" fmla="*/ 49 h 49"/>
                <a:gd name="T18" fmla="*/ 26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7 w 51"/>
                <a:gd name="T25" fmla="*/ 47 h 49"/>
                <a:gd name="T26" fmla="*/ 42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50 w 51"/>
                <a:gd name="T33" fmla="*/ 33 h 49"/>
                <a:gd name="T34" fmla="*/ 50 w 51"/>
                <a:gd name="T35" fmla="*/ 27 h 49"/>
                <a:gd name="T36" fmla="*/ 51 w 51"/>
                <a:gd name="T37" fmla="*/ 25 h 49"/>
                <a:gd name="T38" fmla="*/ 50 w 51"/>
                <a:gd name="T39" fmla="*/ 20 h 49"/>
                <a:gd name="T40" fmla="*/ 50 w 51"/>
                <a:gd name="T41" fmla="*/ 17 h 49"/>
                <a:gd name="T42" fmla="*/ 46 w 51"/>
                <a:gd name="T43" fmla="*/ 12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1 h 49"/>
                <a:gd name="T50" fmla="*/ 26 w 51"/>
                <a:gd name="T51" fmla="*/ 1 h 49"/>
                <a:gd name="T52" fmla="*/ 26 w 51"/>
                <a:gd name="T53" fmla="*/ 0 h 49"/>
                <a:gd name="T54" fmla="*/ 19 w 51"/>
                <a:gd name="T55" fmla="*/ 1 h 49"/>
                <a:gd name="T56" fmla="*/ 16 w 51"/>
                <a:gd name="T57" fmla="*/ 1 h 49"/>
                <a:gd name="T58" fmla="*/ 10 w 51"/>
                <a:gd name="T59" fmla="*/ 5 h 49"/>
                <a:gd name="T60" fmla="*/ 6 w 51"/>
                <a:gd name="T61" fmla="*/ 8 h 49"/>
                <a:gd name="T62" fmla="*/ 5 w 51"/>
                <a:gd name="T63" fmla="*/ 9 h 49"/>
                <a:gd name="T64" fmla="*/ 3 w 51"/>
                <a:gd name="T65" fmla="*/ 12 h 49"/>
                <a:gd name="T66" fmla="*/ 0 w 51"/>
                <a:gd name="T67" fmla="*/ 17 h 49"/>
                <a:gd name="T68" fmla="*/ 0 w 51"/>
                <a:gd name="T69" fmla="*/ 23 h 49"/>
                <a:gd name="T70" fmla="*/ 0 w 51"/>
                <a:gd name="T71" fmla="*/ 23 h 49"/>
                <a:gd name="T72" fmla="*/ 0 w 51"/>
                <a:gd name="T73" fmla="*/ 23 h 49"/>
                <a:gd name="T74" fmla="*/ 0 w 51"/>
                <a:gd name="T75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3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7" y="47"/>
                  </a:lnTo>
                  <a:lnTo>
                    <a:pt x="42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51" y="25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46" y="12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0" y="5"/>
                  </a:lnTo>
                  <a:lnTo>
                    <a:pt x="6" y="8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9" name="Freeform 318"/>
            <p:cNvSpPr>
              <a:spLocks/>
            </p:cNvSpPr>
            <p:nvPr/>
          </p:nvSpPr>
          <p:spPr bwMode="auto">
            <a:xfrm>
              <a:off x="1880880" y="4773396"/>
              <a:ext cx="29658" cy="28723"/>
            </a:xfrm>
            <a:custGeom>
              <a:avLst/>
              <a:gdLst>
                <a:gd name="T0" fmla="*/ 0 w 64"/>
                <a:gd name="T1" fmla="*/ 32 h 63"/>
                <a:gd name="T2" fmla="*/ 0 w 64"/>
                <a:gd name="T3" fmla="*/ 33 h 63"/>
                <a:gd name="T4" fmla="*/ 0 w 64"/>
                <a:gd name="T5" fmla="*/ 36 h 63"/>
                <a:gd name="T6" fmla="*/ 0 w 64"/>
                <a:gd name="T7" fmla="*/ 41 h 63"/>
                <a:gd name="T8" fmla="*/ 1 w 64"/>
                <a:gd name="T9" fmla="*/ 47 h 63"/>
                <a:gd name="T10" fmla="*/ 3 w 64"/>
                <a:gd name="T11" fmla="*/ 47 h 63"/>
                <a:gd name="T12" fmla="*/ 5 w 64"/>
                <a:gd name="T13" fmla="*/ 52 h 63"/>
                <a:gd name="T14" fmla="*/ 8 w 64"/>
                <a:gd name="T15" fmla="*/ 57 h 63"/>
                <a:gd name="T16" fmla="*/ 12 w 64"/>
                <a:gd name="T17" fmla="*/ 60 h 63"/>
                <a:gd name="T18" fmla="*/ 14 w 64"/>
                <a:gd name="T19" fmla="*/ 60 h 63"/>
                <a:gd name="T20" fmla="*/ 17 w 64"/>
                <a:gd name="T21" fmla="*/ 61 h 63"/>
                <a:gd name="T22" fmla="*/ 24 w 64"/>
                <a:gd name="T23" fmla="*/ 63 h 63"/>
                <a:gd name="T24" fmla="*/ 30 w 64"/>
                <a:gd name="T25" fmla="*/ 63 h 63"/>
                <a:gd name="T26" fmla="*/ 32 w 64"/>
                <a:gd name="T27" fmla="*/ 63 h 63"/>
                <a:gd name="T28" fmla="*/ 33 w 64"/>
                <a:gd name="T29" fmla="*/ 63 h 63"/>
                <a:gd name="T30" fmla="*/ 36 w 64"/>
                <a:gd name="T31" fmla="*/ 63 h 63"/>
                <a:gd name="T32" fmla="*/ 44 w 64"/>
                <a:gd name="T33" fmla="*/ 61 h 63"/>
                <a:gd name="T34" fmla="*/ 51 w 64"/>
                <a:gd name="T35" fmla="*/ 57 h 63"/>
                <a:gd name="T36" fmla="*/ 54 w 64"/>
                <a:gd name="T37" fmla="*/ 55 h 63"/>
                <a:gd name="T38" fmla="*/ 57 w 64"/>
                <a:gd name="T39" fmla="*/ 50 h 63"/>
                <a:gd name="T40" fmla="*/ 59 w 64"/>
                <a:gd name="T41" fmla="*/ 47 h 63"/>
                <a:gd name="T42" fmla="*/ 62 w 64"/>
                <a:gd name="T43" fmla="*/ 39 h 63"/>
                <a:gd name="T44" fmla="*/ 64 w 64"/>
                <a:gd name="T45" fmla="*/ 32 h 63"/>
                <a:gd name="T46" fmla="*/ 62 w 64"/>
                <a:gd name="T47" fmla="*/ 27 h 63"/>
                <a:gd name="T48" fmla="*/ 60 w 64"/>
                <a:gd name="T49" fmla="*/ 22 h 63"/>
                <a:gd name="T50" fmla="*/ 57 w 64"/>
                <a:gd name="T51" fmla="*/ 16 h 63"/>
                <a:gd name="T52" fmla="*/ 54 w 64"/>
                <a:gd name="T53" fmla="*/ 10 h 63"/>
                <a:gd name="T54" fmla="*/ 48 w 64"/>
                <a:gd name="T55" fmla="*/ 6 h 63"/>
                <a:gd name="T56" fmla="*/ 44 w 64"/>
                <a:gd name="T57" fmla="*/ 5 h 63"/>
                <a:gd name="T58" fmla="*/ 36 w 64"/>
                <a:gd name="T59" fmla="*/ 2 h 63"/>
                <a:gd name="T60" fmla="*/ 30 w 64"/>
                <a:gd name="T61" fmla="*/ 0 h 63"/>
                <a:gd name="T62" fmla="*/ 24 w 64"/>
                <a:gd name="T63" fmla="*/ 2 h 63"/>
                <a:gd name="T64" fmla="*/ 19 w 64"/>
                <a:gd name="T65" fmla="*/ 3 h 63"/>
                <a:gd name="T66" fmla="*/ 12 w 64"/>
                <a:gd name="T67" fmla="*/ 6 h 63"/>
                <a:gd name="T68" fmla="*/ 8 w 64"/>
                <a:gd name="T69" fmla="*/ 10 h 63"/>
                <a:gd name="T70" fmla="*/ 6 w 64"/>
                <a:gd name="T71" fmla="*/ 13 h 63"/>
                <a:gd name="T72" fmla="*/ 3 w 64"/>
                <a:gd name="T73" fmla="*/ 16 h 63"/>
                <a:gd name="T74" fmla="*/ 0 w 64"/>
                <a:gd name="T75" fmla="*/ 22 h 63"/>
                <a:gd name="T76" fmla="*/ 0 w 64"/>
                <a:gd name="T77" fmla="*/ 30 h 63"/>
                <a:gd name="T78" fmla="*/ 0 w 64"/>
                <a:gd name="T79" fmla="*/ 32 h 63"/>
                <a:gd name="T80" fmla="*/ 0 w 64"/>
                <a:gd name="T81" fmla="*/ 32 h 63"/>
                <a:gd name="T82" fmla="*/ 0 w 64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7" y="61"/>
                  </a:lnTo>
                  <a:lnTo>
                    <a:pt x="24" y="63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6" y="63"/>
                  </a:lnTo>
                  <a:lnTo>
                    <a:pt x="44" y="61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0"/>
                  </a:lnTo>
                  <a:lnTo>
                    <a:pt x="59" y="47"/>
                  </a:lnTo>
                  <a:lnTo>
                    <a:pt x="62" y="39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0" name="Freeform 319"/>
            <p:cNvSpPr>
              <a:spLocks/>
            </p:cNvSpPr>
            <p:nvPr/>
          </p:nvSpPr>
          <p:spPr bwMode="auto">
            <a:xfrm>
              <a:off x="1936488" y="4736334"/>
              <a:ext cx="48194" cy="73196"/>
            </a:xfrm>
            <a:custGeom>
              <a:avLst/>
              <a:gdLst>
                <a:gd name="T0" fmla="*/ 20 w 104"/>
                <a:gd name="T1" fmla="*/ 113 h 159"/>
                <a:gd name="T2" fmla="*/ 21 w 104"/>
                <a:gd name="T3" fmla="*/ 121 h 159"/>
                <a:gd name="T4" fmla="*/ 29 w 104"/>
                <a:gd name="T5" fmla="*/ 137 h 159"/>
                <a:gd name="T6" fmla="*/ 34 w 104"/>
                <a:gd name="T7" fmla="*/ 140 h 159"/>
                <a:gd name="T8" fmla="*/ 45 w 104"/>
                <a:gd name="T9" fmla="*/ 143 h 159"/>
                <a:gd name="T10" fmla="*/ 53 w 104"/>
                <a:gd name="T11" fmla="*/ 143 h 159"/>
                <a:gd name="T12" fmla="*/ 64 w 104"/>
                <a:gd name="T13" fmla="*/ 140 h 159"/>
                <a:gd name="T14" fmla="*/ 74 w 104"/>
                <a:gd name="T15" fmla="*/ 134 h 159"/>
                <a:gd name="T16" fmla="*/ 79 w 104"/>
                <a:gd name="T17" fmla="*/ 126 h 159"/>
                <a:gd name="T18" fmla="*/ 83 w 104"/>
                <a:gd name="T19" fmla="*/ 112 h 159"/>
                <a:gd name="T20" fmla="*/ 80 w 104"/>
                <a:gd name="T21" fmla="*/ 97 h 159"/>
                <a:gd name="T22" fmla="*/ 75 w 104"/>
                <a:gd name="T23" fmla="*/ 90 h 159"/>
                <a:gd name="T24" fmla="*/ 66 w 104"/>
                <a:gd name="T25" fmla="*/ 85 h 159"/>
                <a:gd name="T26" fmla="*/ 53 w 104"/>
                <a:gd name="T27" fmla="*/ 80 h 159"/>
                <a:gd name="T28" fmla="*/ 44 w 104"/>
                <a:gd name="T29" fmla="*/ 82 h 159"/>
                <a:gd name="T30" fmla="*/ 39 w 104"/>
                <a:gd name="T31" fmla="*/ 83 h 159"/>
                <a:gd name="T32" fmla="*/ 44 w 104"/>
                <a:gd name="T33" fmla="*/ 66 h 159"/>
                <a:gd name="T34" fmla="*/ 48 w 104"/>
                <a:gd name="T35" fmla="*/ 66 h 159"/>
                <a:gd name="T36" fmla="*/ 63 w 104"/>
                <a:gd name="T37" fmla="*/ 61 h 159"/>
                <a:gd name="T38" fmla="*/ 71 w 104"/>
                <a:gd name="T39" fmla="*/ 57 h 159"/>
                <a:gd name="T40" fmla="*/ 74 w 104"/>
                <a:gd name="T41" fmla="*/ 50 h 159"/>
                <a:gd name="T42" fmla="*/ 75 w 104"/>
                <a:gd name="T43" fmla="*/ 44 h 159"/>
                <a:gd name="T44" fmla="*/ 75 w 104"/>
                <a:gd name="T45" fmla="*/ 36 h 159"/>
                <a:gd name="T46" fmla="*/ 72 w 104"/>
                <a:gd name="T47" fmla="*/ 28 h 159"/>
                <a:gd name="T48" fmla="*/ 64 w 104"/>
                <a:gd name="T49" fmla="*/ 21 h 159"/>
                <a:gd name="T50" fmla="*/ 55 w 104"/>
                <a:gd name="T51" fmla="*/ 17 h 159"/>
                <a:gd name="T52" fmla="*/ 44 w 104"/>
                <a:gd name="T53" fmla="*/ 17 h 159"/>
                <a:gd name="T54" fmla="*/ 36 w 104"/>
                <a:gd name="T55" fmla="*/ 21 h 159"/>
                <a:gd name="T56" fmla="*/ 31 w 104"/>
                <a:gd name="T57" fmla="*/ 25 h 159"/>
                <a:gd name="T58" fmla="*/ 24 w 104"/>
                <a:gd name="T59" fmla="*/ 35 h 159"/>
                <a:gd name="T60" fmla="*/ 23 w 104"/>
                <a:gd name="T61" fmla="*/ 44 h 159"/>
                <a:gd name="T62" fmla="*/ 4 w 104"/>
                <a:gd name="T63" fmla="*/ 39 h 159"/>
                <a:gd name="T64" fmla="*/ 10 w 104"/>
                <a:gd name="T65" fmla="*/ 22 h 159"/>
                <a:gd name="T66" fmla="*/ 20 w 104"/>
                <a:gd name="T67" fmla="*/ 11 h 159"/>
                <a:gd name="T68" fmla="*/ 24 w 104"/>
                <a:gd name="T69" fmla="*/ 6 h 159"/>
                <a:gd name="T70" fmla="*/ 47 w 104"/>
                <a:gd name="T71" fmla="*/ 2 h 159"/>
                <a:gd name="T72" fmla="*/ 55 w 104"/>
                <a:gd name="T73" fmla="*/ 2 h 159"/>
                <a:gd name="T74" fmla="*/ 71 w 104"/>
                <a:gd name="T75" fmla="*/ 6 h 159"/>
                <a:gd name="T76" fmla="*/ 75 w 104"/>
                <a:gd name="T77" fmla="*/ 8 h 159"/>
                <a:gd name="T78" fmla="*/ 83 w 104"/>
                <a:gd name="T79" fmla="*/ 14 h 159"/>
                <a:gd name="T80" fmla="*/ 90 w 104"/>
                <a:gd name="T81" fmla="*/ 21 h 159"/>
                <a:gd name="T82" fmla="*/ 95 w 104"/>
                <a:gd name="T83" fmla="*/ 33 h 159"/>
                <a:gd name="T84" fmla="*/ 96 w 104"/>
                <a:gd name="T85" fmla="*/ 41 h 159"/>
                <a:gd name="T86" fmla="*/ 93 w 104"/>
                <a:gd name="T87" fmla="*/ 52 h 159"/>
                <a:gd name="T88" fmla="*/ 91 w 104"/>
                <a:gd name="T89" fmla="*/ 60 h 159"/>
                <a:gd name="T90" fmla="*/ 87 w 104"/>
                <a:gd name="T91" fmla="*/ 65 h 159"/>
                <a:gd name="T92" fmla="*/ 75 w 104"/>
                <a:gd name="T93" fmla="*/ 72 h 159"/>
                <a:gd name="T94" fmla="*/ 80 w 104"/>
                <a:gd name="T95" fmla="*/ 76 h 159"/>
                <a:gd name="T96" fmla="*/ 95 w 104"/>
                <a:gd name="T97" fmla="*/ 85 h 159"/>
                <a:gd name="T98" fmla="*/ 99 w 104"/>
                <a:gd name="T99" fmla="*/ 91 h 159"/>
                <a:gd name="T100" fmla="*/ 103 w 104"/>
                <a:gd name="T101" fmla="*/ 108 h 159"/>
                <a:gd name="T102" fmla="*/ 103 w 104"/>
                <a:gd name="T103" fmla="*/ 115 h 159"/>
                <a:gd name="T104" fmla="*/ 98 w 104"/>
                <a:gd name="T105" fmla="*/ 132 h 159"/>
                <a:gd name="T106" fmla="*/ 88 w 104"/>
                <a:gd name="T107" fmla="*/ 145 h 159"/>
                <a:gd name="T108" fmla="*/ 80 w 104"/>
                <a:gd name="T109" fmla="*/ 151 h 159"/>
                <a:gd name="T110" fmla="*/ 55 w 104"/>
                <a:gd name="T111" fmla="*/ 159 h 159"/>
                <a:gd name="T112" fmla="*/ 47 w 104"/>
                <a:gd name="T113" fmla="*/ 159 h 159"/>
                <a:gd name="T114" fmla="*/ 29 w 104"/>
                <a:gd name="T115" fmla="*/ 156 h 159"/>
                <a:gd name="T116" fmla="*/ 16 w 104"/>
                <a:gd name="T117" fmla="*/ 146 h 159"/>
                <a:gd name="T118" fmla="*/ 10 w 104"/>
                <a:gd name="T119" fmla="*/ 141 h 159"/>
                <a:gd name="T120" fmla="*/ 0 w 104"/>
                <a:gd name="T121" fmla="*/ 119 h 159"/>
                <a:gd name="T122" fmla="*/ 0 w 104"/>
                <a:gd name="T123" fmla="*/ 11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59">
                  <a:moveTo>
                    <a:pt x="0" y="115"/>
                  </a:moveTo>
                  <a:lnTo>
                    <a:pt x="20" y="113"/>
                  </a:lnTo>
                  <a:lnTo>
                    <a:pt x="20" y="116"/>
                  </a:lnTo>
                  <a:lnTo>
                    <a:pt x="21" y="121"/>
                  </a:lnTo>
                  <a:lnTo>
                    <a:pt x="24" y="129"/>
                  </a:lnTo>
                  <a:lnTo>
                    <a:pt x="29" y="137"/>
                  </a:lnTo>
                  <a:lnTo>
                    <a:pt x="31" y="137"/>
                  </a:lnTo>
                  <a:lnTo>
                    <a:pt x="34" y="140"/>
                  </a:lnTo>
                  <a:lnTo>
                    <a:pt x="37" y="141"/>
                  </a:lnTo>
                  <a:lnTo>
                    <a:pt x="45" y="143"/>
                  </a:lnTo>
                  <a:lnTo>
                    <a:pt x="52" y="143"/>
                  </a:lnTo>
                  <a:lnTo>
                    <a:pt x="53" y="143"/>
                  </a:lnTo>
                  <a:lnTo>
                    <a:pt x="56" y="143"/>
                  </a:lnTo>
                  <a:lnTo>
                    <a:pt x="64" y="140"/>
                  </a:lnTo>
                  <a:lnTo>
                    <a:pt x="71" y="135"/>
                  </a:lnTo>
                  <a:lnTo>
                    <a:pt x="74" y="134"/>
                  </a:lnTo>
                  <a:lnTo>
                    <a:pt x="77" y="129"/>
                  </a:lnTo>
                  <a:lnTo>
                    <a:pt x="79" y="126"/>
                  </a:lnTo>
                  <a:lnTo>
                    <a:pt x="82" y="118"/>
                  </a:lnTo>
                  <a:lnTo>
                    <a:pt x="83" y="112"/>
                  </a:lnTo>
                  <a:lnTo>
                    <a:pt x="82" y="105"/>
                  </a:lnTo>
                  <a:lnTo>
                    <a:pt x="80" y="97"/>
                  </a:lnTo>
                  <a:lnTo>
                    <a:pt x="75" y="91"/>
                  </a:lnTo>
                  <a:lnTo>
                    <a:pt x="75" y="90"/>
                  </a:lnTo>
                  <a:lnTo>
                    <a:pt x="69" y="86"/>
                  </a:lnTo>
                  <a:lnTo>
                    <a:pt x="66" y="85"/>
                  </a:lnTo>
                  <a:lnTo>
                    <a:pt x="58" y="82"/>
                  </a:lnTo>
                  <a:lnTo>
                    <a:pt x="53" y="80"/>
                  </a:lnTo>
                  <a:lnTo>
                    <a:pt x="48" y="82"/>
                  </a:lnTo>
                  <a:lnTo>
                    <a:pt x="44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8" y="66"/>
                  </a:lnTo>
                  <a:lnTo>
                    <a:pt x="56" y="65"/>
                  </a:lnTo>
                  <a:lnTo>
                    <a:pt x="63" y="61"/>
                  </a:lnTo>
                  <a:lnTo>
                    <a:pt x="66" y="60"/>
                  </a:lnTo>
                  <a:lnTo>
                    <a:pt x="71" y="57"/>
                  </a:lnTo>
                  <a:lnTo>
                    <a:pt x="72" y="54"/>
                  </a:lnTo>
                  <a:lnTo>
                    <a:pt x="74" y="50"/>
                  </a:lnTo>
                  <a:lnTo>
                    <a:pt x="75" y="47"/>
                  </a:lnTo>
                  <a:lnTo>
                    <a:pt x="75" y="44"/>
                  </a:lnTo>
                  <a:lnTo>
                    <a:pt x="77" y="41"/>
                  </a:lnTo>
                  <a:lnTo>
                    <a:pt x="75" y="36"/>
                  </a:lnTo>
                  <a:lnTo>
                    <a:pt x="75" y="33"/>
                  </a:lnTo>
                  <a:lnTo>
                    <a:pt x="72" y="28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61" y="19"/>
                  </a:lnTo>
                  <a:lnTo>
                    <a:pt x="55" y="17"/>
                  </a:lnTo>
                  <a:lnTo>
                    <a:pt x="50" y="16"/>
                  </a:lnTo>
                  <a:lnTo>
                    <a:pt x="44" y="17"/>
                  </a:lnTo>
                  <a:lnTo>
                    <a:pt x="40" y="17"/>
                  </a:lnTo>
                  <a:lnTo>
                    <a:pt x="36" y="21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28" y="28"/>
                  </a:lnTo>
                  <a:lnTo>
                    <a:pt x="24" y="35"/>
                  </a:lnTo>
                  <a:lnTo>
                    <a:pt x="23" y="43"/>
                  </a:lnTo>
                  <a:lnTo>
                    <a:pt x="23" y="44"/>
                  </a:lnTo>
                  <a:lnTo>
                    <a:pt x="4" y="41"/>
                  </a:lnTo>
                  <a:lnTo>
                    <a:pt x="4" y="39"/>
                  </a:lnTo>
                  <a:lnTo>
                    <a:pt x="5" y="33"/>
                  </a:lnTo>
                  <a:lnTo>
                    <a:pt x="10" y="22"/>
                  </a:lnTo>
                  <a:lnTo>
                    <a:pt x="16" y="14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7" y="2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3" y="3"/>
                  </a:lnTo>
                  <a:lnTo>
                    <a:pt x="71" y="6"/>
                  </a:lnTo>
                  <a:lnTo>
                    <a:pt x="74" y="6"/>
                  </a:lnTo>
                  <a:lnTo>
                    <a:pt x="75" y="8"/>
                  </a:lnTo>
                  <a:lnTo>
                    <a:pt x="79" y="10"/>
                  </a:lnTo>
                  <a:lnTo>
                    <a:pt x="83" y="14"/>
                  </a:lnTo>
                  <a:lnTo>
                    <a:pt x="88" y="21"/>
                  </a:lnTo>
                  <a:lnTo>
                    <a:pt x="90" y="21"/>
                  </a:lnTo>
                  <a:lnTo>
                    <a:pt x="91" y="27"/>
                  </a:lnTo>
                  <a:lnTo>
                    <a:pt x="95" y="33"/>
                  </a:lnTo>
                  <a:lnTo>
                    <a:pt x="95" y="39"/>
                  </a:lnTo>
                  <a:lnTo>
                    <a:pt x="96" y="41"/>
                  </a:lnTo>
                  <a:lnTo>
                    <a:pt x="95" y="46"/>
                  </a:lnTo>
                  <a:lnTo>
                    <a:pt x="93" y="52"/>
                  </a:lnTo>
                  <a:lnTo>
                    <a:pt x="91" y="58"/>
                  </a:lnTo>
                  <a:lnTo>
                    <a:pt x="91" y="60"/>
                  </a:lnTo>
                  <a:lnTo>
                    <a:pt x="90" y="61"/>
                  </a:lnTo>
                  <a:lnTo>
                    <a:pt x="87" y="65"/>
                  </a:lnTo>
                  <a:lnTo>
                    <a:pt x="82" y="69"/>
                  </a:lnTo>
                  <a:lnTo>
                    <a:pt x="75" y="72"/>
                  </a:lnTo>
                  <a:lnTo>
                    <a:pt x="75" y="72"/>
                  </a:lnTo>
                  <a:lnTo>
                    <a:pt x="80" y="76"/>
                  </a:lnTo>
                  <a:lnTo>
                    <a:pt x="88" y="79"/>
                  </a:lnTo>
                  <a:lnTo>
                    <a:pt x="95" y="85"/>
                  </a:lnTo>
                  <a:lnTo>
                    <a:pt x="96" y="85"/>
                  </a:lnTo>
                  <a:lnTo>
                    <a:pt x="99" y="91"/>
                  </a:lnTo>
                  <a:lnTo>
                    <a:pt x="103" y="99"/>
                  </a:lnTo>
                  <a:lnTo>
                    <a:pt x="103" y="108"/>
                  </a:lnTo>
                  <a:lnTo>
                    <a:pt x="104" y="110"/>
                  </a:lnTo>
                  <a:lnTo>
                    <a:pt x="103" y="115"/>
                  </a:lnTo>
                  <a:lnTo>
                    <a:pt x="103" y="121"/>
                  </a:lnTo>
                  <a:lnTo>
                    <a:pt x="98" y="132"/>
                  </a:lnTo>
                  <a:lnTo>
                    <a:pt x="90" y="143"/>
                  </a:lnTo>
                  <a:lnTo>
                    <a:pt x="88" y="145"/>
                  </a:lnTo>
                  <a:lnTo>
                    <a:pt x="85" y="148"/>
                  </a:lnTo>
                  <a:lnTo>
                    <a:pt x="80" y="151"/>
                  </a:lnTo>
                  <a:lnTo>
                    <a:pt x="67" y="157"/>
                  </a:lnTo>
                  <a:lnTo>
                    <a:pt x="55" y="159"/>
                  </a:lnTo>
                  <a:lnTo>
                    <a:pt x="52" y="159"/>
                  </a:lnTo>
                  <a:lnTo>
                    <a:pt x="47" y="159"/>
                  </a:lnTo>
                  <a:lnTo>
                    <a:pt x="40" y="159"/>
                  </a:lnTo>
                  <a:lnTo>
                    <a:pt x="29" y="156"/>
                  </a:lnTo>
                  <a:lnTo>
                    <a:pt x="18" y="149"/>
                  </a:lnTo>
                  <a:lnTo>
                    <a:pt x="16" y="146"/>
                  </a:lnTo>
                  <a:lnTo>
                    <a:pt x="13" y="145"/>
                  </a:lnTo>
                  <a:lnTo>
                    <a:pt x="10" y="141"/>
                  </a:lnTo>
                  <a:lnTo>
                    <a:pt x="4" y="130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1" name="Freeform 328"/>
            <p:cNvSpPr>
              <a:spLocks/>
            </p:cNvSpPr>
            <p:nvPr/>
          </p:nvSpPr>
          <p:spPr bwMode="auto">
            <a:xfrm>
              <a:off x="1384107" y="5048577"/>
              <a:ext cx="27804" cy="72270"/>
            </a:xfrm>
            <a:custGeom>
              <a:avLst/>
              <a:gdLst>
                <a:gd name="T0" fmla="*/ 59 w 59"/>
                <a:gd name="T1" fmla="*/ 155 h 155"/>
                <a:gd name="T2" fmla="*/ 40 w 59"/>
                <a:gd name="T3" fmla="*/ 155 h 155"/>
                <a:gd name="T4" fmla="*/ 40 w 59"/>
                <a:gd name="T5" fmla="*/ 34 h 155"/>
                <a:gd name="T6" fmla="*/ 38 w 59"/>
                <a:gd name="T7" fmla="*/ 36 h 155"/>
                <a:gd name="T8" fmla="*/ 35 w 59"/>
                <a:gd name="T9" fmla="*/ 39 h 155"/>
                <a:gd name="T10" fmla="*/ 28 w 59"/>
                <a:gd name="T11" fmla="*/ 44 h 155"/>
                <a:gd name="T12" fmla="*/ 22 w 59"/>
                <a:gd name="T13" fmla="*/ 49 h 155"/>
                <a:gd name="T14" fmla="*/ 21 w 59"/>
                <a:gd name="T15" fmla="*/ 49 h 155"/>
                <a:gd name="T16" fmla="*/ 17 w 59"/>
                <a:gd name="T17" fmla="*/ 50 h 155"/>
                <a:gd name="T18" fmla="*/ 14 w 59"/>
                <a:gd name="T19" fmla="*/ 52 h 155"/>
                <a:gd name="T20" fmla="*/ 8 w 59"/>
                <a:gd name="T21" fmla="*/ 55 h 155"/>
                <a:gd name="T22" fmla="*/ 1 w 59"/>
                <a:gd name="T23" fmla="*/ 58 h 155"/>
                <a:gd name="T24" fmla="*/ 0 w 59"/>
                <a:gd name="T25" fmla="*/ 58 h 155"/>
                <a:gd name="T26" fmla="*/ 0 w 59"/>
                <a:gd name="T27" fmla="*/ 39 h 155"/>
                <a:gd name="T28" fmla="*/ 6 w 59"/>
                <a:gd name="T29" fmla="*/ 36 h 155"/>
                <a:gd name="T30" fmla="*/ 16 w 59"/>
                <a:gd name="T31" fmla="*/ 30 h 155"/>
                <a:gd name="T32" fmla="*/ 25 w 59"/>
                <a:gd name="T33" fmla="*/ 24 h 155"/>
                <a:gd name="T34" fmla="*/ 28 w 59"/>
                <a:gd name="T35" fmla="*/ 22 h 155"/>
                <a:gd name="T36" fmla="*/ 30 w 59"/>
                <a:gd name="T37" fmla="*/ 20 h 155"/>
                <a:gd name="T38" fmla="*/ 33 w 59"/>
                <a:gd name="T39" fmla="*/ 17 h 155"/>
                <a:gd name="T40" fmla="*/ 40 w 59"/>
                <a:gd name="T41" fmla="*/ 9 h 155"/>
                <a:gd name="T42" fmla="*/ 44 w 59"/>
                <a:gd name="T43" fmla="*/ 3 h 155"/>
                <a:gd name="T44" fmla="*/ 46 w 59"/>
                <a:gd name="T45" fmla="*/ 0 h 155"/>
                <a:gd name="T46" fmla="*/ 59 w 59"/>
                <a:gd name="T47" fmla="*/ 0 h 155"/>
                <a:gd name="T48" fmla="*/ 59 w 59"/>
                <a:gd name="T49" fmla="*/ 155 h 155"/>
                <a:gd name="T50" fmla="*/ 59 w 59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5">
                  <a:moveTo>
                    <a:pt x="59" y="155"/>
                  </a:moveTo>
                  <a:lnTo>
                    <a:pt x="40" y="155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8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7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3" y="17"/>
                  </a:lnTo>
                  <a:lnTo>
                    <a:pt x="40" y="9"/>
                  </a:lnTo>
                  <a:lnTo>
                    <a:pt x="44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5"/>
                  </a:lnTo>
                  <a:lnTo>
                    <a:pt x="59" y="15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2" name="Freeform 329"/>
            <p:cNvSpPr>
              <a:spLocks noEditPoints="1"/>
            </p:cNvSpPr>
            <p:nvPr/>
          </p:nvSpPr>
          <p:spPr bwMode="auto">
            <a:xfrm>
              <a:off x="1442496" y="5048577"/>
              <a:ext cx="48194" cy="73196"/>
            </a:xfrm>
            <a:custGeom>
              <a:avLst/>
              <a:gdLst>
                <a:gd name="T0" fmla="*/ 22 w 104"/>
                <a:gd name="T1" fmla="*/ 122 h 158"/>
                <a:gd name="T2" fmla="*/ 29 w 104"/>
                <a:gd name="T3" fmla="*/ 138 h 158"/>
                <a:gd name="T4" fmla="*/ 35 w 104"/>
                <a:gd name="T5" fmla="*/ 141 h 158"/>
                <a:gd name="T6" fmla="*/ 51 w 104"/>
                <a:gd name="T7" fmla="*/ 143 h 158"/>
                <a:gd name="T8" fmla="*/ 64 w 104"/>
                <a:gd name="T9" fmla="*/ 140 h 158"/>
                <a:gd name="T10" fmla="*/ 73 w 104"/>
                <a:gd name="T11" fmla="*/ 130 h 158"/>
                <a:gd name="T12" fmla="*/ 78 w 104"/>
                <a:gd name="T13" fmla="*/ 119 h 158"/>
                <a:gd name="T14" fmla="*/ 81 w 104"/>
                <a:gd name="T15" fmla="*/ 108 h 158"/>
                <a:gd name="T16" fmla="*/ 83 w 104"/>
                <a:gd name="T17" fmla="*/ 89 h 158"/>
                <a:gd name="T18" fmla="*/ 84 w 104"/>
                <a:gd name="T19" fmla="*/ 83 h 158"/>
                <a:gd name="T20" fmla="*/ 75 w 104"/>
                <a:gd name="T21" fmla="*/ 93 h 158"/>
                <a:gd name="T22" fmla="*/ 65 w 104"/>
                <a:gd name="T23" fmla="*/ 99 h 158"/>
                <a:gd name="T24" fmla="*/ 48 w 104"/>
                <a:gd name="T25" fmla="*/ 104 h 158"/>
                <a:gd name="T26" fmla="*/ 37 w 104"/>
                <a:gd name="T27" fmla="*/ 104 h 158"/>
                <a:gd name="T28" fmla="*/ 14 w 104"/>
                <a:gd name="T29" fmla="*/ 89 h 158"/>
                <a:gd name="T30" fmla="*/ 1 w 104"/>
                <a:gd name="T31" fmla="*/ 71 h 158"/>
                <a:gd name="T32" fmla="*/ 0 w 104"/>
                <a:gd name="T33" fmla="*/ 50 h 158"/>
                <a:gd name="T34" fmla="*/ 11 w 104"/>
                <a:gd name="T35" fmla="*/ 19 h 158"/>
                <a:gd name="T36" fmla="*/ 21 w 104"/>
                <a:gd name="T37" fmla="*/ 9 h 158"/>
                <a:gd name="T38" fmla="*/ 49 w 104"/>
                <a:gd name="T39" fmla="*/ 0 h 158"/>
                <a:gd name="T40" fmla="*/ 75 w 104"/>
                <a:gd name="T41" fmla="*/ 9 h 158"/>
                <a:gd name="T42" fmla="*/ 83 w 104"/>
                <a:gd name="T43" fmla="*/ 14 h 158"/>
                <a:gd name="T44" fmla="*/ 97 w 104"/>
                <a:gd name="T45" fmla="*/ 31 h 158"/>
                <a:gd name="T46" fmla="*/ 102 w 104"/>
                <a:gd name="T47" fmla="*/ 55 h 158"/>
                <a:gd name="T48" fmla="*/ 102 w 104"/>
                <a:gd name="T49" fmla="*/ 82 h 158"/>
                <a:gd name="T50" fmla="*/ 97 w 104"/>
                <a:gd name="T51" fmla="*/ 121 h 158"/>
                <a:gd name="T52" fmla="*/ 92 w 104"/>
                <a:gd name="T53" fmla="*/ 132 h 158"/>
                <a:gd name="T54" fmla="*/ 78 w 104"/>
                <a:gd name="T55" fmla="*/ 149 h 158"/>
                <a:gd name="T56" fmla="*/ 61 w 104"/>
                <a:gd name="T57" fmla="*/ 157 h 158"/>
                <a:gd name="T58" fmla="*/ 45 w 104"/>
                <a:gd name="T59" fmla="*/ 158 h 158"/>
                <a:gd name="T60" fmla="*/ 19 w 104"/>
                <a:gd name="T61" fmla="*/ 151 h 158"/>
                <a:gd name="T62" fmla="*/ 11 w 104"/>
                <a:gd name="T63" fmla="*/ 144 h 158"/>
                <a:gd name="T64" fmla="*/ 3 w 104"/>
                <a:gd name="T65" fmla="*/ 121 h 158"/>
                <a:gd name="T66" fmla="*/ 83 w 104"/>
                <a:gd name="T67" fmla="*/ 52 h 158"/>
                <a:gd name="T68" fmla="*/ 73 w 104"/>
                <a:gd name="T69" fmla="*/ 30 h 158"/>
                <a:gd name="T70" fmla="*/ 68 w 104"/>
                <a:gd name="T71" fmla="*/ 22 h 158"/>
                <a:gd name="T72" fmla="*/ 53 w 104"/>
                <a:gd name="T73" fmla="*/ 16 h 158"/>
                <a:gd name="T74" fmla="*/ 35 w 104"/>
                <a:gd name="T75" fmla="*/ 22 h 158"/>
                <a:gd name="T76" fmla="*/ 25 w 104"/>
                <a:gd name="T77" fmla="*/ 33 h 158"/>
                <a:gd name="T78" fmla="*/ 21 w 104"/>
                <a:gd name="T79" fmla="*/ 53 h 158"/>
                <a:gd name="T80" fmla="*/ 22 w 104"/>
                <a:gd name="T81" fmla="*/ 69 h 158"/>
                <a:gd name="T82" fmla="*/ 30 w 104"/>
                <a:gd name="T83" fmla="*/ 78 h 158"/>
                <a:gd name="T84" fmla="*/ 48 w 104"/>
                <a:gd name="T85" fmla="*/ 86 h 158"/>
                <a:gd name="T86" fmla="*/ 57 w 104"/>
                <a:gd name="T87" fmla="*/ 86 h 158"/>
                <a:gd name="T88" fmla="*/ 73 w 104"/>
                <a:gd name="T89" fmla="*/ 77 h 158"/>
                <a:gd name="T90" fmla="*/ 81 w 104"/>
                <a:gd name="T91" fmla="*/ 60 h 158"/>
                <a:gd name="T92" fmla="*/ 83 w 104"/>
                <a:gd name="T93" fmla="*/ 5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5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5" y="33"/>
                  </a:lnTo>
                  <a:lnTo>
                    <a:pt x="22" y="42"/>
                  </a:lnTo>
                  <a:lnTo>
                    <a:pt x="21" y="52"/>
                  </a:lnTo>
                  <a:lnTo>
                    <a:pt x="21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0" y="78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2" y="78"/>
                  </a:lnTo>
                  <a:lnTo>
                    <a:pt x="73" y="77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3" name="Freeform 330"/>
            <p:cNvSpPr>
              <a:spLocks/>
            </p:cNvSpPr>
            <p:nvPr/>
          </p:nvSpPr>
          <p:spPr bwMode="auto">
            <a:xfrm>
              <a:off x="1442496" y="5048577"/>
              <a:ext cx="48194" cy="73196"/>
            </a:xfrm>
            <a:custGeom>
              <a:avLst/>
              <a:gdLst>
                <a:gd name="T0" fmla="*/ 22 w 104"/>
                <a:gd name="T1" fmla="*/ 119 h 158"/>
                <a:gd name="T2" fmla="*/ 22 w 104"/>
                <a:gd name="T3" fmla="*/ 126 h 158"/>
                <a:gd name="T4" fmla="*/ 29 w 104"/>
                <a:gd name="T5" fmla="*/ 138 h 158"/>
                <a:gd name="T6" fmla="*/ 33 w 104"/>
                <a:gd name="T7" fmla="*/ 141 h 158"/>
                <a:gd name="T8" fmla="*/ 41 w 104"/>
                <a:gd name="T9" fmla="*/ 143 h 158"/>
                <a:gd name="T10" fmla="*/ 51 w 104"/>
                <a:gd name="T11" fmla="*/ 143 h 158"/>
                <a:gd name="T12" fmla="*/ 62 w 104"/>
                <a:gd name="T13" fmla="*/ 141 h 158"/>
                <a:gd name="T14" fmla="*/ 65 w 104"/>
                <a:gd name="T15" fmla="*/ 138 h 158"/>
                <a:gd name="T16" fmla="*/ 73 w 104"/>
                <a:gd name="T17" fmla="*/ 130 h 158"/>
                <a:gd name="T18" fmla="*/ 76 w 104"/>
                <a:gd name="T19" fmla="*/ 126 h 158"/>
                <a:gd name="T20" fmla="*/ 80 w 104"/>
                <a:gd name="T21" fmla="*/ 113 h 158"/>
                <a:gd name="T22" fmla="*/ 81 w 104"/>
                <a:gd name="T23" fmla="*/ 108 h 158"/>
                <a:gd name="T24" fmla="*/ 83 w 104"/>
                <a:gd name="T25" fmla="*/ 97 h 158"/>
                <a:gd name="T26" fmla="*/ 84 w 104"/>
                <a:gd name="T27" fmla="*/ 86 h 158"/>
                <a:gd name="T28" fmla="*/ 84 w 104"/>
                <a:gd name="T29" fmla="*/ 83 h 158"/>
                <a:gd name="T30" fmla="*/ 80 w 104"/>
                <a:gd name="T31" fmla="*/ 88 h 158"/>
                <a:gd name="T32" fmla="*/ 68 w 104"/>
                <a:gd name="T33" fmla="*/ 97 h 158"/>
                <a:gd name="T34" fmla="*/ 65 w 104"/>
                <a:gd name="T35" fmla="*/ 99 h 158"/>
                <a:gd name="T36" fmla="*/ 56 w 104"/>
                <a:gd name="T37" fmla="*/ 104 h 158"/>
                <a:gd name="T38" fmla="*/ 46 w 104"/>
                <a:gd name="T39" fmla="*/ 104 h 158"/>
                <a:gd name="T40" fmla="*/ 37 w 104"/>
                <a:gd name="T41" fmla="*/ 104 h 158"/>
                <a:gd name="T42" fmla="*/ 16 w 104"/>
                <a:gd name="T43" fmla="*/ 93 h 158"/>
                <a:gd name="T44" fmla="*/ 11 w 104"/>
                <a:gd name="T45" fmla="*/ 88 h 158"/>
                <a:gd name="T46" fmla="*/ 1 w 104"/>
                <a:gd name="T47" fmla="*/ 71 h 158"/>
                <a:gd name="T48" fmla="*/ 0 w 104"/>
                <a:gd name="T49" fmla="*/ 53 h 158"/>
                <a:gd name="T50" fmla="*/ 0 w 104"/>
                <a:gd name="T51" fmla="*/ 42 h 158"/>
                <a:gd name="T52" fmla="*/ 11 w 104"/>
                <a:gd name="T53" fmla="*/ 19 h 158"/>
                <a:gd name="T54" fmla="*/ 16 w 104"/>
                <a:gd name="T55" fmla="*/ 14 h 158"/>
                <a:gd name="T56" fmla="*/ 32 w 104"/>
                <a:gd name="T57" fmla="*/ 3 h 158"/>
                <a:gd name="T58" fmla="*/ 49 w 104"/>
                <a:gd name="T59" fmla="*/ 0 h 158"/>
                <a:gd name="T60" fmla="*/ 65 w 104"/>
                <a:gd name="T61" fmla="*/ 5 h 158"/>
                <a:gd name="T62" fmla="*/ 78 w 104"/>
                <a:gd name="T63" fmla="*/ 9 h 158"/>
                <a:gd name="T64" fmla="*/ 83 w 104"/>
                <a:gd name="T65" fmla="*/ 14 h 158"/>
                <a:gd name="T66" fmla="*/ 96 w 104"/>
                <a:gd name="T67" fmla="*/ 30 h 158"/>
                <a:gd name="T68" fmla="*/ 97 w 104"/>
                <a:gd name="T69" fmla="*/ 34 h 158"/>
                <a:gd name="T70" fmla="*/ 102 w 104"/>
                <a:gd name="T71" fmla="*/ 55 h 158"/>
                <a:gd name="T72" fmla="*/ 104 w 104"/>
                <a:gd name="T73" fmla="*/ 75 h 158"/>
                <a:gd name="T74" fmla="*/ 102 w 104"/>
                <a:gd name="T75" fmla="*/ 89 h 158"/>
                <a:gd name="T76" fmla="*/ 97 w 104"/>
                <a:gd name="T77" fmla="*/ 121 h 158"/>
                <a:gd name="T78" fmla="*/ 96 w 104"/>
                <a:gd name="T79" fmla="*/ 126 h 158"/>
                <a:gd name="T80" fmla="*/ 86 w 104"/>
                <a:gd name="T81" fmla="*/ 141 h 158"/>
                <a:gd name="T82" fmla="*/ 78 w 104"/>
                <a:gd name="T83" fmla="*/ 149 h 158"/>
                <a:gd name="T84" fmla="*/ 70 w 104"/>
                <a:gd name="T85" fmla="*/ 154 h 158"/>
                <a:gd name="T86" fmla="*/ 49 w 104"/>
                <a:gd name="T87" fmla="*/ 158 h 158"/>
                <a:gd name="T88" fmla="*/ 45 w 104"/>
                <a:gd name="T89" fmla="*/ 158 h 158"/>
                <a:gd name="T90" fmla="*/ 27 w 104"/>
                <a:gd name="T91" fmla="*/ 155 h 158"/>
                <a:gd name="T92" fmla="*/ 17 w 104"/>
                <a:gd name="T93" fmla="*/ 149 h 158"/>
                <a:gd name="T94" fmla="*/ 11 w 104"/>
                <a:gd name="T95" fmla="*/ 144 h 158"/>
                <a:gd name="T96" fmla="*/ 3 w 104"/>
                <a:gd name="T97" fmla="*/ 124 h 158"/>
                <a:gd name="T98" fmla="*/ 3 w 104"/>
                <a:gd name="T99" fmla="*/ 1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4" name="Freeform 331"/>
            <p:cNvSpPr>
              <a:spLocks/>
            </p:cNvSpPr>
            <p:nvPr/>
          </p:nvSpPr>
          <p:spPr bwMode="auto">
            <a:xfrm>
              <a:off x="1452691" y="5055990"/>
              <a:ext cx="28731" cy="32429"/>
            </a:xfrm>
            <a:custGeom>
              <a:avLst/>
              <a:gdLst>
                <a:gd name="T0" fmla="*/ 62 w 62"/>
                <a:gd name="T1" fmla="*/ 36 h 70"/>
                <a:gd name="T2" fmla="*/ 60 w 62"/>
                <a:gd name="T3" fmla="*/ 29 h 70"/>
                <a:gd name="T4" fmla="*/ 57 w 62"/>
                <a:gd name="T5" fmla="*/ 20 h 70"/>
                <a:gd name="T6" fmla="*/ 52 w 62"/>
                <a:gd name="T7" fmla="*/ 14 h 70"/>
                <a:gd name="T8" fmla="*/ 52 w 62"/>
                <a:gd name="T9" fmla="*/ 11 h 70"/>
                <a:gd name="T10" fmla="*/ 51 w 62"/>
                <a:gd name="T11" fmla="*/ 9 h 70"/>
                <a:gd name="T12" fmla="*/ 47 w 62"/>
                <a:gd name="T13" fmla="*/ 6 h 70"/>
                <a:gd name="T14" fmla="*/ 41 w 62"/>
                <a:gd name="T15" fmla="*/ 3 h 70"/>
                <a:gd name="T16" fmla="*/ 33 w 62"/>
                <a:gd name="T17" fmla="*/ 1 h 70"/>
                <a:gd name="T18" fmla="*/ 32 w 62"/>
                <a:gd name="T19" fmla="*/ 0 h 70"/>
                <a:gd name="T20" fmla="*/ 25 w 62"/>
                <a:gd name="T21" fmla="*/ 1 h 70"/>
                <a:gd name="T22" fmla="*/ 20 w 62"/>
                <a:gd name="T23" fmla="*/ 3 h 70"/>
                <a:gd name="T24" fmla="*/ 14 w 62"/>
                <a:gd name="T25" fmla="*/ 6 h 70"/>
                <a:gd name="T26" fmla="*/ 9 w 62"/>
                <a:gd name="T27" fmla="*/ 11 h 70"/>
                <a:gd name="T28" fmla="*/ 8 w 62"/>
                <a:gd name="T29" fmla="*/ 14 h 70"/>
                <a:gd name="T30" fmla="*/ 4 w 62"/>
                <a:gd name="T31" fmla="*/ 17 h 70"/>
                <a:gd name="T32" fmla="*/ 1 w 62"/>
                <a:gd name="T33" fmla="*/ 26 h 70"/>
                <a:gd name="T34" fmla="*/ 0 w 62"/>
                <a:gd name="T35" fmla="*/ 36 h 70"/>
                <a:gd name="T36" fmla="*/ 0 w 62"/>
                <a:gd name="T37" fmla="*/ 37 h 70"/>
                <a:gd name="T38" fmla="*/ 0 w 62"/>
                <a:gd name="T39" fmla="*/ 40 h 70"/>
                <a:gd name="T40" fmla="*/ 0 w 62"/>
                <a:gd name="T41" fmla="*/ 45 h 70"/>
                <a:gd name="T42" fmla="*/ 1 w 62"/>
                <a:gd name="T43" fmla="*/ 53 h 70"/>
                <a:gd name="T44" fmla="*/ 6 w 62"/>
                <a:gd name="T45" fmla="*/ 59 h 70"/>
                <a:gd name="T46" fmla="*/ 8 w 62"/>
                <a:gd name="T47" fmla="*/ 61 h 70"/>
                <a:gd name="T48" fmla="*/ 9 w 62"/>
                <a:gd name="T49" fmla="*/ 62 h 70"/>
                <a:gd name="T50" fmla="*/ 12 w 62"/>
                <a:gd name="T51" fmla="*/ 66 h 70"/>
                <a:gd name="T52" fmla="*/ 19 w 62"/>
                <a:gd name="T53" fmla="*/ 69 h 70"/>
                <a:gd name="T54" fmla="*/ 27 w 62"/>
                <a:gd name="T55" fmla="*/ 70 h 70"/>
                <a:gd name="T56" fmla="*/ 30 w 62"/>
                <a:gd name="T57" fmla="*/ 70 h 70"/>
                <a:gd name="T58" fmla="*/ 32 w 62"/>
                <a:gd name="T59" fmla="*/ 70 h 70"/>
                <a:gd name="T60" fmla="*/ 36 w 62"/>
                <a:gd name="T61" fmla="*/ 70 h 70"/>
                <a:gd name="T62" fmla="*/ 44 w 62"/>
                <a:gd name="T63" fmla="*/ 67 h 70"/>
                <a:gd name="T64" fmla="*/ 51 w 62"/>
                <a:gd name="T65" fmla="*/ 62 h 70"/>
                <a:gd name="T66" fmla="*/ 52 w 62"/>
                <a:gd name="T67" fmla="*/ 61 h 70"/>
                <a:gd name="T68" fmla="*/ 55 w 62"/>
                <a:gd name="T69" fmla="*/ 56 h 70"/>
                <a:gd name="T70" fmla="*/ 57 w 62"/>
                <a:gd name="T71" fmla="*/ 53 h 70"/>
                <a:gd name="T72" fmla="*/ 60 w 62"/>
                <a:gd name="T73" fmla="*/ 44 h 70"/>
                <a:gd name="T74" fmla="*/ 62 w 62"/>
                <a:gd name="T75" fmla="*/ 36 h 70"/>
                <a:gd name="T76" fmla="*/ 62 w 62"/>
                <a:gd name="T77" fmla="*/ 36 h 70"/>
                <a:gd name="T78" fmla="*/ 62 w 62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0" y="29"/>
                  </a:lnTo>
                  <a:lnTo>
                    <a:pt x="57" y="20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41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4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9" y="62"/>
                  </a:lnTo>
                  <a:lnTo>
                    <a:pt x="12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6" y="70"/>
                  </a:lnTo>
                  <a:lnTo>
                    <a:pt x="44" y="67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5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5" name="Freeform 332"/>
            <p:cNvSpPr>
              <a:spLocks/>
            </p:cNvSpPr>
            <p:nvPr/>
          </p:nvSpPr>
          <p:spPr bwMode="auto">
            <a:xfrm>
              <a:off x="1508300" y="5050430"/>
              <a:ext cx="48194" cy="70417"/>
            </a:xfrm>
            <a:custGeom>
              <a:avLst/>
              <a:gdLst>
                <a:gd name="T0" fmla="*/ 0 w 102"/>
                <a:gd name="T1" fmla="*/ 19 h 152"/>
                <a:gd name="T2" fmla="*/ 0 w 102"/>
                <a:gd name="T3" fmla="*/ 0 h 152"/>
                <a:gd name="T4" fmla="*/ 102 w 102"/>
                <a:gd name="T5" fmla="*/ 0 h 152"/>
                <a:gd name="T6" fmla="*/ 102 w 102"/>
                <a:gd name="T7" fmla="*/ 14 h 152"/>
                <a:gd name="T8" fmla="*/ 99 w 102"/>
                <a:gd name="T9" fmla="*/ 17 h 152"/>
                <a:gd name="T10" fmla="*/ 94 w 102"/>
                <a:gd name="T11" fmla="*/ 24 h 152"/>
                <a:gd name="T12" fmla="*/ 83 w 102"/>
                <a:gd name="T13" fmla="*/ 38 h 152"/>
                <a:gd name="T14" fmla="*/ 73 w 102"/>
                <a:gd name="T15" fmla="*/ 53 h 152"/>
                <a:gd name="T16" fmla="*/ 72 w 102"/>
                <a:gd name="T17" fmla="*/ 57 h 152"/>
                <a:gd name="T18" fmla="*/ 69 w 102"/>
                <a:gd name="T19" fmla="*/ 61 h 152"/>
                <a:gd name="T20" fmla="*/ 64 w 102"/>
                <a:gd name="T21" fmla="*/ 71 h 152"/>
                <a:gd name="T22" fmla="*/ 56 w 102"/>
                <a:gd name="T23" fmla="*/ 88 h 152"/>
                <a:gd name="T24" fmla="*/ 49 w 102"/>
                <a:gd name="T25" fmla="*/ 107 h 152"/>
                <a:gd name="T26" fmla="*/ 49 w 102"/>
                <a:gd name="T27" fmla="*/ 110 h 152"/>
                <a:gd name="T28" fmla="*/ 48 w 102"/>
                <a:gd name="T29" fmla="*/ 115 h 152"/>
                <a:gd name="T30" fmla="*/ 46 w 102"/>
                <a:gd name="T31" fmla="*/ 121 h 152"/>
                <a:gd name="T32" fmla="*/ 43 w 102"/>
                <a:gd name="T33" fmla="*/ 135 h 152"/>
                <a:gd name="T34" fmla="*/ 41 w 102"/>
                <a:gd name="T35" fmla="*/ 149 h 152"/>
                <a:gd name="T36" fmla="*/ 41 w 102"/>
                <a:gd name="T37" fmla="*/ 152 h 152"/>
                <a:gd name="T38" fmla="*/ 22 w 102"/>
                <a:gd name="T39" fmla="*/ 152 h 152"/>
                <a:gd name="T40" fmla="*/ 22 w 102"/>
                <a:gd name="T41" fmla="*/ 151 h 152"/>
                <a:gd name="T42" fmla="*/ 22 w 102"/>
                <a:gd name="T43" fmla="*/ 144 h 152"/>
                <a:gd name="T44" fmla="*/ 24 w 102"/>
                <a:gd name="T45" fmla="*/ 130 h 152"/>
                <a:gd name="T46" fmla="*/ 27 w 102"/>
                <a:gd name="T47" fmla="*/ 113 h 152"/>
                <a:gd name="T48" fmla="*/ 29 w 102"/>
                <a:gd name="T49" fmla="*/ 108 h 152"/>
                <a:gd name="T50" fmla="*/ 29 w 102"/>
                <a:gd name="T51" fmla="*/ 105 h 152"/>
                <a:gd name="T52" fmla="*/ 32 w 102"/>
                <a:gd name="T53" fmla="*/ 96 h 152"/>
                <a:gd name="T54" fmla="*/ 38 w 102"/>
                <a:gd name="T55" fmla="*/ 80 h 152"/>
                <a:gd name="T56" fmla="*/ 46 w 102"/>
                <a:gd name="T57" fmla="*/ 63 h 152"/>
                <a:gd name="T58" fmla="*/ 49 w 102"/>
                <a:gd name="T59" fmla="*/ 58 h 152"/>
                <a:gd name="T60" fmla="*/ 51 w 102"/>
                <a:gd name="T61" fmla="*/ 55 h 152"/>
                <a:gd name="T62" fmla="*/ 56 w 102"/>
                <a:gd name="T63" fmla="*/ 47 h 152"/>
                <a:gd name="T64" fmla="*/ 64 w 102"/>
                <a:gd name="T65" fmla="*/ 35 h 152"/>
                <a:gd name="T66" fmla="*/ 73 w 102"/>
                <a:gd name="T67" fmla="*/ 22 h 152"/>
                <a:gd name="T68" fmla="*/ 77 w 102"/>
                <a:gd name="T69" fmla="*/ 19 h 152"/>
                <a:gd name="T70" fmla="*/ 0 w 102"/>
                <a:gd name="T71" fmla="*/ 19 h 152"/>
                <a:gd name="T72" fmla="*/ 0 w 102"/>
                <a:gd name="T73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52">
                  <a:moveTo>
                    <a:pt x="0" y="19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4"/>
                  </a:lnTo>
                  <a:lnTo>
                    <a:pt x="99" y="17"/>
                  </a:lnTo>
                  <a:lnTo>
                    <a:pt x="94" y="24"/>
                  </a:lnTo>
                  <a:lnTo>
                    <a:pt x="83" y="38"/>
                  </a:lnTo>
                  <a:lnTo>
                    <a:pt x="73" y="53"/>
                  </a:lnTo>
                  <a:lnTo>
                    <a:pt x="72" y="57"/>
                  </a:lnTo>
                  <a:lnTo>
                    <a:pt x="69" y="61"/>
                  </a:lnTo>
                  <a:lnTo>
                    <a:pt x="64" y="71"/>
                  </a:lnTo>
                  <a:lnTo>
                    <a:pt x="56" y="88"/>
                  </a:lnTo>
                  <a:lnTo>
                    <a:pt x="49" y="107"/>
                  </a:lnTo>
                  <a:lnTo>
                    <a:pt x="49" y="110"/>
                  </a:lnTo>
                  <a:lnTo>
                    <a:pt x="48" y="115"/>
                  </a:lnTo>
                  <a:lnTo>
                    <a:pt x="46" y="121"/>
                  </a:lnTo>
                  <a:lnTo>
                    <a:pt x="43" y="135"/>
                  </a:lnTo>
                  <a:lnTo>
                    <a:pt x="41" y="149"/>
                  </a:lnTo>
                  <a:lnTo>
                    <a:pt x="41" y="152"/>
                  </a:lnTo>
                  <a:lnTo>
                    <a:pt x="22" y="152"/>
                  </a:lnTo>
                  <a:lnTo>
                    <a:pt x="22" y="151"/>
                  </a:lnTo>
                  <a:lnTo>
                    <a:pt x="22" y="144"/>
                  </a:lnTo>
                  <a:lnTo>
                    <a:pt x="24" y="130"/>
                  </a:lnTo>
                  <a:lnTo>
                    <a:pt x="27" y="113"/>
                  </a:lnTo>
                  <a:lnTo>
                    <a:pt x="29" y="108"/>
                  </a:lnTo>
                  <a:lnTo>
                    <a:pt x="29" y="105"/>
                  </a:lnTo>
                  <a:lnTo>
                    <a:pt x="32" y="96"/>
                  </a:lnTo>
                  <a:lnTo>
                    <a:pt x="38" y="80"/>
                  </a:lnTo>
                  <a:lnTo>
                    <a:pt x="46" y="63"/>
                  </a:lnTo>
                  <a:lnTo>
                    <a:pt x="49" y="58"/>
                  </a:lnTo>
                  <a:lnTo>
                    <a:pt x="51" y="55"/>
                  </a:lnTo>
                  <a:lnTo>
                    <a:pt x="56" y="47"/>
                  </a:lnTo>
                  <a:lnTo>
                    <a:pt x="64" y="35"/>
                  </a:lnTo>
                  <a:lnTo>
                    <a:pt x="73" y="22"/>
                  </a:lnTo>
                  <a:lnTo>
                    <a:pt x="7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6" name="Freeform 333"/>
            <p:cNvSpPr>
              <a:spLocks noEditPoints="1"/>
            </p:cNvSpPr>
            <p:nvPr/>
          </p:nvSpPr>
          <p:spPr bwMode="auto">
            <a:xfrm>
              <a:off x="1573177" y="5048577"/>
              <a:ext cx="48194" cy="73196"/>
            </a:xfrm>
            <a:custGeom>
              <a:avLst/>
              <a:gdLst>
                <a:gd name="T0" fmla="*/ 22 w 104"/>
                <a:gd name="T1" fmla="*/ 122 h 158"/>
                <a:gd name="T2" fmla="*/ 28 w 104"/>
                <a:gd name="T3" fmla="*/ 138 h 158"/>
                <a:gd name="T4" fmla="*/ 35 w 104"/>
                <a:gd name="T5" fmla="*/ 141 h 158"/>
                <a:gd name="T6" fmla="*/ 51 w 104"/>
                <a:gd name="T7" fmla="*/ 143 h 158"/>
                <a:gd name="T8" fmla="*/ 64 w 104"/>
                <a:gd name="T9" fmla="*/ 140 h 158"/>
                <a:gd name="T10" fmla="*/ 73 w 104"/>
                <a:gd name="T11" fmla="*/ 130 h 158"/>
                <a:gd name="T12" fmla="*/ 78 w 104"/>
                <a:gd name="T13" fmla="*/ 119 h 158"/>
                <a:gd name="T14" fmla="*/ 81 w 104"/>
                <a:gd name="T15" fmla="*/ 108 h 158"/>
                <a:gd name="T16" fmla="*/ 83 w 104"/>
                <a:gd name="T17" fmla="*/ 89 h 158"/>
                <a:gd name="T18" fmla="*/ 84 w 104"/>
                <a:gd name="T19" fmla="*/ 83 h 158"/>
                <a:gd name="T20" fmla="*/ 75 w 104"/>
                <a:gd name="T21" fmla="*/ 93 h 158"/>
                <a:gd name="T22" fmla="*/ 65 w 104"/>
                <a:gd name="T23" fmla="*/ 99 h 158"/>
                <a:gd name="T24" fmla="*/ 48 w 104"/>
                <a:gd name="T25" fmla="*/ 104 h 158"/>
                <a:gd name="T26" fmla="*/ 36 w 104"/>
                <a:gd name="T27" fmla="*/ 104 h 158"/>
                <a:gd name="T28" fmla="*/ 14 w 104"/>
                <a:gd name="T29" fmla="*/ 89 h 158"/>
                <a:gd name="T30" fmla="*/ 1 w 104"/>
                <a:gd name="T31" fmla="*/ 71 h 158"/>
                <a:gd name="T32" fmla="*/ 0 w 104"/>
                <a:gd name="T33" fmla="*/ 50 h 158"/>
                <a:gd name="T34" fmla="*/ 11 w 104"/>
                <a:gd name="T35" fmla="*/ 19 h 158"/>
                <a:gd name="T36" fmla="*/ 21 w 104"/>
                <a:gd name="T37" fmla="*/ 9 h 158"/>
                <a:gd name="T38" fmla="*/ 49 w 104"/>
                <a:gd name="T39" fmla="*/ 0 h 158"/>
                <a:gd name="T40" fmla="*/ 75 w 104"/>
                <a:gd name="T41" fmla="*/ 9 h 158"/>
                <a:gd name="T42" fmla="*/ 83 w 104"/>
                <a:gd name="T43" fmla="*/ 14 h 158"/>
                <a:gd name="T44" fmla="*/ 97 w 104"/>
                <a:gd name="T45" fmla="*/ 31 h 158"/>
                <a:gd name="T46" fmla="*/ 102 w 104"/>
                <a:gd name="T47" fmla="*/ 55 h 158"/>
                <a:gd name="T48" fmla="*/ 102 w 104"/>
                <a:gd name="T49" fmla="*/ 82 h 158"/>
                <a:gd name="T50" fmla="*/ 97 w 104"/>
                <a:gd name="T51" fmla="*/ 121 h 158"/>
                <a:gd name="T52" fmla="*/ 92 w 104"/>
                <a:gd name="T53" fmla="*/ 132 h 158"/>
                <a:gd name="T54" fmla="*/ 78 w 104"/>
                <a:gd name="T55" fmla="*/ 149 h 158"/>
                <a:gd name="T56" fmla="*/ 60 w 104"/>
                <a:gd name="T57" fmla="*/ 157 h 158"/>
                <a:gd name="T58" fmla="*/ 44 w 104"/>
                <a:gd name="T59" fmla="*/ 158 h 158"/>
                <a:gd name="T60" fmla="*/ 19 w 104"/>
                <a:gd name="T61" fmla="*/ 151 h 158"/>
                <a:gd name="T62" fmla="*/ 11 w 104"/>
                <a:gd name="T63" fmla="*/ 144 h 158"/>
                <a:gd name="T64" fmla="*/ 3 w 104"/>
                <a:gd name="T65" fmla="*/ 121 h 158"/>
                <a:gd name="T66" fmla="*/ 83 w 104"/>
                <a:gd name="T67" fmla="*/ 52 h 158"/>
                <a:gd name="T68" fmla="*/ 73 w 104"/>
                <a:gd name="T69" fmla="*/ 30 h 158"/>
                <a:gd name="T70" fmla="*/ 68 w 104"/>
                <a:gd name="T71" fmla="*/ 22 h 158"/>
                <a:gd name="T72" fmla="*/ 52 w 104"/>
                <a:gd name="T73" fmla="*/ 16 h 158"/>
                <a:gd name="T74" fmla="*/ 35 w 104"/>
                <a:gd name="T75" fmla="*/ 22 h 158"/>
                <a:gd name="T76" fmla="*/ 25 w 104"/>
                <a:gd name="T77" fmla="*/ 33 h 158"/>
                <a:gd name="T78" fmla="*/ 21 w 104"/>
                <a:gd name="T79" fmla="*/ 53 h 158"/>
                <a:gd name="T80" fmla="*/ 22 w 104"/>
                <a:gd name="T81" fmla="*/ 69 h 158"/>
                <a:gd name="T82" fmla="*/ 30 w 104"/>
                <a:gd name="T83" fmla="*/ 78 h 158"/>
                <a:gd name="T84" fmla="*/ 48 w 104"/>
                <a:gd name="T85" fmla="*/ 86 h 158"/>
                <a:gd name="T86" fmla="*/ 57 w 104"/>
                <a:gd name="T87" fmla="*/ 86 h 158"/>
                <a:gd name="T88" fmla="*/ 73 w 104"/>
                <a:gd name="T89" fmla="*/ 77 h 158"/>
                <a:gd name="T90" fmla="*/ 81 w 104"/>
                <a:gd name="T91" fmla="*/ 60 h 158"/>
                <a:gd name="T92" fmla="*/ 83 w 104"/>
                <a:gd name="T93" fmla="*/ 5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4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5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2" y="16"/>
                  </a:lnTo>
                  <a:lnTo>
                    <a:pt x="46" y="17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2"/>
                  </a:lnTo>
                  <a:lnTo>
                    <a:pt x="21" y="52"/>
                  </a:lnTo>
                  <a:lnTo>
                    <a:pt x="21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8" y="77"/>
                  </a:lnTo>
                  <a:lnTo>
                    <a:pt x="30" y="78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2" y="86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2" y="78"/>
                  </a:lnTo>
                  <a:lnTo>
                    <a:pt x="73" y="77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7" name="Freeform 334"/>
            <p:cNvSpPr>
              <a:spLocks/>
            </p:cNvSpPr>
            <p:nvPr/>
          </p:nvSpPr>
          <p:spPr bwMode="auto">
            <a:xfrm>
              <a:off x="1573177" y="5048577"/>
              <a:ext cx="48194" cy="73196"/>
            </a:xfrm>
            <a:custGeom>
              <a:avLst/>
              <a:gdLst>
                <a:gd name="T0" fmla="*/ 22 w 104"/>
                <a:gd name="T1" fmla="*/ 119 h 158"/>
                <a:gd name="T2" fmla="*/ 22 w 104"/>
                <a:gd name="T3" fmla="*/ 126 h 158"/>
                <a:gd name="T4" fmla="*/ 28 w 104"/>
                <a:gd name="T5" fmla="*/ 138 h 158"/>
                <a:gd name="T6" fmla="*/ 33 w 104"/>
                <a:gd name="T7" fmla="*/ 141 h 158"/>
                <a:gd name="T8" fmla="*/ 41 w 104"/>
                <a:gd name="T9" fmla="*/ 143 h 158"/>
                <a:gd name="T10" fmla="*/ 51 w 104"/>
                <a:gd name="T11" fmla="*/ 143 h 158"/>
                <a:gd name="T12" fmla="*/ 62 w 104"/>
                <a:gd name="T13" fmla="*/ 141 h 158"/>
                <a:gd name="T14" fmla="*/ 65 w 104"/>
                <a:gd name="T15" fmla="*/ 138 h 158"/>
                <a:gd name="T16" fmla="*/ 73 w 104"/>
                <a:gd name="T17" fmla="*/ 130 h 158"/>
                <a:gd name="T18" fmla="*/ 76 w 104"/>
                <a:gd name="T19" fmla="*/ 126 h 158"/>
                <a:gd name="T20" fmla="*/ 80 w 104"/>
                <a:gd name="T21" fmla="*/ 113 h 158"/>
                <a:gd name="T22" fmla="*/ 81 w 104"/>
                <a:gd name="T23" fmla="*/ 108 h 158"/>
                <a:gd name="T24" fmla="*/ 83 w 104"/>
                <a:gd name="T25" fmla="*/ 97 h 158"/>
                <a:gd name="T26" fmla="*/ 84 w 104"/>
                <a:gd name="T27" fmla="*/ 86 h 158"/>
                <a:gd name="T28" fmla="*/ 84 w 104"/>
                <a:gd name="T29" fmla="*/ 83 h 158"/>
                <a:gd name="T30" fmla="*/ 80 w 104"/>
                <a:gd name="T31" fmla="*/ 88 h 158"/>
                <a:gd name="T32" fmla="*/ 68 w 104"/>
                <a:gd name="T33" fmla="*/ 97 h 158"/>
                <a:gd name="T34" fmla="*/ 65 w 104"/>
                <a:gd name="T35" fmla="*/ 99 h 158"/>
                <a:gd name="T36" fmla="*/ 56 w 104"/>
                <a:gd name="T37" fmla="*/ 104 h 158"/>
                <a:gd name="T38" fmla="*/ 46 w 104"/>
                <a:gd name="T39" fmla="*/ 104 h 158"/>
                <a:gd name="T40" fmla="*/ 36 w 104"/>
                <a:gd name="T41" fmla="*/ 104 h 158"/>
                <a:gd name="T42" fmla="*/ 16 w 104"/>
                <a:gd name="T43" fmla="*/ 93 h 158"/>
                <a:gd name="T44" fmla="*/ 11 w 104"/>
                <a:gd name="T45" fmla="*/ 88 h 158"/>
                <a:gd name="T46" fmla="*/ 1 w 104"/>
                <a:gd name="T47" fmla="*/ 71 h 158"/>
                <a:gd name="T48" fmla="*/ 0 w 104"/>
                <a:gd name="T49" fmla="*/ 53 h 158"/>
                <a:gd name="T50" fmla="*/ 0 w 104"/>
                <a:gd name="T51" fmla="*/ 42 h 158"/>
                <a:gd name="T52" fmla="*/ 11 w 104"/>
                <a:gd name="T53" fmla="*/ 19 h 158"/>
                <a:gd name="T54" fmla="*/ 16 w 104"/>
                <a:gd name="T55" fmla="*/ 14 h 158"/>
                <a:gd name="T56" fmla="*/ 32 w 104"/>
                <a:gd name="T57" fmla="*/ 3 h 158"/>
                <a:gd name="T58" fmla="*/ 49 w 104"/>
                <a:gd name="T59" fmla="*/ 0 h 158"/>
                <a:gd name="T60" fmla="*/ 65 w 104"/>
                <a:gd name="T61" fmla="*/ 5 h 158"/>
                <a:gd name="T62" fmla="*/ 78 w 104"/>
                <a:gd name="T63" fmla="*/ 9 h 158"/>
                <a:gd name="T64" fmla="*/ 83 w 104"/>
                <a:gd name="T65" fmla="*/ 14 h 158"/>
                <a:gd name="T66" fmla="*/ 96 w 104"/>
                <a:gd name="T67" fmla="*/ 30 h 158"/>
                <a:gd name="T68" fmla="*/ 97 w 104"/>
                <a:gd name="T69" fmla="*/ 34 h 158"/>
                <a:gd name="T70" fmla="*/ 102 w 104"/>
                <a:gd name="T71" fmla="*/ 55 h 158"/>
                <a:gd name="T72" fmla="*/ 104 w 104"/>
                <a:gd name="T73" fmla="*/ 75 h 158"/>
                <a:gd name="T74" fmla="*/ 102 w 104"/>
                <a:gd name="T75" fmla="*/ 89 h 158"/>
                <a:gd name="T76" fmla="*/ 97 w 104"/>
                <a:gd name="T77" fmla="*/ 121 h 158"/>
                <a:gd name="T78" fmla="*/ 96 w 104"/>
                <a:gd name="T79" fmla="*/ 126 h 158"/>
                <a:gd name="T80" fmla="*/ 86 w 104"/>
                <a:gd name="T81" fmla="*/ 141 h 158"/>
                <a:gd name="T82" fmla="*/ 78 w 104"/>
                <a:gd name="T83" fmla="*/ 149 h 158"/>
                <a:gd name="T84" fmla="*/ 70 w 104"/>
                <a:gd name="T85" fmla="*/ 154 h 158"/>
                <a:gd name="T86" fmla="*/ 49 w 104"/>
                <a:gd name="T87" fmla="*/ 158 h 158"/>
                <a:gd name="T88" fmla="*/ 44 w 104"/>
                <a:gd name="T89" fmla="*/ 158 h 158"/>
                <a:gd name="T90" fmla="*/ 27 w 104"/>
                <a:gd name="T91" fmla="*/ 155 h 158"/>
                <a:gd name="T92" fmla="*/ 17 w 104"/>
                <a:gd name="T93" fmla="*/ 149 h 158"/>
                <a:gd name="T94" fmla="*/ 11 w 104"/>
                <a:gd name="T95" fmla="*/ 144 h 158"/>
                <a:gd name="T96" fmla="*/ 3 w 104"/>
                <a:gd name="T97" fmla="*/ 124 h 158"/>
                <a:gd name="T98" fmla="*/ 3 w 104"/>
                <a:gd name="T99" fmla="*/ 1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4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8" name="Freeform 335"/>
            <p:cNvSpPr>
              <a:spLocks/>
            </p:cNvSpPr>
            <p:nvPr/>
          </p:nvSpPr>
          <p:spPr bwMode="auto">
            <a:xfrm>
              <a:off x="1582445" y="5055990"/>
              <a:ext cx="28731" cy="32429"/>
            </a:xfrm>
            <a:custGeom>
              <a:avLst/>
              <a:gdLst>
                <a:gd name="T0" fmla="*/ 62 w 62"/>
                <a:gd name="T1" fmla="*/ 36 h 70"/>
                <a:gd name="T2" fmla="*/ 60 w 62"/>
                <a:gd name="T3" fmla="*/ 29 h 70"/>
                <a:gd name="T4" fmla="*/ 57 w 62"/>
                <a:gd name="T5" fmla="*/ 20 h 70"/>
                <a:gd name="T6" fmla="*/ 52 w 62"/>
                <a:gd name="T7" fmla="*/ 14 h 70"/>
                <a:gd name="T8" fmla="*/ 52 w 62"/>
                <a:gd name="T9" fmla="*/ 11 h 70"/>
                <a:gd name="T10" fmla="*/ 51 w 62"/>
                <a:gd name="T11" fmla="*/ 9 h 70"/>
                <a:gd name="T12" fmla="*/ 47 w 62"/>
                <a:gd name="T13" fmla="*/ 6 h 70"/>
                <a:gd name="T14" fmla="*/ 41 w 62"/>
                <a:gd name="T15" fmla="*/ 3 h 70"/>
                <a:gd name="T16" fmla="*/ 33 w 62"/>
                <a:gd name="T17" fmla="*/ 1 h 70"/>
                <a:gd name="T18" fmla="*/ 31 w 62"/>
                <a:gd name="T19" fmla="*/ 0 h 70"/>
                <a:gd name="T20" fmla="*/ 25 w 62"/>
                <a:gd name="T21" fmla="*/ 1 h 70"/>
                <a:gd name="T22" fmla="*/ 20 w 62"/>
                <a:gd name="T23" fmla="*/ 3 h 70"/>
                <a:gd name="T24" fmla="*/ 14 w 62"/>
                <a:gd name="T25" fmla="*/ 6 h 70"/>
                <a:gd name="T26" fmla="*/ 9 w 62"/>
                <a:gd name="T27" fmla="*/ 11 h 70"/>
                <a:gd name="T28" fmla="*/ 7 w 62"/>
                <a:gd name="T29" fmla="*/ 14 h 70"/>
                <a:gd name="T30" fmla="*/ 4 w 62"/>
                <a:gd name="T31" fmla="*/ 17 h 70"/>
                <a:gd name="T32" fmla="*/ 1 w 62"/>
                <a:gd name="T33" fmla="*/ 26 h 70"/>
                <a:gd name="T34" fmla="*/ 0 w 62"/>
                <a:gd name="T35" fmla="*/ 36 h 70"/>
                <a:gd name="T36" fmla="*/ 0 w 62"/>
                <a:gd name="T37" fmla="*/ 37 h 70"/>
                <a:gd name="T38" fmla="*/ 0 w 62"/>
                <a:gd name="T39" fmla="*/ 40 h 70"/>
                <a:gd name="T40" fmla="*/ 0 w 62"/>
                <a:gd name="T41" fmla="*/ 45 h 70"/>
                <a:gd name="T42" fmla="*/ 1 w 62"/>
                <a:gd name="T43" fmla="*/ 53 h 70"/>
                <a:gd name="T44" fmla="*/ 6 w 62"/>
                <a:gd name="T45" fmla="*/ 59 h 70"/>
                <a:gd name="T46" fmla="*/ 7 w 62"/>
                <a:gd name="T47" fmla="*/ 61 h 70"/>
                <a:gd name="T48" fmla="*/ 9 w 62"/>
                <a:gd name="T49" fmla="*/ 62 h 70"/>
                <a:gd name="T50" fmla="*/ 12 w 62"/>
                <a:gd name="T51" fmla="*/ 66 h 70"/>
                <a:gd name="T52" fmla="*/ 19 w 62"/>
                <a:gd name="T53" fmla="*/ 69 h 70"/>
                <a:gd name="T54" fmla="*/ 27 w 62"/>
                <a:gd name="T55" fmla="*/ 70 h 70"/>
                <a:gd name="T56" fmla="*/ 30 w 62"/>
                <a:gd name="T57" fmla="*/ 70 h 70"/>
                <a:gd name="T58" fmla="*/ 31 w 62"/>
                <a:gd name="T59" fmla="*/ 70 h 70"/>
                <a:gd name="T60" fmla="*/ 36 w 62"/>
                <a:gd name="T61" fmla="*/ 70 h 70"/>
                <a:gd name="T62" fmla="*/ 44 w 62"/>
                <a:gd name="T63" fmla="*/ 67 h 70"/>
                <a:gd name="T64" fmla="*/ 51 w 62"/>
                <a:gd name="T65" fmla="*/ 62 h 70"/>
                <a:gd name="T66" fmla="*/ 52 w 62"/>
                <a:gd name="T67" fmla="*/ 61 h 70"/>
                <a:gd name="T68" fmla="*/ 55 w 62"/>
                <a:gd name="T69" fmla="*/ 56 h 70"/>
                <a:gd name="T70" fmla="*/ 57 w 62"/>
                <a:gd name="T71" fmla="*/ 53 h 70"/>
                <a:gd name="T72" fmla="*/ 60 w 62"/>
                <a:gd name="T73" fmla="*/ 44 h 70"/>
                <a:gd name="T74" fmla="*/ 62 w 62"/>
                <a:gd name="T75" fmla="*/ 36 h 70"/>
                <a:gd name="T76" fmla="*/ 62 w 62"/>
                <a:gd name="T77" fmla="*/ 36 h 70"/>
                <a:gd name="T78" fmla="*/ 62 w 62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0" y="29"/>
                  </a:lnTo>
                  <a:lnTo>
                    <a:pt x="57" y="20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41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59"/>
                  </a:lnTo>
                  <a:lnTo>
                    <a:pt x="7" y="61"/>
                  </a:lnTo>
                  <a:lnTo>
                    <a:pt x="9" y="62"/>
                  </a:lnTo>
                  <a:lnTo>
                    <a:pt x="12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6" y="70"/>
                  </a:lnTo>
                  <a:lnTo>
                    <a:pt x="44" y="67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5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9" name="Freeform 377"/>
            <p:cNvSpPr>
              <a:spLocks/>
            </p:cNvSpPr>
            <p:nvPr/>
          </p:nvSpPr>
          <p:spPr bwMode="auto">
            <a:xfrm>
              <a:off x="2027316" y="5769423"/>
              <a:ext cx="26878" cy="71343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8 w 59"/>
                <a:gd name="T7" fmla="*/ 36 h 156"/>
                <a:gd name="T8" fmla="*/ 35 w 59"/>
                <a:gd name="T9" fmla="*/ 39 h 156"/>
                <a:gd name="T10" fmla="*/ 28 w 59"/>
                <a:gd name="T11" fmla="*/ 44 h 156"/>
                <a:gd name="T12" fmla="*/ 22 w 59"/>
                <a:gd name="T13" fmla="*/ 49 h 156"/>
                <a:gd name="T14" fmla="*/ 21 w 59"/>
                <a:gd name="T15" fmla="*/ 49 h 156"/>
                <a:gd name="T16" fmla="*/ 17 w 59"/>
                <a:gd name="T17" fmla="*/ 50 h 156"/>
                <a:gd name="T18" fmla="*/ 14 w 59"/>
                <a:gd name="T19" fmla="*/ 52 h 156"/>
                <a:gd name="T20" fmla="*/ 8 w 59"/>
                <a:gd name="T21" fmla="*/ 55 h 156"/>
                <a:gd name="T22" fmla="*/ 1 w 59"/>
                <a:gd name="T23" fmla="*/ 58 h 156"/>
                <a:gd name="T24" fmla="*/ 0 w 59"/>
                <a:gd name="T25" fmla="*/ 58 h 156"/>
                <a:gd name="T26" fmla="*/ 0 w 59"/>
                <a:gd name="T27" fmla="*/ 39 h 156"/>
                <a:gd name="T28" fmla="*/ 6 w 59"/>
                <a:gd name="T29" fmla="*/ 36 h 156"/>
                <a:gd name="T30" fmla="*/ 16 w 59"/>
                <a:gd name="T31" fmla="*/ 30 h 156"/>
                <a:gd name="T32" fmla="*/ 25 w 59"/>
                <a:gd name="T33" fmla="*/ 24 h 156"/>
                <a:gd name="T34" fmla="*/ 28 w 59"/>
                <a:gd name="T35" fmla="*/ 22 h 156"/>
                <a:gd name="T36" fmla="*/ 30 w 59"/>
                <a:gd name="T37" fmla="*/ 21 h 156"/>
                <a:gd name="T38" fmla="*/ 33 w 59"/>
                <a:gd name="T39" fmla="*/ 17 h 156"/>
                <a:gd name="T40" fmla="*/ 40 w 59"/>
                <a:gd name="T41" fmla="*/ 10 h 156"/>
                <a:gd name="T42" fmla="*/ 44 w 59"/>
                <a:gd name="T43" fmla="*/ 3 h 156"/>
                <a:gd name="T44" fmla="*/ 46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8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7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8" y="22"/>
                  </a:lnTo>
                  <a:lnTo>
                    <a:pt x="30" y="21"/>
                  </a:lnTo>
                  <a:lnTo>
                    <a:pt x="33" y="17"/>
                  </a:lnTo>
                  <a:lnTo>
                    <a:pt x="40" y="10"/>
                  </a:lnTo>
                  <a:lnTo>
                    <a:pt x="44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0" name="Freeform 378"/>
            <p:cNvSpPr>
              <a:spLocks noEditPoints="1"/>
            </p:cNvSpPr>
            <p:nvPr/>
          </p:nvSpPr>
          <p:spPr bwMode="auto">
            <a:xfrm>
              <a:off x="2085706" y="5769423"/>
              <a:ext cx="48194" cy="73196"/>
            </a:xfrm>
            <a:custGeom>
              <a:avLst/>
              <a:gdLst>
                <a:gd name="T0" fmla="*/ 22 w 104"/>
                <a:gd name="T1" fmla="*/ 123 h 159"/>
                <a:gd name="T2" fmla="*/ 29 w 104"/>
                <a:gd name="T3" fmla="*/ 138 h 159"/>
                <a:gd name="T4" fmla="*/ 35 w 104"/>
                <a:gd name="T5" fmla="*/ 141 h 159"/>
                <a:gd name="T6" fmla="*/ 51 w 104"/>
                <a:gd name="T7" fmla="*/ 143 h 159"/>
                <a:gd name="T8" fmla="*/ 64 w 104"/>
                <a:gd name="T9" fmla="*/ 140 h 159"/>
                <a:gd name="T10" fmla="*/ 73 w 104"/>
                <a:gd name="T11" fmla="*/ 130 h 159"/>
                <a:gd name="T12" fmla="*/ 78 w 104"/>
                <a:gd name="T13" fmla="*/ 119 h 159"/>
                <a:gd name="T14" fmla="*/ 81 w 104"/>
                <a:gd name="T15" fmla="*/ 108 h 159"/>
                <a:gd name="T16" fmla="*/ 83 w 104"/>
                <a:gd name="T17" fmla="*/ 90 h 159"/>
                <a:gd name="T18" fmla="*/ 84 w 104"/>
                <a:gd name="T19" fmla="*/ 83 h 159"/>
                <a:gd name="T20" fmla="*/ 75 w 104"/>
                <a:gd name="T21" fmla="*/ 93 h 159"/>
                <a:gd name="T22" fmla="*/ 65 w 104"/>
                <a:gd name="T23" fmla="*/ 99 h 159"/>
                <a:gd name="T24" fmla="*/ 48 w 104"/>
                <a:gd name="T25" fmla="*/ 104 h 159"/>
                <a:gd name="T26" fmla="*/ 37 w 104"/>
                <a:gd name="T27" fmla="*/ 104 h 159"/>
                <a:gd name="T28" fmla="*/ 14 w 104"/>
                <a:gd name="T29" fmla="*/ 90 h 159"/>
                <a:gd name="T30" fmla="*/ 1 w 104"/>
                <a:gd name="T31" fmla="*/ 71 h 159"/>
                <a:gd name="T32" fmla="*/ 0 w 104"/>
                <a:gd name="T33" fmla="*/ 50 h 159"/>
                <a:gd name="T34" fmla="*/ 11 w 104"/>
                <a:gd name="T35" fmla="*/ 19 h 159"/>
                <a:gd name="T36" fmla="*/ 21 w 104"/>
                <a:gd name="T37" fmla="*/ 10 h 159"/>
                <a:gd name="T38" fmla="*/ 49 w 104"/>
                <a:gd name="T39" fmla="*/ 0 h 159"/>
                <a:gd name="T40" fmla="*/ 75 w 104"/>
                <a:gd name="T41" fmla="*/ 10 h 159"/>
                <a:gd name="T42" fmla="*/ 83 w 104"/>
                <a:gd name="T43" fmla="*/ 14 h 159"/>
                <a:gd name="T44" fmla="*/ 97 w 104"/>
                <a:gd name="T45" fmla="*/ 32 h 159"/>
                <a:gd name="T46" fmla="*/ 102 w 104"/>
                <a:gd name="T47" fmla="*/ 55 h 159"/>
                <a:gd name="T48" fmla="*/ 102 w 104"/>
                <a:gd name="T49" fmla="*/ 82 h 159"/>
                <a:gd name="T50" fmla="*/ 97 w 104"/>
                <a:gd name="T51" fmla="*/ 121 h 159"/>
                <a:gd name="T52" fmla="*/ 92 w 104"/>
                <a:gd name="T53" fmla="*/ 132 h 159"/>
                <a:gd name="T54" fmla="*/ 78 w 104"/>
                <a:gd name="T55" fmla="*/ 149 h 159"/>
                <a:gd name="T56" fmla="*/ 60 w 104"/>
                <a:gd name="T57" fmla="*/ 157 h 159"/>
                <a:gd name="T58" fmla="*/ 45 w 104"/>
                <a:gd name="T59" fmla="*/ 159 h 159"/>
                <a:gd name="T60" fmla="*/ 19 w 104"/>
                <a:gd name="T61" fmla="*/ 151 h 159"/>
                <a:gd name="T62" fmla="*/ 11 w 104"/>
                <a:gd name="T63" fmla="*/ 145 h 159"/>
                <a:gd name="T64" fmla="*/ 3 w 104"/>
                <a:gd name="T65" fmla="*/ 121 h 159"/>
                <a:gd name="T66" fmla="*/ 83 w 104"/>
                <a:gd name="T67" fmla="*/ 52 h 159"/>
                <a:gd name="T68" fmla="*/ 73 w 104"/>
                <a:gd name="T69" fmla="*/ 30 h 159"/>
                <a:gd name="T70" fmla="*/ 68 w 104"/>
                <a:gd name="T71" fmla="*/ 22 h 159"/>
                <a:gd name="T72" fmla="*/ 53 w 104"/>
                <a:gd name="T73" fmla="*/ 16 h 159"/>
                <a:gd name="T74" fmla="*/ 35 w 104"/>
                <a:gd name="T75" fmla="*/ 22 h 159"/>
                <a:gd name="T76" fmla="*/ 25 w 104"/>
                <a:gd name="T77" fmla="*/ 33 h 159"/>
                <a:gd name="T78" fmla="*/ 21 w 104"/>
                <a:gd name="T79" fmla="*/ 54 h 159"/>
                <a:gd name="T80" fmla="*/ 22 w 104"/>
                <a:gd name="T81" fmla="*/ 69 h 159"/>
                <a:gd name="T82" fmla="*/ 30 w 104"/>
                <a:gd name="T83" fmla="*/ 79 h 159"/>
                <a:gd name="T84" fmla="*/ 48 w 104"/>
                <a:gd name="T85" fmla="*/ 86 h 159"/>
                <a:gd name="T86" fmla="*/ 57 w 104"/>
                <a:gd name="T87" fmla="*/ 86 h 159"/>
                <a:gd name="T88" fmla="*/ 73 w 104"/>
                <a:gd name="T89" fmla="*/ 77 h 159"/>
                <a:gd name="T90" fmla="*/ 81 w 104"/>
                <a:gd name="T91" fmla="*/ 60 h 159"/>
                <a:gd name="T92" fmla="*/ 83 w 104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19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21" y="57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2" y="79"/>
                  </a:lnTo>
                  <a:lnTo>
                    <a:pt x="73" y="77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1" name="Freeform 379"/>
            <p:cNvSpPr>
              <a:spLocks/>
            </p:cNvSpPr>
            <p:nvPr/>
          </p:nvSpPr>
          <p:spPr bwMode="auto">
            <a:xfrm>
              <a:off x="2085706" y="5769423"/>
              <a:ext cx="48194" cy="73196"/>
            </a:xfrm>
            <a:custGeom>
              <a:avLst/>
              <a:gdLst>
                <a:gd name="T0" fmla="*/ 22 w 104"/>
                <a:gd name="T1" fmla="*/ 119 h 159"/>
                <a:gd name="T2" fmla="*/ 22 w 104"/>
                <a:gd name="T3" fmla="*/ 126 h 159"/>
                <a:gd name="T4" fmla="*/ 29 w 104"/>
                <a:gd name="T5" fmla="*/ 138 h 159"/>
                <a:gd name="T6" fmla="*/ 33 w 104"/>
                <a:gd name="T7" fmla="*/ 141 h 159"/>
                <a:gd name="T8" fmla="*/ 41 w 104"/>
                <a:gd name="T9" fmla="*/ 143 h 159"/>
                <a:gd name="T10" fmla="*/ 51 w 104"/>
                <a:gd name="T11" fmla="*/ 143 h 159"/>
                <a:gd name="T12" fmla="*/ 62 w 104"/>
                <a:gd name="T13" fmla="*/ 141 h 159"/>
                <a:gd name="T14" fmla="*/ 65 w 104"/>
                <a:gd name="T15" fmla="*/ 138 h 159"/>
                <a:gd name="T16" fmla="*/ 73 w 104"/>
                <a:gd name="T17" fmla="*/ 130 h 159"/>
                <a:gd name="T18" fmla="*/ 76 w 104"/>
                <a:gd name="T19" fmla="*/ 126 h 159"/>
                <a:gd name="T20" fmla="*/ 80 w 104"/>
                <a:gd name="T21" fmla="*/ 113 h 159"/>
                <a:gd name="T22" fmla="*/ 81 w 104"/>
                <a:gd name="T23" fmla="*/ 108 h 159"/>
                <a:gd name="T24" fmla="*/ 83 w 104"/>
                <a:gd name="T25" fmla="*/ 97 h 159"/>
                <a:gd name="T26" fmla="*/ 84 w 104"/>
                <a:gd name="T27" fmla="*/ 86 h 159"/>
                <a:gd name="T28" fmla="*/ 84 w 104"/>
                <a:gd name="T29" fmla="*/ 83 h 159"/>
                <a:gd name="T30" fmla="*/ 80 w 104"/>
                <a:gd name="T31" fmla="*/ 88 h 159"/>
                <a:gd name="T32" fmla="*/ 68 w 104"/>
                <a:gd name="T33" fmla="*/ 97 h 159"/>
                <a:gd name="T34" fmla="*/ 65 w 104"/>
                <a:gd name="T35" fmla="*/ 99 h 159"/>
                <a:gd name="T36" fmla="*/ 56 w 104"/>
                <a:gd name="T37" fmla="*/ 104 h 159"/>
                <a:gd name="T38" fmla="*/ 46 w 104"/>
                <a:gd name="T39" fmla="*/ 104 h 159"/>
                <a:gd name="T40" fmla="*/ 37 w 104"/>
                <a:gd name="T41" fmla="*/ 104 h 159"/>
                <a:gd name="T42" fmla="*/ 16 w 104"/>
                <a:gd name="T43" fmla="*/ 93 h 159"/>
                <a:gd name="T44" fmla="*/ 11 w 104"/>
                <a:gd name="T45" fmla="*/ 88 h 159"/>
                <a:gd name="T46" fmla="*/ 1 w 104"/>
                <a:gd name="T47" fmla="*/ 71 h 159"/>
                <a:gd name="T48" fmla="*/ 0 w 104"/>
                <a:gd name="T49" fmla="*/ 54 h 159"/>
                <a:gd name="T50" fmla="*/ 0 w 104"/>
                <a:gd name="T51" fmla="*/ 43 h 159"/>
                <a:gd name="T52" fmla="*/ 11 w 104"/>
                <a:gd name="T53" fmla="*/ 19 h 159"/>
                <a:gd name="T54" fmla="*/ 16 w 104"/>
                <a:gd name="T55" fmla="*/ 14 h 159"/>
                <a:gd name="T56" fmla="*/ 32 w 104"/>
                <a:gd name="T57" fmla="*/ 3 h 159"/>
                <a:gd name="T58" fmla="*/ 49 w 104"/>
                <a:gd name="T59" fmla="*/ 0 h 159"/>
                <a:gd name="T60" fmla="*/ 65 w 104"/>
                <a:gd name="T61" fmla="*/ 5 h 159"/>
                <a:gd name="T62" fmla="*/ 78 w 104"/>
                <a:gd name="T63" fmla="*/ 10 h 159"/>
                <a:gd name="T64" fmla="*/ 83 w 104"/>
                <a:gd name="T65" fmla="*/ 14 h 159"/>
                <a:gd name="T66" fmla="*/ 96 w 104"/>
                <a:gd name="T67" fmla="*/ 30 h 159"/>
                <a:gd name="T68" fmla="*/ 97 w 104"/>
                <a:gd name="T69" fmla="*/ 35 h 159"/>
                <a:gd name="T70" fmla="*/ 102 w 104"/>
                <a:gd name="T71" fmla="*/ 55 h 159"/>
                <a:gd name="T72" fmla="*/ 104 w 104"/>
                <a:gd name="T73" fmla="*/ 75 h 159"/>
                <a:gd name="T74" fmla="*/ 102 w 104"/>
                <a:gd name="T75" fmla="*/ 90 h 159"/>
                <a:gd name="T76" fmla="*/ 97 w 104"/>
                <a:gd name="T77" fmla="*/ 121 h 159"/>
                <a:gd name="T78" fmla="*/ 96 w 104"/>
                <a:gd name="T79" fmla="*/ 126 h 159"/>
                <a:gd name="T80" fmla="*/ 86 w 104"/>
                <a:gd name="T81" fmla="*/ 141 h 159"/>
                <a:gd name="T82" fmla="*/ 78 w 104"/>
                <a:gd name="T83" fmla="*/ 149 h 159"/>
                <a:gd name="T84" fmla="*/ 70 w 104"/>
                <a:gd name="T85" fmla="*/ 154 h 159"/>
                <a:gd name="T86" fmla="*/ 49 w 104"/>
                <a:gd name="T87" fmla="*/ 159 h 159"/>
                <a:gd name="T88" fmla="*/ 45 w 104"/>
                <a:gd name="T89" fmla="*/ 159 h 159"/>
                <a:gd name="T90" fmla="*/ 27 w 104"/>
                <a:gd name="T91" fmla="*/ 156 h 159"/>
                <a:gd name="T92" fmla="*/ 17 w 104"/>
                <a:gd name="T93" fmla="*/ 149 h 159"/>
                <a:gd name="T94" fmla="*/ 11 w 104"/>
                <a:gd name="T95" fmla="*/ 145 h 159"/>
                <a:gd name="T96" fmla="*/ 3 w 104"/>
                <a:gd name="T97" fmla="*/ 124 h 159"/>
                <a:gd name="T98" fmla="*/ 3 w 104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19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4" y="86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2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2" name="Freeform 380"/>
            <p:cNvSpPr>
              <a:spLocks/>
            </p:cNvSpPr>
            <p:nvPr/>
          </p:nvSpPr>
          <p:spPr bwMode="auto">
            <a:xfrm>
              <a:off x="2094974" y="5775908"/>
              <a:ext cx="28731" cy="33355"/>
            </a:xfrm>
            <a:custGeom>
              <a:avLst/>
              <a:gdLst>
                <a:gd name="T0" fmla="*/ 62 w 62"/>
                <a:gd name="T1" fmla="*/ 36 h 70"/>
                <a:gd name="T2" fmla="*/ 60 w 62"/>
                <a:gd name="T3" fmla="*/ 30 h 70"/>
                <a:gd name="T4" fmla="*/ 57 w 62"/>
                <a:gd name="T5" fmla="*/ 20 h 70"/>
                <a:gd name="T6" fmla="*/ 52 w 62"/>
                <a:gd name="T7" fmla="*/ 14 h 70"/>
                <a:gd name="T8" fmla="*/ 52 w 62"/>
                <a:gd name="T9" fmla="*/ 11 h 70"/>
                <a:gd name="T10" fmla="*/ 51 w 62"/>
                <a:gd name="T11" fmla="*/ 9 h 70"/>
                <a:gd name="T12" fmla="*/ 47 w 62"/>
                <a:gd name="T13" fmla="*/ 6 h 70"/>
                <a:gd name="T14" fmla="*/ 41 w 62"/>
                <a:gd name="T15" fmla="*/ 3 h 70"/>
                <a:gd name="T16" fmla="*/ 33 w 62"/>
                <a:gd name="T17" fmla="*/ 1 h 70"/>
                <a:gd name="T18" fmla="*/ 32 w 62"/>
                <a:gd name="T19" fmla="*/ 0 h 70"/>
                <a:gd name="T20" fmla="*/ 25 w 62"/>
                <a:gd name="T21" fmla="*/ 1 h 70"/>
                <a:gd name="T22" fmla="*/ 20 w 62"/>
                <a:gd name="T23" fmla="*/ 3 h 70"/>
                <a:gd name="T24" fmla="*/ 14 w 62"/>
                <a:gd name="T25" fmla="*/ 6 h 70"/>
                <a:gd name="T26" fmla="*/ 9 w 62"/>
                <a:gd name="T27" fmla="*/ 11 h 70"/>
                <a:gd name="T28" fmla="*/ 8 w 62"/>
                <a:gd name="T29" fmla="*/ 14 h 70"/>
                <a:gd name="T30" fmla="*/ 4 w 62"/>
                <a:gd name="T31" fmla="*/ 17 h 70"/>
                <a:gd name="T32" fmla="*/ 1 w 62"/>
                <a:gd name="T33" fmla="*/ 27 h 70"/>
                <a:gd name="T34" fmla="*/ 0 w 62"/>
                <a:gd name="T35" fmla="*/ 36 h 70"/>
                <a:gd name="T36" fmla="*/ 0 w 62"/>
                <a:gd name="T37" fmla="*/ 38 h 70"/>
                <a:gd name="T38" fmla="*/ 0 w 62"/>
                <a:gd name="T39" fmla="*/ 41 h 70"/>
                <a:gd name="T40" fmla="*/ 0 w 62"/>
                <a:gd name="T41" fmla="*/ 45 h 70"/>
                <a:gd name="T42" fmla="*/ 1 w 62"/>
                <a:gd name="T43" fmla="*/ 53 h 70"/>
                <a:gd name="T44" fmla="*/ 6 w 62"/>
                <a:gd name="T45" fmla="*/ 59 h 70"/>
                <a:gd name="T46" fmla="*/ 8 w 62"/>
                <a:gd name="T47" fmla="*/ 61 h 70"/>
                <a:gd name="T48" fmla="*/ 9 w 62"/>
                <a:gd name="T49" fmla="*/ 63 h 70"/>
                <a:gd name="T50" fmla="*/ 12 w 62"/>
                <a:gd name="T51" fmla="*/ 66 h 70"/>
                <a:gd name="T52" fmla="*/ 19 w 62"/>
                <a:gd name="T53" fmla="*/ 69 h 70"/>
                <a:gd name="T54" fmla="*/ 27 w 62"/>
                <a:gd name="T55" fmla="*/ 70 h 70"/>
                <a:gd name="T56" fmla="*/ 30 w 62"/>
                <a:gd name="T57" fmla="*/ 70 h 70"/>
                <a:gd name="T58" fmla="*/ 32 w 62"/>
                <a:gd name="T59" fmla="*/ 70 h 70"/>
                <a:gd name="T60" fmla="*/ 36 w 62"/>
                <a:gd name="T61" fmla="*/ 70 h 70"/>
                <a:gd name="T62" fmla="*/ 44 w 62"/>
                <a:gd name="T63" fmla="*/ 67 h 70"/>
                <a:gd name="T64" fmla="*/ 51 w 62"/>
                <a:gd name="T65" fmla="*/ 63 h 70"/>
                <a:gd name="T66" fmla="*/ 52 w 62"/>
                <a:gd name="T67" fmla="*/ 61 h 70"/>
                <a:gd name="T68" fmla="*/ 55 w 62"/>
                <a:gd name="T69" fmla="*/ 56 h 70"/>
                <a:gd name="T70" fmla="*/ 57 w 62"/>
                <a:gd name="T71" fmla="*/ 53 h 70"/>
                <a:gd name="T72" fmla="*/ 60 w 62"/>
                <a:gd name="T73" fmla="*/ 44 h 70"/>
                <a:gd name="T74" fmla="*/ 62 w 62"/>
                <a:gd name="T75" fmla="*/ 36 h 70"/>
                <a:gd name="T76" fmla="*/ 62 w 62"/>
                <a:gd name="T77" fmla="*/ 36 h 70"/>
                <a:gd name="T78" fmla="*/ 62 w 62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0" y="30"/>
                  </a:lnTo>
                  <a:lnTo>
                    <a:pt x="57" y="20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41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4" y="17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12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6" y="70"/>
                  </a:lnTo>
                  <a:lnTo>
                    <a:pt x="44" y="67"/>
                  </a:lnTo>
                  <a:lnTo>
                    <a:pt x="51" y="63"/>
                  </a:lnTo>
                  <a:lnTo>
                    <a:pt x="52" y="61"/>
                  </a:lnTo>
                  <a:lnTo>
                    <a:pt x="55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3" name="Freeform 381"/>
            <p:cNvSpPr>
              <a:spLocks/>
            </p:cNvSpPr>
            <p:nvPr/>
          </p:nvSpPr>
          <p:spPr bwMode="auto">
            <a:xfrm>
              <a:off x="2151509" y="5770349"/>
              <a:ext cx="47268" cy="70417"/>
            </a:xfrm>
            <a:custGeom>
              <a:avLst/>
              <a:gdLst>
                <a:gd name="T0" fmla="*/ 0 w 102"/>
                <a:gd name="T1" fmla="*/ 19 h 153"/>
                <a:gd name="T2" fmla="*/ 0 w 102"/>
                <a:gd name="T3" fmla="*/ 0 h 153"/>
                <a:gd name="T4" fmla="*/ 102 w 102"/>
                <a:gd name="T5" fmla="*/ 0 h 153"/>
                <a:gd name="T6" fmla="*/ 102 w 102"/>
                <a:gd name="T7" fmla="*/ 14 h 153"/>
                <a:gd name="T8" fmla="*/ 99 w 102"/>
                <a:gd name="T9" fmla="*/ 18 h 153"/>
                <a:gd name="T10" fmla="*/ 94 w 102"/>
                <a:gd name="T11" fmla="*/ 24 h 153"/>
                <a:gd name="T12" fmla="*/ 83 w 102"/>
                <a:gd name="T13" fmla="*/ 38 h 153"/>
                <a:gd name="T14" fmla="*/ 73 w 102"/>
                <a:gd name="T15" fmla="*/ 54 h 153"/>
                <a:gd name="T16" fmla="*/ 72 w 102"/>
                <a:gd name="T17" fmla="*/ 57 h 153"/>
                <a:gd name="T18" fmla="*/ 69 w 102"/>
                <a:gd name="T19" fmla="*/ 61 h 153"/>
                <a:gd name="T20" fmla="*/ 64 w 102"/>
                <a:gd name="T21" fmla="*/ 71 h 153"/>
                <a:gd name="T22" fmla="*/ 56 w 102"/>
                <a:gd name="T23" fmla="*/ 88 h 153"/>
                <a:gd name="T24" fmla="*/ 49 w 102"/>
                <a:gd name="T25" fmla="*/ 107 h 153"/>
                <a:gd name="T26" fmla="*/ 49 w 102"/>
                <a:gd name="T27" fmla="*/ 110 h 153"/>
                <a:gd name="T28" fmla="*/ 48 w 102"/>
                <a:gd name="T29" fmla="*/ 115 h 153"/>
                <a:gd name="T30" fmla="*/ 46 w 102"/>
                <a:gd name="T31" fmla="*/ 121 h 153"/>
                <a:gd name="T32" fmla="*/ 43 w 102"/>
                <a:gd name="T33" fmla="*/ 135 h 153"/>
                <a:gd name="T34" fmla="*/ 41 w 102"/>
                <a:gd name="T35" fmla="*/ 149 h 153"/>
                <a:gd name="T36" fmla="*/ 41 w 102"/>
                <a:gd name="T37" fmla="*/ 153 h 153"/>
                <a:gd name="T38" fmla="*/ 22 w 102"/>
                <a:gd name="T39" fmla="*/ 153 h 153"/>
                <a:gd name="T40" fmla="*/ 22 w 102"/>
                <a:gd name="T41" fmla="*/ 151 h 153"/>
                <a:gd name="T42" fmla="*/ 22 w 102"/>
                <a:gd name="T43" fmla="*/ 145 h 153"/>
                <a:gd name="T44" fmla="*/ 24 w 102"/>
                <a:gd name="T45" fmla="*/ 131 h 153"/>
                <a:gd name="T46" fmla="*/ 27 w 102"/>
                <a:gd name="T47" fmla="*/ 113 h 153"/>
                <a:gd name="T48" fmla="*/ 29 w 102"/>
                <a:gd name="T49" fmla="*/ 109 h 153"/>
                <a:gd name="T50" fmla="*/ 29 w 102"/>
                <a:gd name="T51" fmla="*/ 105 h 153"/>
                <a:gd name="T52" fmla="*/ 32 w 102"/>
                <a:gd name="T53" fmla="*/ 96 h 153"/>
                <a:gd name="T54" fmla="*/ 38 w 102"/>
                <a:gd name="T55" fmla="*/ 80 h 153"/>
                <a:gd name="T56" fmla="*/ 46 w 102"/>
                <a:gd name="T57" fmla="*/ 63 h 153"/>
                <a:gd name="T58" fmla="*/ 49 w 102"/>
                <a:gd name="T59" fmla="*/ 58 h 153"/>
                <a:gd name="T60" fmla="*/ 51 w 102"/>
                <a:gd name="T61" fmla="*/ 55 h 153"/>
                <a:gd name="T62" fmla="*/ 56 w 102"/>
                <a:gd name="T63" fmla="*/ 47 h 153"/>
                <a:gd name="T64" fmla="*/ 64 w 102"/>
                <a:gd name="T65" fmla="*/ 35 h 153"/>
                <a:gd name="T66" fmla="*/ 73 w 102"/>
                <a:gd name="T67" fmla="*/ 22 h 153"/>
                <a:gd name="T68" fmla="*/ 77 w 102"/>
                <a:gd name="T69" fmla="*/ 19 h 153"/>
                <a:gd name="T70" fmla="*/ 0 w 102"/>
                <a:gd name="T71" fmla="*/ 19 h 153"/>
                <a:gd name="T72" fmla="*/ 0 w 102"/>
                <a:gd name="T73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53">
                  <a:moveTo>
                    <a:pt x="0" y="19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4"/>
                  </a:lnTo>
                  <a:lnTo>
                    <a:pt x="99" y="18"/>
                  </a:lnTo>
                  <a:lnTo>
                    <a:pt x="94" y="24"/>
                  </a:lnTo>
                  <a:lnTo>
                    <a:pt x="83" y="38"/>
                  </a:lnTo>
                  <a:lnTo>
                    <a:pt x="73" y="54"/>
                  </a:lnTo>
                  <a:lnTo>
                    <a:pt x="72" y="57"/>
                  </a:lnTo>
                  <a:lnTo>
                    <a:pt x="69" y="61"/>
                  </a:lnTo>
                  <a:lnTo>
                    <a:pt x="64" y="71"/>
                  </a:lnTo>
                  <a:lnTo>
                    <a:pt x="56" y="88"/>
                  </a:lnTo>
                  <a:lnTo>
                    <a:pt x="49" y="107"/>
                  </a:lnTo>
                  <a:lnTo>
                    <a:pt x="49" y="110"/>
                  </a:lnTo>
                  <a:lnTo>
                    <a:pt x="48" y="115"/>
                  </a:lnTo>
                  <a:lnTo>
                    <a:pt x="46" y="121"/>
                  </a:lnTo>
                  <a:lnTo>
                    <a:pt x="43" y="135"/>
                  </a:lnTo>
                  <a:lnTo>
                    <a:pt x="41" y="149"/>
                  </a:lnTo>
                  <a:lnTo>
                    <a:pt x="41" y="153"/>
                  </a:lnTo>
                  <a:lnTo>
                    <a:pt x="22" y="153"/>
                  </a:lnTo>
                  <a:lnTo>
                    <a:pt x="22" y="151"/>
                  </a:lnTo>
                  <a:lnTo>
                    <a:pt x="22" y="145"/>
                  </a:lnTo>
                  <a:lnTo>
                    <a:pt x="24" y="131"/>
                  </a:lnTo>
                  <a:lnTo>
                    <a:pt x="27" y="113"/>
                  </a:lnTo>
                  <a:lnTo>
                    <a:pt x="29" y="109"/>
                  </a:lnTo>
                  <a:lnTo>
                    <a:pt x="29" y="105"/>
                  </a:lnTo>
                  <a:lnTo>
                    <a:pt x="32" y="96"/>
                  </a:lnTo>
                  <a:lnTo>
                    <a:pt x="38" y="80"/>
                  </a:lnTo>
                  <a:lnTo>
                    <a:pt x="46" y="63"/>
                  </a:lnTo>
                  <a:lnTo>
                    <a:pt x="49" y="58"/>
                  </a:lnTo>
                  <a:lnTo>
                    <a:pt x="51" y="55"/>
                  </a:lnTo>
                  <a:lnTo>
                    <a:pt x="56" y="47"/>
                  </a:lnTo>
                  <a:lnTo>
                    <a:pt x="64" y="35"/>
                  </a:lnTo>
                  <a:lnTo>
                    <a:pt x="73" y="22"/>
                  </a:lnTo>
                  <a:lnTo>
                    <a:pt x="7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4" name="Freeform 382"/>
            <p:cNvSpPr>
              <a:spLocks/>
            </p:cNvSpPr>
            <p:nvPr/>
          </p:nvSpPr>
          <p:spPr bwMode="auto">
            <a:xfrm>
              <a:off x="2214533" y="5769423"/>
              <a:ext cx="48194" cy="71343"/>
            </a:xfrm>
            <a:custGeom>
              <a:avLst/>
              <a:gdLst>
                <a:gd name="T0" fmla="*/ 105 w 105"/>
                <a:gd name="T1" fmla="*/ 156 h 156"/>
                <a:gd name="T2" fmla="*/ 0 w 105"/>
                <a:gd name="T3" fmla="*/ 152 h 156"/>
                <a:gd name="T4" fmla="*/ 1 w 105"/>
                <a:gd name="T5" fmla="*/ 146 h 156"/>
                <a:gd name="T6" fmla="*/ 3 w 105"/>
                <a:gd name="T7" fmla="*/ 141 h 156"/>
                <a:gd name="T8" fmla="*/ 8 w 105"/>
                <a:gd name="T9" fmla="*/ 132 h 156"/>
                <a:gd name="T10" fmla="*/ 16 w 105"/>
                <a:gd name="T11" fmla="*/ 123 h 156"/>
                <a:gd name="T12" fmla="*/ 27 w 105"/>
                <a:gd name="T13" fmla="*/ 110 h 156"/>
                <a:gd name="T14" fmla="*/ 41 w 105"/>
                <a:gd name="T15" fmla="*/ 99 h 156"/>
                <a:gd name="T16" fmla="*/ 52 w 105"/>
                <a:gd name="T17" fmla="*/ 90 h 156"/>
                <a:gd name="T18" fmla="*/ 73 w 105"/>
                <a:gd name="T19" fmla="*/ 69 h 156"/>
                <a:gd name="T20" fmla="*/ 79 w 105"/>
                <a:gd name="T21" fmla="*/ 61 h 156"/>
                <a:gd name="T22" fmla="*/ 83 w 105"/>
                <a:gd name="T23" fmla="*/ 47 h 156"/>
                <a:gd name="T24" fmla="*/ 83 w 105"/>
                <a:gd name="T25" fmla="*/ 39 h 156"/>
                <a:gd name="T26" fmla="*/ 79 w 105"/>
                <a:gd name="T27" fmla="*/ 28 h 156"/>
                <a:gd name="T28" fmla="*/ 71 w 105"/>
                <a:gd name="T29" fmla="*/ 21 h 156"/>
                <a:gd name="T30" fmla="*/ 60 w 105"/>
                <a:gd name="T31" fmla="*/ 17 h 156"/>
                <a:gd name="T32" fmla="*/ 47 w 105"/>
                <a:gd name="T33" fmla="*/ 17 h 156"/>
                <a:gd name="T34" fmla="*/ 36 w 105"/>
                <a:gd name="T35" fmla="*/ 22 h 156"/>
                <a:gd name="T36" fmla="*/ 31 w 105"/>
                <a:gd name="T37" fmla="*/ 27 h 156"/>
                <a:gd name="T38" fmla="*/ 25 w 105"/>
                <a:gd name="T39" fmla="*/ 38 h 156"/>
                <a:gd name="T40" fmla="*/ 24 w 105"/>
                <a:gd name="T41" fmla="*/ 47 h 156"/>
                <a:gd name="T42" fmla="*/ 4 w 105"/>
                <a:gd name="T43" fmla="*/ 43 h 156"/>
                <a:gd name="T44" fmla="*/ 9 w 105"/>
                <a:gd name="T45" fmla="*/ 25 h 156"/>
                <a:gd name="T46" fmla="*/ 19 w 105"/>
                <a:gd name="T47" fmla="*/ 13 h 156"/>
                <a:gd name="T48" fmla="*/ 25 w 105"/>
                <a:gd name="T49" fmla="*/ 8 h 156"/>
                <a:gd name="T50" fmla="*/ 51 w 105"/>
                <a:gd name="T51" fmla="*/ 2 h 156"/>
                <a:gd name="T52" fmla="*/ 65 w 105"/>
                <a:gd name="T53" fmla="*/ 2 h 156"/>
                <a:gd name="T54" fmla="*/ 87 w 105"/>
                <a:gd name="T55" fmla="*/ 11 h 156"/>
                <a:gd name="T56" fmla="*/ 92 w 105"/>
                <a:gd name="T57" fmla="*/ 16 h 156"/>
                <a:gd name="T58" fmla="*/ 102 w 105"/>
                <a:gd name="T59" fmla="*/ 30 h 156"/>
                <a:gd name="T60" fmla="*/ 105 w 105"/>
                <a:gd name="T61" fmla="*/ 44 h 156"/>
                <a:gd name="T62" fmla="*/ 102 w 105"/>
                <a:gd name="T63" fmla="*/ 55 h 156"/>
                <a:gd name="T64" fmla="*/ 100 w 105"/>
                <a:gd name="T65" fmla="*/ 63 h 156"/>
                <a:gd name="T66" fmla="*/ 97 w 105"/>
                <a:gd name="T67" fmla="*/ 68 h 156"/>
                <a:gd name="T68" fmla="*/ 87 w 105"/>
                <a:gd name="T69" fmla="*/ 80 h 156"/>
                <a:gd name="T70" fmla="*/ 86 w 105"/>
                <a:gd name="T71" fmla="*/ 85 h 156"/>
                <a:gd name="T72" fmla="*/ 73 w 105"/>
                <a:gd name="T73" fmla="*/ 96 h 156"/>
                <a:gd name="T74" fmla="*/ 59 w 105"/>
                <a:gd name="T75" fmla="*/ 108 h 156"/>
                <a:gd name="T76" fmla="*/ 49 w 105"/>
                <a:gd name="T77" fmla="*/ 116 h 156"/>
                <a:gd name="T78" fmla="*/ 35 w 105"/>
                <a:gd name="T79" fmla="*/ 127 h 156"/>
                <a:gd name="T80" fmla="*/ 33 w 105"/>
                <a:gd name="T81" fmla="*/ 129 h 156"/>
                <a:gd name="T82" fmla="*/ 28 w 105"/>
                <a:gd name="T83" fmla="*/ 135 h 156"/>
                <a:gd name="T84" fmla="*/ 27 w 105"/>
                <a:gd name="T85" fmla="*/ 138 h 156"/>
                <a:gd name="T86" fmla="*/ 105 w 105"/>
                <a:gd name="T87" fmla="*/ 13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56">
                  <a:moveTo>
                    <a:pt x="105" y="138"/>
                  </a:moveTo>
                  <a:lnTo>
                    <a:pt x="105" y="156"/>
                  </a:lnTo>
                  <a:lnTo>
                    <a:pt x="1" y="156"/>
                  </a:lnTo>
                  <a:lnTo>
                    <a:pt x="0" y="152"/>
                  </a:lnTo>
                  <a:lnTo>
                    <a:pt x="0" y="151"/>
                  </a:lnTo>
                  <a:lnTo>
                    <a:pt x="1" y="146"/>
                  </a:lnTo>
                  <a:lnTo>
                    <a:pt x="3" y="143"/>
                  </a:lnTo>
                  <a:lnTo>
                    <a:pt x="3" y="141"/>
                  </a:lnTo>
                  <a:lnTo>
                    <a:pt x="4" y="138"/>
                  </a:lnTo>
                  <a:lnTo>
                    <a:pt x="8" y="132"/>
                  </a:lnTo>
                  <a:lnTo>
                    <a:pt x="14" y="126"/>
                  </a:lnTo>
                  <a:lnTo>
                    <a:pt x="16" y="123"/>
                  </a:lnTo>
                  <a:lnTo>
                    <a:pt x="19" y="118"/>
                  </a:lnTo>
                  <a:lnTo>
                    <a:pt x="27" y="110"/>
                  </a:lnTo>
                  <a:lnTo>
                    <a:pt x="38" y="102"/>
                  </a:lnTo>
                  <a:lnTo>
                    <a:pt x="41" y="99"/>
                  </a:lnTo>
                  <a:lnTo>
                    <a:pt x="44" y="96"/>
                  </a:lnTo>
                  <a:lnTo>
                    <a:pt x="52" y="90"/>
                  </a:lnTo>
                  <a:lnTo>
                    <a:pt x="65" y="79"/>
                  </a:lnTo>
                  <a:lnTo>
                    <a:pt x="73" y="69"/>
                  </a:lnTo>
                  <a:lnTo>
                    <a:pt x="76" y="66"/>
                  </a:lnTo>
                  <a:lnTo>
                    <a:pt x="79" y="61"/>
                  </a:lnTo>
                  <a:lnTo>
                    <a:pt x="83" y="54"/>
                  </a:lnTo>
                  <a:lnTo>
                    <a:pt x="83" y="47"/>
                  </a:lnTo>
                  <a:lnTo>
                    <a:pt x="84" y="44"/>
                  </a:lnTo>
                  <a:lnTo>
                    <a:pt x="83" y="39"/>
                  </a:lnTo>
                  <a:lnTo>
                    <a:pt x="83" y="35"/>
                  </a:lnTo>
                  <a:lnTo>
                    <a:pt x="79" y="28"/>
                  </a:lnTo>
                  <a:lnTo>
                    <a:pt x="76" y="24"/>
                  </a:lnTo>
                  <a:lnTo>
                    <a:pt x="71" y="21"/>
                  </a:lnTo>
                  <a:lnTo>
                    <a:pt x="68" y="19"/>
                  </a:lnTo>
                  <a:lnTo>
                    <a:pt x="60" y="17"/>
                  </a:lnTo>
                  <a:lnTo>
                    <a:pt x="55" y="16"/>
                  </a:lnTo>
                  <a:lnTo>
                    <a:pt x="47" y="17"/>
                  </a:lnTo>
                  <a:lnTo>
                    <a:pt x="44" y="19"/>
                  </a:lnTo>
                  <a:lnTo>
                    <a:pt x="36" y="22"/>
                  </a:lnTo>
                  <a:lnTo>
                    <a:pt x="33" y="25"/>
                  </a:lnTo>
                  <a:lnTo>
                    <a:pt x="31" y="27"/>
                  </a:lnTo>
                  <a:lnTo>
                    <a:pt x="28" y="30"/>
                  </a:lnTo>
                  <a:lnTo>
                    <a:pt x="25" y="38"/>
                  </a:lnTo>
                  <a:lnTo>
                    <a:pt x="24" y="46"/>
                  </a:lnTo>
                  <a:lnTo>
                    <a:pt x="24" y="47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4" y="36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5" y="8"/>
                  </a:lnTo>
                  <a:lnTo>
                    <a:pt x="38" y="3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5" y="2"/>
                  </a:lnTo>
                  <a:lnTo>
                    <a:pt x="78" y="5"/>
                  </a:lnTo>
                  <a:lnTo>
                    <a:pt x="87" y="11"/>
                  </a:lnTo>
                  <a:lnTo>
                    <a:pt x="91" y="13"/>
                  </a:lnTo>
                  <a:lnTo>
                    <a:pt x="92" y="16"/>
                  </a:lnTo>
                  <a:lnTo>
                    <a:pt x="95" y="21"/>
                  </a:lnTo>
                  <a:lnTo>
                    <a:pt x="102" y="30"/>
                  </a:lnTo>
                  <a:lnTo>
                    <a:pt x="103" y="43"/>
                  </a:lnTo>
                  <a:lnTo>
                    <a:pt x="105" y="44"/>
                  </a:lnTo>
                  <a:lnTo>
                    <a:pt x="103" y="49"/>
                  </a:lnTo>
                  <a:lnTo>
                    <a:pt x="102" y="55"/>
                  </a:lnTo>
                  <a:lnTo>
                    <a:pt x="100" y="61"/>
                  </a:lnTo>
                  <a:lnTo>
                    <a:pt x="100" y="63"/>
                  </a:lnTo>
                  <a:lnTo>
                    <a:pt x="99" y="64"/>
                  </a:lnTo>
                  <a:lnTo>
                    <a:pt x="97" y="68"/>
                  </a:lnTo>
                  <a:lnTo>
                    <a:pt x="94" y="74"/>
                  </a:lnTo>
                  <a:lnTo>
                    <a:pt x="87" y="80"/>
                  </a:lnTo>
                  <a:lnTo>
                    <a:pt x="87" y="82"/>
                  </a:lnTo>
                  <a:lnTo>
                    <a:pt x="86" y="85"/>
                  </a:lnTo>
                  <a:lnTo>
                    <a:pt x="83" y="88"/>
                  </a:lnTo>
                  <a:lnTo>
                    <a:pt x="73" y="96"/>
                  </a:lnTo>
                  <a:lnTo>
                    <a:pt x="62" y="107"/>
                  </a:lnTo>
                  <a:lnTo>
                    <a:pt x="59" y="108"/>
                  </a:lnTo>
                  <a:lnTo>
                    <a:pt x="55" y="112"/>
                  </a:lnTo>
                  <a:lnTo>
                    <a:pt x="49" y="116"/>
                  </a:lnTo>
                  <a:lnTo>
                    <a:pt x="41" y="123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3" y="129"/>
                  </a:lnTo>
                  <a:lnTo>
                    <a:pt x="31" y="130"/>
                  </a:lnTo>
                  <a:lnTo>
                    <a:pt x="28" y="135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105" y="138"/>
                  </a:lnTo>
                  <a:lnTo>
                    <a:pt x="105" y="13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5" name="Freeform 411"/>
            <p:cNvSpPr>
              <a:spLocks/>
            </p:cNvSpPr>
            <p:nvPr/>
          </p:nvSpPr>
          <p:spPr bwMode="auto">
            <a:xfrm>
              <a:off x="2005073" y="5361747"/>
              <a:ext cx="26878" cy="73196"/>
            </a:xfrm>
            <a:custGeom>
              <a:avLst/>
              <a:gdLst>
                <a:gd name="T0" fmla="*/ 59 w 59"/>
                <a:gd name="T1" fmla="*/ 157 h 157"/>
                <a:gd name="T2" fmla="*/ 40 w 59"/>
                <a:gd name="T3" fmla="*/ 157 h 157"/>
                <a:gd name="T4" fmla="*/ 40 w 59"/>
                <a:gd name="T5" fmla="*/ 35 h 157"/>
                <a:gd name="T6" fmla="*/ 38 w 59"/>
                <a:gd name="T7" fmla="*/ 36 h 157"/>
                <a:gd name="T8" fmla="*/ 35 w 59"/>
                <a:gd name="T9" fmla="*/ 40 h 157"/>
                <a:gd name="T10" fmla="*/ 29 w 59"/>
                <a:gd name="T11" fmla="*/ 44 h 157"/>
                <a:gd name="T12" fmla="*/ 22 w 59"/>
                <a:gd name="T13" fmla="*/ 49 h 157"/>
                <a:gd name="T14" fmla="*/ 21 w 59"/>
                <a:gd name="T15" fmla="*/ 49 h 157"/>
                <a:gd name="T16" fmla="*/ 17 w 59"/>
                <a:gd name="T17" fmla="*/ 51 h 157"/>
                <a:gd name="T18" fmla="*/ 14 w 59"/>
                <a:gd name="T19" fmla="*/ 52 h 157"/>
                <a:gd name="T20" fmla="*/ 8 w 59"/>
                <a:gd name="T21" fmla="*/ 55 h 157"/>
                <a:gd name="T22" fmla="*/ 1 w 59"/>
                <a:gd name="T23" fmla="*/ 58 h 157"/>
                <a:gd name="T24" fmla="*/ 0 w 59"/>
                <a:gd name="T25" fmla="*/ 58 h 157"/>
                <a:gd name="T26" fmla="*/ 0 w 59"/>
                <a:gd name="T27" fmla="*/ 40 h 157"/>
                <a:gd name="T28" fmla="*/ 6 w 59"/>
                <a:gd name="T29" fmla="*/ 36 h 157"/>
                <a:gd name="T30" fmla="*/ 16 w 59"/>
                <a:gd name="T31" fmla="*/ 30 h 157"/>
                <a:gd name="T32" fmla="*/ 25 w 59"/>
                <a:gd name="T33" fmla="*/ 24 h 157"/>
                <a:gd name="T34" fmla="*/ 29 w 59"/>
                <a:gd name="T35" fmla="*/ 22 h 157"/>
                <a:gd name="T36" fmla="*/ 30 w 59"/>
                <a:gd name="T37" fmla="*/ 21 h 157"/>
                <a:gd name="T38" fmla="*/ 33 w 59"/>
                <a:gd name="T39" fmla="*/ 18 h 157"/>
                <a:gd name="T40" fmla="*/ 40 w 59"/>
                <a:gd name="T41" fmla="*/ 10 h 157"/>
                <a:gd name="T42" fmla="*/ 45 w 59"/>
                <a:gd name="T43" fmla="*/ 3 h 157"/>
                <a:gd name="T44" fmla="*/ 46 w 59"/>
                <a:gd name="T45" fmla="*/ 0 h 157"/>
                <a:gd name="T46" fmla="*/ 59 w 59"/>
                <a:gd name="T47" fmla="*/ 0 h 157"/>
                <a:gd name="T48" fmla="*/ 59 w 59"/>
                <a:gd name="T49" fmla="*/ 157 h 157"/>
                <a:gd name="T50" fmla="*/ 59 w 59"/>
                <a:gd name="T5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7">
                  <a:moveTo>
                    <a:pt x="59" y="157"/>
                  </a:moveTo>
                  <a:lnTo>
                    <a:pt x="40" y="157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40"/>
                  </a:lnTo>
                  <a:lnTo>
                    <a:pt x="29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7" y="51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9" y="22"/>
                  </a:lnTo>
                  <a:lnTo>
                    <a:pt x="30" y="21"/>
                  </a:lnTo>
                  <a:lnTo>
                    <a:pt x="33" y="18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7"/>
                  </a:lnTo>
                  <a:lnTo>
                    <a:pt x="59" y="157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6" name="Freeform 412"/>
            <p:cNvSpPr>
              <a:spLocks noEditPoints="1"/>
            </p:cNvSpPr>
            <p:nvPr/>
          </p:nvSpPr>
          <p:spPr bwMode="auto">
            <a:xfrm>
              <a:off x="2063462" y="5361747"/>
              <a:ext cx="48194" cy="73196"/>
            </a:xfrm>
            <a:custGeom>
              <a:avLst/>
              <a:gdLst>
                <a:gd name="T0" fmla="*/ 22 w 104"/>
                <a:gd name="T1" fmla="*/ 123 h 159"/>
                <a:gd name="T2" fmla="*/ 29 w 104"/>
                <a:gd name="T3" fmla="*/ 138 h 159"/>
                <a:gd name="T4" fmla="*/ 40 w 104"/>
                <a:gd name="T5" fmla="*/ 143 h 159"/>
                <a:gd name="T6" fmla="*/ 51 w 104"/>
                <a:gd name="T7" fmla="*/ 143 h 159"/>
                <a:gd name="T8" fmla="*/ 64 w 104"/>
                <a:gd name="T9" fmla="*/ 140 h 159"/>
                <a:gd name="T10" fmla="*/ 73 w 104"/>
                <a:gd name="T11" fmla="*/ 131 h 159"/>
                <a:gd name="T12" fmla="*/ 78 w 104"/>
                <a:gd name="T13" fmla="*/ 120 h 159"/>
                <a:gd name="T14" fmla="*/ 81 w 104"/>
                <a:gd name="T15" fmla="*/ 109 h 159"/>
                <a:gd name="T16" fmla="*/ 83 w 104"/>
                <a:gd name="T17" fmla="*/ 90 h 159"/>
                <a:gd name="T18" fmla="*/ 85 w 104"/>
                <a:gd name="T19" fmla="*/ 84 h 159"/>
                <a:gd name="T20" fmla="*/ 75 w 104"/>
                <a:gd name="T21" fmla="*/ 93 h 159"/>
                <a:gd name="T22" fmla="*/ 65 w 104"/>
                <a:gd name="T23" fmla="*/ 99 h 159"/>
                <a:gd name="T24" fmla="*/ 48 w 104"/>
                <a:gd name="T25" fmla="*/ 104 h 159"/>
                <a:gd name="T26" fmla="*/ 37 w 104"/>
                <a:gd name="T27" fmla="*/ 104 h 159"/>
                <a:gd name="T28" fmla="*/ 14 w 104"/>
                <a:gd name="T29" fmla="*/ 90 h 159"/>
                <a:gd name="T30" fmla="*/ 2 w 104"/>
                <a:gd name="T31" fmla="*/ 71 h 159"/>
                <a:gd name="T32" fmla="*/ 0 w 104"/>
                <a:gd name="T33" fmla="*/ 51 h 159"/>
                <a:gd name="T34" fmla="*/ 11 w 104"/>
                <a:gd name="T35" fmla="*/ 19 h 159"/>
                <a:gd name="T36" fmla="*/ 21 w 104"/>
                <a:gd name="T37" fmla="*/ 10 h 159"/>
                <a:gd name="T38" fmla="*/ 49 w 104"/>
                <a:gd name="T39" fmla="*/ 0 h 159"/>
                <a:gd name="T40" fmla="*/ 75 w 104"/>
                <a:gd name="T41" fmla="*/ 10 h 159"/>
                <a:gd name="T42" fmla="*/ 83 w 104"/>
                <a:gd name="T43" fmla="*/ 14 h 159"/>
                <a:gd name="T44" fmla="*/ 97 w 104"/>
                <a:gd name="T45" fmla="*/ 32 h 159"/>
                <a:gd name="T46" fmla="*/ 102 w 104"/>
                <a:gd name="T47" fmla="*/ 55 h 159"/>
                <a:gd name="T48" fmla="*/ 102 w 104"/>
                <a:gd name="T49" fmla="*/ 82 h 159"/>
                <a:gd name="T50" fmla="*/ 97 w 104"/>
                <a:gd name="T51" fmla="*/ 121 h 159"/>
                <a:gd name="T52" fmla="*/ 93 w 104"/>
                <a:gd name="T53" fmla="*/ 132 h 159"/>
                <a:gd name="T54" fmla="*/ 78 w 104"/>
                <a:gd name="T55" fmla="*/ 149 h 159"/>
                <a:gd name="T56" fmla="*/ 61 w 104"/>
                <a:gd name="T57" fmla="*/ 157 h 159"/>
                <a:gd name="T58" fmla="*/ 45 w 104"/>
                <a:gd name="T59" fmla="*/ 159 h 159"/>
                <a:gd name="T60" fmla="*/ 19 w 104"/>
                <a:gd name="T61" fmla="*/ 151 h 159"/>
                <a:gd name="T62" fmla="*/ 11 w 104"/>
                <a:gd name="T63" fmla="*/ 145 h 159"/>
                <a:gd name="T64" fmla="*/ 3 w 104"/>
                <a:gd name="T65" fmla="*/ 121 h 159"/>
                <a:gd name="T66" fmla="*/ 83 w 104"/>
                <a:gd name="T67" fmla="*/ 52 h 159"/>
                <a:gd name="T68" fmla="*/ 73 w 104"/>
                <a:gd name="T69" fmla="*/ 30 h 159"/>
                <a:gd name="T70" fmla="*/ 69 w 104"/>
                <a:gd name="T71" fmla="*/ 22 h 159"/>
                <a:gd name="T72" fmla="*/ 53 w 104"/>
                <a:gd name="T73" fmla="*/ 16 h 159"/>
                <a:gd name="T74" fmla="*/ 35 w 104"/>
                <a:gd name="T75" fmla="*/ 22 h 159"/>
                <a:gd name="T76" fmla="*/ 26 w 104"/>
                <a:gd name="T77" fmla="*/ 33 h 159"/>
                <a:gd name="T78" fmla="*/ 21 w 104"/>
                <a:gd name="T79" fmla="*/ 54 h 159"/>
                <a:gd name="T80" fmla="*/ 22 w 104"/>
                <a:gd name="T81" fmla="*/ 69 h 159"/>
                <a:gd name="T82" fmla="*/ 30 w 104"/>
                <a:gd name="T83" fmla="*/ 79 h 159"/>
                <a:gd name="T84" fmla="*/ 48 w 104"/>
                <a:gd name="T85" fmla="*/ 87 h 159"/>
                <a:gd name="T86" fmla="*/ 57 w 104"/>
                <a:gd name="T87" fmla="*/ 87 h 159"/>
                <a:gd name="T88" fmla="*/ 73 w 104"/>
                <a:gd name="T89" fmla="*/ 77 h 159"/>
                <a:gd name="T90" fmla="*/ 81 w 104"/>
                <a:gd name="T91" fmla="*/ 60 h 159"/>
                <a:gd name="T92" fmla="*/ 83 w 104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40" y="143"/>
                  </a:lnTo>
                  <a:lnTo>
                    <a:pt x="46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20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5" y="87"/>
                  </a:lnTo>
                  <a:lnTo>
                    <a:pt x="85" y="85"/>
                  </a:lnTo>
                  <a:lnTo>
                    <a:pt x="85" y="84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4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2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2" y="19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6" y="33"/>
                  </a:lnTo>
                  <a:lnTo>
                    <a:pt x="22" y="43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21" y="57"/>
                  </a:lnTo>
                  <a:lnTo>
                    <a:pt x="21" y="62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7"/>
                  </a:lnTo>
                  <a:lnTo>
                    <a:pt x="51" y="87"/>
                  </a:lnTo>
                  <a:lnTo>
                    <a:pt x="53" y="87"/>
                  </a:lnTo>
                  <a:lnTo>
                    <a:pt x="57" y="87"/>
                  </a:lnTo>
                  <a:lnTo>
                    <a:pt x="65" y="84"/>
                  </a:lnTo>
                  <a:lnTo>
                    <a:pt x="72" y="79"/>
                  </a:lnTo>
                  <a:lnTo>
                    <a:pt x="73" y="77"/>
                  </a:lnTo>
                  <a:lnTo>
                    <a:pt x="77" y="73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7" name="Freeform 413"/>
            <p:cNvSpPr>
              <a:spLocks/>
            </p:cNvSpPr>
            <p:nvPr/>
          </p:nvSpPr>
          <p:spPr bwMode="auto">
            <a:xfrm>
              <a:off x="2063462" y="5361747"/>
              <a:ext cx="48194" cy="73196"/>
            </a:xfrm>
            <a:custGeom>
              <a:avLst/>
              <a:gdLst>
                <a:gd name="T0" fmla="*/ 22 w 104"/>
                <a:gd name="T1" fmla="*/ 120 h 159"/>
                <a:gd name="T2" fmla="*/ 22 w 104"/>
                <a:gd name="T3" fmla="*/ 126 h 159"/>
                <a:gd name="T4" fmla="*/ 29 w 104"/>
                <a:gd name="T5" fmla="*/ 138 h 159"/>
                <a:gd name="T6" fmla="*/ 33 w 104"/>
                <a:gd name="T7" fmla="*/ 142 h 159"/>
                <a:gd name="T8" fmla="*/ 46 w 104"/>
                <a:gd name="T9" fmla="*/ 143 h 159"/>
                <a:gd name="T10" fmla="*/ 51 w 104"/>
                <a:gd name="T11" fmla="*/ 143 h 159"/>
                <a:gd name="T12" fmla="*/ 62 w 104"/>
                <a:gd name="T13" fmla="*/ 142 h 159"/>
                <a:gd name="T14" fmla="*/ 65 w 104"/>
                <a:gd name="T15" fmla="*/ 138 h 159"/>
                <a:gd name="T16" fmla="*/ 73 w 104"/>
                <a:gd name="T17" fmla="*/ 131 h 159"/>
                <a:gd name="T18" fmla="*/ 77 w 104"/>
                <a:gd name="T19" fmla="*/ 126 h 159"/>
                <a:gd name="T20" fmla="*/ 80 w 104"/>
                <a:gd name="T21" fmla="*/ 113 h 159"/>
                <a:gd name="T22" fmla="*/ 81 w 104"/>
                <a:gd name="T23" fmla="*/ 109 h 159"/>
                <a:gd name="T24" fmla="*/ 83 w 104"/>
                <a:gd name="T25" fmla="*/ 98 h 159"/>
                <a:gd name="T26" fmla="*/ 85 w 104"/>
                <a:gd name="T27" fmla="*/ 87 h 159"/>
                <a:gd name="T28" fmla="*/ 85 w 104"/>
                <a:gd name="T29" fmla="*/ 84 h 159"/>
                <a:gd name="T30" fmla="*/ 80 w 104"/>
                <a:gd name="T31" fmla="*/ 88 h 159"/>
                <a:gd name="T32" fmla="*/ 69 w 104"/>
                <a:gd name="T33" fmla="*/ 98 h 159"/>
                <a:gd name="T34" fmla="*/ 65 w 104"/>
                <a:gd name="T35" fmla="*/ 99 h 159"/>
                <a:gd name="T36" fmla="*/ 56 w 104"/>
                <a:gd name="T37" fmla="*/ 104 h 159"/>
                <a:gd name="T38" fmla="*/ 46 w 104"/>
                <a:gd name="T39" fmla="*/ 104 h 159"/>
                <a:gd name="T40" fmla="*/ 37 w 104"/>
                <a:gd name="T41" fmla="*/ 104 h 159"/>
                <a:gd name="T42" fmla="*/ 16 w 104"/>
                <a:gd name="T43" fmla="*/ 93 h 159"/>
                <a:gd name="T44" fmla="*/ 11 w 104"/>
                <a:gd name="T45" fmla="*/ 88 h 159"/>
                <a:gd name="T46" fmla="*/ 2 w 104"/>
                <a:gd name="T47" fmla="*/ 71 h 159"/>
                <a:gd name="T48" fmla="*/ 0 w 104"/>
                <a:gd name="T49" fmla="*/ 54 h 159"/>
                <a:gd name="T50" fmla="*/ 0 w 104"/>
                <a:gd name="T51" fmla="*/ 43 h 159"/>
                <a:gd name="T52" fmla="*/ 11 w 104"/>
                <a:gd name="T53" fmla="*/ 19 h 159"/>
                <a:gd name="T54" fmla="*/ 16 w 104"/>
                <a:gd name="T55" fmla="*/ 14 h 159"/>
                <a:gd name="T56" fmla="*/ 32 w 104"/>
                <a:gd name="T57" fmla="*/ 3 h 159"/>
                <a:gd name="T58" fmla="*/ 49 w 104"/>
                <a:gd name="T59" fmla="*/ 0 h 159"/>
                <a:gd name="T60" fmla="*/ 65 w 104"/>
                <a:gd name="T61" fmla="*/ 5 h 159"/>
                <a:gd name="T62" fmla="*/ 78 w 104"/>
                <a:gd name="T63" fmla="*/ 10 h 159"/>
                <a:gd name="T64" fmla="*/ 83 w 104"/>
                <a:gd name="T65" fmla="*/ 14 h 159"/>
                <a:gd name="T66" fmla="*/ 96 w 104"/>
                <a:gd name="T67" fmla="*/ 30 h 159"/>
                <a:gd name="T68" fmla="*/ 97 w 104"/>
                <a:gd name="T69" fmla="*/ 35 h 159"/>
                <a:gd name="T70" fmla="*/ 102 w 104"/>
                <a:gd name="T71" fmla="*/ 55 h 159"/>
                <a:gd name="T72" fmla="*/ 104 w 104"/>
                <a:gd name="T73" fmla="*/ 76 h 159"/>
                <a:gd name="T74" fmla="*/ 102 w 104"/>
                <a:gd name="T75" fmla="*/ 90 h 159"/>
                <a:gd name="T76" fmla="*/ 97 w 104"/>
                <a:gd name="T77" fmla="*/ 121 h 159"/>
                <a:gd name="T78" fmla="*/ 96 w 104"/>
                <a:gd name="T79" fmla="*/ 126 h 159"/>
                <a:gd name="T80" fmla="*/ 86 w 104"/>
                <a:gd name="T81" fmla="*/ 142 h 159"/>
                <a:gd name="T82" fmla="*/ 78 w 104"/>
                <a:gd name="T83" fmla="*/ 149 h 159"/>
                <a:gd name="T84" fmla="*/ 70 w 104"/>
                <a:gd name="T85" fmla="*/ 154 h 159"/>
                <a:gd name="T86" fmla="*/ 49 w 104"/>
                <a:gd name="T87" fmla="*/ 159 h 159"/>
                <a:gd name="T88" fmla="*/ 45 w 104"/>
                <a:gd name="T89" fmla="*/ 159 h 159"/>
                <a:gd name="T90" fmla="*/ 27 w 104"/>
                <a:gd name="T91" fmla="*/ 156 h 159"/>
                <a:gd name="T92" fmla="*/ 18 w 104"/>
                <a:gd name="T93" fmla="*/ 149 h 159"/>
                <a:gd name="T94" fmla="*/ 11 w 104"/>
                <a:gd name="T95" fmla="*/ 145 h 159"/>
                <a:gd name="T96" fmla="*/ 3 w 104"/>
                <a:gd name="T97" fmla="*/ 124 h 159"/>
                <a:gd name="T98" fmla="*/ 3 w 104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40" y="143"/>
                  </a:lnTo>
                  <a:lnTo>
                    <a:pt x="46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20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5" y="87"/>
                  </a:lnTo>
                  <a:lnTo>
                    <a:pt x="85" y="85"/>
                  </a:lnTo>
                  <a:lnTo>
                    <a:pt x="85" y="84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4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2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8" name="Freeform 414"/>
            <p:cNvSpPr>
              <a:spLocks/>
            </p:cNvSpPr>
            <p:nvPr/>
          </p:nvSpPr>
          <p:spPr bwMode="auto">
            <a:xfrm>
              <a:off x="2072730" y="5369159"/>
              <a:ext cx="28731" cy="32429"/>
            </a:xfrm>
            <a:custGeom>
              <a:avLst/>
              <a:gdLst>
                <a:gd name="T0" fmla="*/ 62 w 62"/>
                <a:gd name="T1" fmla="*/ 36 h 71"/>
                <a:gd name="T2" fmla="*/ 60 w 62"/>
                <a:gd name="T3" fmla="*/ 30 h 71"/>
                <a:gd name="T4" fmla="*/ 57 w 62"/>
                <a:gd name="T5" fmla="*/ 20 h 71"/>
                <a:gd name="T6" fmla="*/ 52 w 62"/>
                <a:gd name="T7" fmla="*/ 14 h 71"/>
                <a:gd name="T8" fmla="*/ 52 w 62"/>
                <a:gd name="T9" fmla="*/ 11 h 71"/>
                <a:gd name="T10" fmla="*/ 51 w 62"/>
                <a:gd name="T11" fmla="*/ 9 h 71"/>
                <a:gd name="T12" fmla="*/ 48 w 62"/>
                <a:gd name="T13" fmla="*/ 6 h 71"/>
                <a:gd name="T14" fmla="*/ 41 w 62"/>
                <a:gd name="T15" fmla="*/ 3 h 71"/>
                <a:gd name="T16" fmla="*/ 33 w 62"/>
                <a:gd name="T17" fmla="*/ 2 h 71"/>
                <a:gd name="T18" fmla="*/ 32 w 62"/>
                <a:gd name="T19" fmla="*/ 0 h 71"/>
                <a:gd name="T20" fmla="*/ 25 w 62"/>
                <a:gd name="T21" fmla="*/ 2 h 71"/>
                <a:gd name="T22" fmla="*/ 20 w 62"/>
                <a:gd name="T23" fmla="*/ 3 h 71"/>
                <a:gd name="T24" fmla="*/ 14 w 62"/>
                <a:gd name="T25" fmla="*/ 6 h 71"/>
                <a:gd name="T26" fmla="*/ 9 w 62"/>
                <a:gd name="T27" fmla="*/ 11 h 71"/>
                <a:gd name="T28" fmla="*/ 8 w 62"/>
                <a:gd name="T29" fmla="*/ 14 h 71"/>
                <a:gd name="T30" fmla="*/ 5 w 62"/>
                <a:gd name="T31" fmla="*/ 17 h 71"/>
                <a:gd name="T32" fmla="*/ 1 w 62"/>
                <a:gd name="T33" fmla="*/ 27 h 71"/>
                <a:gd name="T34" fmla="*/ 0 w 62"/>
                <a:gd name="T35" fmla="*/ 36 h 71"/>
                <a:gd name="T36" fmla="*/ 0 w 62"/>
                <a:gd name="T37" fmla="*/ 38 h 71"/>
                <a:gd name="T38" fmla="*/ 0 w 62"/>
                <a:gd name="T39" fmla="*/ 41 h 71"/>
                <a:gd name="T40" fmla="*/ 0 w 62"/>
                <a:gd name="T41" fmla="*/ 46 h 71"/>
                <a:gd name="T42" fmla="*/ 1 w 62"/>
                <a:gd name="T43" fmla="*/ 53 h 71"/>
                <a:gd name="T44" fmla="*/ 6 w 62"/>
                <a:gd name="T45" fmla="*/ 60 h 71"/>
                <a:gd name="T46" fmla="*/ 8 w 62"/>
                <a:gd name="T47" fmla="*/ 61 h 71"/>
                <a:gd name="T48" fmla="*/ 9 w 62"/>
                <a:gd name="T49" fmla="*/ 63 h 71"/>
                <a:gd name="T50" fmla="*/ 12 w 62"/>
                <a:gd name="T51" fmla="*/ 66 h 71"/>
                <a:gd name="T52" fmla="*/ 19 w 62"/>
                <a:gd name="T53" fmla="*/ 69 h 71"/>
                <a:gd name="T54" fmla="*/ 27 w 62"/>
                <a:gd name="T55" fmla="*/ 71 h 71"/>
                <a:gd name="T56" fmla="*/ 30 w 62"/>
                <a:gd name="T57" fmla="*/ 71 h 71"/>
                <a:gd name="T58" fmla="*/ 32 w 62"/>
                <a:gd name="T59" fmla="*/ 71 h 71"/>
                <a:gd name="T60" fmla="*/ 36 w 62"/>
                <a:gd name="T61" fmla="*/ 71 h 71"/>
                <a:gd name="T62" fmla="*/ 44 w 62"/>
                <a:gd name="T63" fmla="*/ 68 h 71"/>
                <a:gd name="T64" fmla="*/ 51 w 62"/>
                <a:gd name="T65" fmla="*/ 63 h 71"/>
                <a:gd name="T66" fmla="*/ 52 w 62"/>
                <a:gd name="T67" fmla="*/ 61 h 71"/>
                <a:gd name="T68" fmla="*/ 56 w 62"/>
                <a:gd name="T69" fmla="*/ 57 h 71"/>
                <a:gd name="T70" fmla="*/ 57 w 62"/>
                <a:gd name="T71" fmla="*/ 53 h 71"/>
                <a:gd name="T72" fmla="*/ 60 w 62"/>
                <a:gd name="T73" fmla="*/ 44 h 71"/>
                <a:gd name="T74" fmla="*/ 62 w 62"/>
                <a:gd name="T75" fmla="*/ 36 h 71"/>
                <a:gd name="T76" fmla="*/ 62 w 62"/>
                <a:gd name="T77" fmla="*/ 36 h 71"/>
                <a:gd name="T78" fmla="*/ 62 w 62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1">
                  <a:moveTo>
                    <a:pt x="62" y="36"/>
                  </a:moveTo>
                  <a:lnTo>
                    <a:pt x="60" y="30"/>
                  </a:lnTo>
                  <a:lnTo>
                    <a:pt x="57" y="20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1" y="3"/>
                  </a:lnTo>
                  <a:lnTo>
                    <a:pt x="33" y="2"/>
                  </a:lnTo>
                  <a:lnTo>
                    <a:pt x="32" y="0"/>
                  </a:lnTo>
                  <a:lnTo>
                    <a:pt x="25" y="2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1" y="53"/>
                  </a:lnTo>
                  <a:lnTo>
                    <a:pt x="6" y="60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12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6" y="71"/>
                  </a:lnTo>
                  <a:lnTo>
                    <a:pt x="44" y="68"/>
                  </a:lnTo>
                  <a:lnTo>
                    <a:pt x="51" y="63"/>
                  </a:lnTo>
                  <a:lnTo>
                    <a:pt x="52" y="61"/>
                  </a:lnTo>
                  <a:lnTo>
                    <a:pt x="56" y="57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9" name="Freeform 415"/>
            <p:cNvSpPr>
              <a:spLocks/>
            </p:cNvSpPr>
            <p:nvPr/>
          </p:nvSpPr>
          <p:spPr bwMode="auto">
            <a:xfrm>
              <a:off x="2129266" y="5363600"/>
              <a:ext cx="47268" cy="71343"/>
            </a:xfrm>
            <a:custGeom>
              <a:avLst/>
              <a:gdLst>
                <a:gd name="T0" fmla="*/ 0 w 102"/>
                <a:gd name="T1" fmla="*/ 19 h 154"/>
                <a:gd name="T2" fmla="*/ 0 w 102"/>
                <a:gd name="T3" fmla="*/ 0 h 154"/>
                <a:gd name="T4" fmla="*/ 102 w 102"/>
                <a:gd name="T5" fmla="*/ 0 h 154"/>
                <a:gd name="T6" fmla="*/ 102 w 102"/>
                <a:gd name="T7" fmla="*/ 15 h 154"/>
                <a:gd name="T8" fmla="*/ 99 w 102"/>
                <a:gd name="T9" fmla="*/ 18 h 154"/>
                <a:gd name="T10" fmla="*/ 94 w 102"/>
                <a:gd name="T11" fmla="*/ 24 h 154"/>
                <a:gd name="T12" fmla="*/ 83 w 102"/>
                <a:gd name="T13" fmla="*/ 38 h 154"/>
                <a:gd name="T14" fmla="*/ 73 w 102"/>
                <a:gd name="T15" fmla="*/ 54 h 154"/>
                <a:gd name="T16" fmla="*/ 72 w 102"/>
                <a:gd name="T17" fmla="*/ 57 h 154"/>
                <a:gd name="T18" fmla="*/ 69 w 102"/>
                <a:gd name="T19" fmla="*/ 62 h 154"/>
                <a:gd name="T20" fmla="*/ 64 w 102"/>
                <a:gd name="T21" fmla="*/ 71 h 154"/>
                <a:gd name="T22" fmla="*/ 56 w 102"/>
                <a:gd name="T23" fmla="*/ 88 h 154"/>
                <a:gd name="T24" fmla="*/ 49 w 102"/>
                <a:gd name="T25" fmla="*/ 107 h 154"/>
                <a:gd name="T26" fmla="*/ 49 w 102"/>
                <a:gd name="T27" fmla="*/ 110 h 154"/>
                <a:gd name="T28" fmla="*/ 48 w 102"/>
                <a:gd name="T29" fmla="*/ 115 h 154"/>
                <a:gd name="T30" fmla="*/ 46 w 102"/>
                <a:gd name="T31" fmla="*/ 121 h 154"/>
                <a:gd name="T32" fmla="*/ 43 w 102"/>
                <a:gd name="T33" fmla="*/ 135 h 154"/>
                <a:gd name="T34" fmla="*/ 42 w 102"/>
                <a:gd name="T35" fmla="*/ 151 h 154"/>
                <a:gd name="T36" fmla="*/ 42 w 102"/>
                <a:gd name="T37" fmla="*/ 154 h 154"/>
                <a:gd name="T38" fmla="*/ 22 w 102"/>
                <a:gd name="T39" fmla="*/ 154 h 154"/>
                <a:gd name="T40" fmla="*/ 22 w 102"/>
                <a:gd name="T41" fmla="*/ 151 h 154"/>
                <a:gd name="T42" fmla="*/ 22 w 102"/>
                <a:gd name="T43" fmla="*/ 145 h 154"/>
                <a:gd name="T44" fmla="*/ 24 w 102"/>
                <a:gd name="T45" fmla="*/ 131 h 154"/>
                <a:gd name="T46" fmla="*/ 27 w 102"/>
                <a:gd name="T47" fmla="*/ 113 h 154"/>
                <a:gd name="T48" fmla="*/ 29 w 102"/>
                <a:gd name="T49" fmla="*/ 109 h 154"/>
                <a:gd name="T50" fmla="*/ 29 w 102"/>
                <a:gd name="T51" fmla="*/ 106 h 154"/>
                <a:gd name="T52" fmla="*/ 32 w 102"/>
                <a:gd name="T53" fmla="*/ 96 h 154"/>
                <a:gd name="T54" fmla="*/ 38 w 102"/>
                <a:gd name="T55" fmla="*/ 81 h 154"/>
                <a:gd name="T56" fmla="*/ 46 w 102"/>
                <a:gd name="T57" fmla="*/ 63 h 154"/>
                <a:gd name="T58" fmla="*/ 49 w 102"/>
                <a:gd name="T59" fmla="*/ 59 h 154"/>
                <a:gd name="T60" fmla="*/ 51 w 102"/>
                <a:gd name="T61" fmla="*/ 55 h 154"/>
                <a:gd name="T62" fmla="*/ 56 w 102"/>
                <a:gd name="T63" fmla="*/ 48 h 154"/>
                <a:gd name="T64" fmla="*/ 64 w 102"/>
                <a:gd name="T65" fmla="*/ 35 h 154"/>
                <a:gd name="T66" fmla="*/ 73 w 102"/>
                <a:gd name="T67" fmla="*/ 22 h 154"/>
                <a:gd name="T68" fmla="*/ 77 w 102"/>
                <a:gd name="T69" fmla="*/ 19 h 154"/>
                <a:gd name="T70" fmla="*/ 0 w 102"/>
                <a:gd name="T71" fmla="*/ 19 h 154"/>
                <a:gd name="T72" fmla="*/ 0 w 102"/>
                <a:gd name="T73" fmla="*/ 1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54">
                  <a:moveTo>
                    <a:pt x="0" y="19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5"/>
                  </a:lnTo>
                  <a:lnTo>
                    <a:pt x="99" y="18"/>
                  </a:lnTo>
                  <a:lnTo>
                    <a:pt x="94" y="24"/>
                  </a:lnTo>
                  <a:lnTo>
                    <a:pt x="83" y="38"/>
                  </a:lnTo>
                  <a:lnTo>
                    <a:pt x="73" y="54"/>
                  </a:lnTo>
                  <a:lnTo>
                    <a:pt x="72" y="57"/>
                  </a:lnTo>
                  <a:lnTo>
                    <a:pt x="69" y="62"/>
                  </a:lnTo>
                  <a:lnTo>
                    <a:pt x="64" y="71"/>
                  </a:lnTo>
                  <a:lnTo>
                    <a:pt x="56" y="88"/>
                  </a:lnTo>
                  <a:lnTo>
                    <a:pt x="49" y="107"/>
                  </a:lnTo>
                  <a:lnTo>
                    <a:pt x="49" y="110"/>
                  </a:lnTo>
                  <a:lnTo>
                    <a:pt x="48" y="115"/>
                  </a:lnTo>
                  <a:lnTo>
                    <a:pt x="46" y="121"/>
                  </a:lnTo>
                  <a:lnTo>
                    <a:pt x="43" y="135"/>
                  </a:lnTo>
                  <a:lnTo>
                    <a:pt x="42" y="151"/>
                  </a:lnTo>
                  <a:lnTo>
                    <a:pt x="42" y="154"/>
                  </a:lnTo>
                  <a:lnTo>
                    <a:pt x="22" y="154"/>
                  </a:lnTo>
                  <a:lnTo>
                    <a:pt x="22" y="151"/>
                  </a:lnTo>
                  <a:lnTo>
                    <a:pt x="22" y="145"/>
                  </a:lnTo>
                  <a:lnTo>
                    <a:pt x="24" y="131"/>
                  </a:lnTo>
                  <a:lnTo>
                    <a:pt x="27" y="113"/>
                  </a:lnTo>
                  <a:lnTo>
                    <a:pt x="29" y="109"/>
                  </a:lnTo>
                  <a:lnTo>
                    <a:pt x="29" y="106"/>
                  </a:lnTo>
                  <a:lnTo>
                    <a:pt x="32" y="96"/>
                  </a:lnTo>
                  <a:lnTo>
                    <a:pt x="38" y="81"/>
                  </a:lnTo>
                  <a:lnTo>
                    <a:pt x="46" y="63"/>
                  </a:lnTo>
                  <a:lnTo>
                    <a:pt x="49" y="59"/>
                  </a:lnTo>
                  <a:lnTo>
                    <a:pt x="51" y="55"/>
                  </a:lnTo>
                  <a:lnTo>
                    <a:pt x="56" y="48"/>
                  </a:lnTo>
                  <a:lnTo>
                    <a:pt x="64" y="35"/>
                  </a:lnTo>
                  <a:lnTo>
                    <a:pt x="73" y="22"/>
                  </a:lnTo>
                  <a:lnTo>
                    <a:pt x="7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0" name="Freeform 416"/>
            <p:cNvSpPr>
              <a:spLocks noEditPoints="1"/>
            </p:cNvSpPr>
            <p:nvPr/>
          </p:nvSpPr>
          <p:spPr bwMode="auto">
            <a:xfrm>
              <a:off x="2193216" y="5361747"/>
              <a:ext cx="48194" cy="73196"/>
            </a:xfrm>
            <a:custGeom>
              <a:avLst/>
              <a:gdLst>
                <a:gd name="T0" fmla="*/ 24 w 104"/>
                <a:gd name="T1" fmla="*/ 71 h 159"/>
                <a:gd name="T2" fmla="*/ 13 w 104"/>
                <a:gd name="T3" fmla="*/ 60 h 159"/>
                <a:gd name="T4" fmla="*/ 6 w 104"/>
                <a:gd name="T5" fmla="*/ 47 h 159"/>
                <a:gd name="T6" fmla="*/ 6 w 104"/>
                <a:gd name="T7" fmla="*/ 33 h 159"/>
                <a:gd name="T8" fmla="*/ 19 w 104"/>
                <a:gd name="T9" fmla="*/ 13 h 159"/>
                <a:gd name="T10" fmla="*/ 35 w 104"/>
                <a:gd name="T11" fmla="*/ 3 h 159"/>
                <a:gd name="T12" fmla="*/ 61 w 104"/>
                <a:gd name="T13" fmla="*/ 2 h 159"/>
                <a:gd name="T14" fmla="*/ 84 w 104"/>
                <a:gd name="T15" fmla="*/ 13 h 159"/>
                <a:gd name="T16" fmla="*/ 94 w 104"/>
                <a:gd name="T17" fmla="*/ 29 h 159"/>
                <a:gd name="T18" fmla="*/ 96 w 104"/>
                <a:gd name="T19" fmla="*/ 47 h 159"/>
                <a:gd name="T20" fmla="*/ 91 w 104"/>
                <a:gd name="T21" fmla="*/ 60 h 159"/>
                <a:gd name="T22" fmla="*/ 83 w 104"/>
                <a:gd name="T23" fmla="*/ 69 h 159"/>
                <a:gd name="T24" fmla="*/ 81 w 104"/>
                <a:gd name="T25" fmla="*/ 76 h 159"/>
                <a:gd name="T26" fmla="*/ 96 w 104"/>
                <a:gd name="T27" fmla="*/ 88 h 159"/>
                <a:gd name="T28" fmla="*/ 102 w 104"/>
                <a:gd name="T29" fmla="*/ 105 h 159"/>
                <a:gd name="T30" fmla="*/ 102 w 104"/>
                <a:gd name="T31" fmla="*/ 123 h 159"/>
                <a:gd name="T32" fmla="*/ 89 w 104"/>
                <a:gd name="T33" fmla="*/ 146 h 159"/>
                <a:gd name="T34" fmla="*/ 69 w 104"/>
                <a:gd name="T35" fmla="*/ 157 h 159"/>
                <a:gd name="T36" fmla="*/ 48 w 104"/>
                <a:gd name="T37" fmla="*/ 159 h 159"/>
                <a:gd name="T38" fmla="*/ 16 w 104"/>
                <a:gd name="T39" fmla="*/ 149 h 159"/>
                <a:gd name="T40" fmla="*/ 8 w 104"/>
                <a:gd name="T41" fmla="*/ 140 h 159"/>
                <a:gd name="T42" fmla="*/ 0 w 104"/>
                <a:gd name="T43" fmla="*/ 112 h 159"/>
                <a:gd name="T44" fmla="*/ 1 w 104"/>
                <a:gd name="T45" fmla="*/ 96 h 159"/>
                <a:gd name="T46" fmla="*/ 11 w 104"/>
                <a:gd name="T47" fmla="*/ 82 h 159"/>
                <a:gd name="T48" fmla="*/ 30 w 104"/>
                <a:gd name="T49" fmla="*/ 73 h 159"/>
                <a:gd name="T50" fmla="*/ 27 w 104"/>
                <a:gd name="T51" fmla="*/ 40 h 159"/>
                <a:gd name="T52" fmla="*/ 29 w 104"/>
                <a:gd name="T53" fmla="*/ 52 h 159"/>
                <a:gd name="T54" fmla="*/ 37 w 104"/>
                <a:gd name="T55" fmla="*/ 62 h 159"/>
                <a:gd name="T56" fmla="*/ 53 w 104"/>
                <a:gd name="T57" fmla="*/ 65 h 159"/>
                <a:gd name="T58" fmla="*/ 64 w 104"/>
                <a:gd name="T59" fmla="*/ 63 h 159"/>
                <a:gd name="T60" fmla="*/ 73 w 104"/>
                <a:gd name="T61" fmla="*/ 55 h 159"/>
                <a:gd name="T62" fmla="*/ 78 w 104"/>
                <a:gd name="T63" fmla="*/ 41 h 159"/>
                <a:gd name="T64" fmla="*/ 73 w 104"/>
                <a:gd name="T65" fmla="*/ 29 h 159"/>
                <a:gd name="T66" fmla="*/ 64 w 104"/>
                <a:gd name="T67" fmla="*/ 19 h 159"/>
                <a:gd name="T68" fmla="*/ 46 w 104"/>
                <a:gd name="T69" fmla="*/ 18 h 159"/>
                <a:gd name="T70" fmla="*/ 33 w 104"/>
                <a:gd name="T71" fmla="*/ 24 h 159"/>
                <a:gd name="T72" fmla="*/ 27 w 104"/>
                <a:gd name="T73" fmla="*/ 33 h 159"/>
                <a:gd name="T74" fmla="*/ 27 w 104"/>
                <a:gd name="T75" fmla="*/ 40 h 159"/>
                <a:gd name="T76" fmla="*/ 21 w 104"/>
                <a:gd name="T77" fmla="*/ 113 h 159"/>
                <a:gd name="T78" fmla="*/ 22 w 104"/>
                <a:gd name="T79" fmla="*/ 127 h 159"/>
                <a:gd name="T80" fmla="*/ 29 w 104"/>
                <a:gd name="T81" fmla="*/ 137 h 159"/>
                <a:gd name="T82" fmla="*/ 38 w 104"/>
                <a:gd name="T83" fmla="*/ 142 h 159"/>
                <a:gd name="T84" fmla="*/ 53 w 104"/>
                <a:gd name="T85" fmla="*/ 143 h 159"/>
                <a:gd name="T86" fmla="*/ 65 w 104"/>
                <a:gd name="T87" fmla="*/ 142 h 159"/>
                <a:gd name="T88" fmla="*/ 78 w 104"/>
                <a:gd name="T89" fmla="*/ 131 h 159"/>
                <a:gd name="T90" fmla="*/ 84 w 104"/>
                <a:gd name="T91" fmla="*/ 112 h 159"/>
                <a:gd name="T92" fmla="*/ 78 w 104"/>
                <a:gd name="T93" fmla="*/ 96 h 159"/>
                <a:gd name="T94" fmla="*/ 65 w 104"/>
                <a:gd name="T95" fmla="*/ 85 h 159"/>
                <a:gd name="T96" fmla="*/ 45 w 104"/>
                <a:gd name="T97" fmla="*/ 82 h 159"/>
                <a:gd name="T98" fmla="*/ 29 w 104"/>
                <a:gd name="T99" fmla="*/ 90 h 159"/>
                <a:gd name="T100" fmla="*/ 21 w 104"/>
                <a:gd name="T101" fmla="*/ 102 h 159"/>
                <a:gd name="T102" fmla="*/ 21 w 104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59">
                  <a:moveTo>
                    <a:pt x="30" y="73"/>
                  </a:moveTo>
                  <a:lnTo>
                    <a:pt x="27" y="73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2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6" y="73"/>
                  </a:lnTo>
                  <a:lnTo>
                    <a:pt x="75" y="73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5"/>
                  </a:lnTo>
                  <a:lnTo>
                    <a:pt x="100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close/>
                  <a:moveTo>
                    <a:pt x="27" y="40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9" y="52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7" y="62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7" y="65"/>
                  </a:lnTo>
                  <a:lnTo>
                    <a:pt x="64" y="63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6" y="49"/>
                  </a:lnTo>
                  <a:lnTo>
                    <a:pt x="76" y="43"/>
                  </a:lnTo>
                  <a:lnTo>
                    <a:pt x="78" y="41"/>
                  </a:lnTo>
                  <a:lnTo>
                    <a:pt x="76" y="36"/>
                  </a:lnTo>
                  <a:lnTo>
                    <a:pt x="76" y="33"/>
                  </a:lnTo>
                  <a:lnTo>
                    <a:pt x="73" y="29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64" y="19"/>
                  </a:lnTo>
                  <a:lnTo>
                    <a:pt x="57" y="18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43" y="18"/>
                  </a:lnTo>
                  <a:lnTo>
                    <a:pt x="37" y="21"/>
                  </a:lnTo>
                  <a:lnTo>
                    <a:pt x="33" y="24"/>
                  </a:lnTo>
                  <a:lnTo>
                    <a:pt x="32" y="25"/>
                  </a:lnTo>
                  <a:lnTo>
                    <a:pt x="30" y="29"/>
                  </a:lnTo>
                  <a:lnTo>
                    <a:pt x="27" y="3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6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5" y="132"/>
                  </a:lnTo>
                  <a:lnTo>
                    <a:pt x="29" y="137"/>
                  </a:lnTo>
                  <a:lnTo>
                    <a:pt x="33" y="140"/>
                  </a:lnTo>
                  <a:lnTo>
                    <a:pt x="35" y="140"/>
                  </a:lnTo>
                  <a:lnTo>
                    <a:pt x="38" y="142"/>
                  </a:lnTo>
                  <a:lnTo>
                    <a:pt x="45" y="143"/>
                  </a:lnTo>
                  <a:lnTo>
                    <a:pt x="51" y="143"/>
                  </a:lnTo>
                  <a:lnTo>
                    <a:pt x="53" y="143"/>
                  </a:lnTo>
                  <a:lnTo>
                    <a:pt x="54" y="143"/>
                  </a:lnTo>
                  <a:lnTo>
                    <a:pt x="57" y="143"/>
                  </a:lnTo>
                  <a:lnTo>
                    <a:pt x="65" y="142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1"/>
                  </a:lnTo>
                  <a:lnTo>
                    <a:pt x="80" y="127"/>
                  </a:lnTo>
                  <a:lnTo>
                    <a:pt x="83" y="120"/>
                  </a:lnTo>
                  <a:lnTo>
                    <a:pt x="84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9" y="87"/>
                  </a:lnTo>
                  <a:lnTo>
                    <a:pt x="65" y="85"/>
                  </a:lnTo>
                  <a:lnTo>
                    <a:pt x="57" y="82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4"/>
                  </a:lnTo>
                  <a:lnTo>
                    <a:pt x="33" y="87"/>
                  </a:lnTo>
                  <a:lnTo>
                    <a:pt x="29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1" name="Freeform 417"/>
            <p:cNvSpPr>
              <a:spLocks/>
            </p:cNvSpPr>
            <p:nvPr/>
          </p:nvSpPr>
          <p:spPr bwMode="auto">
            <a:xfrm>
              <a:off x="2193216" y="5361747"/>
              <a:ext cx="48194" cy="73196"/>
            </a:xfrm>
            <a:custGeom>
              <a:avLst/>
              <a:gdLst>
                <a:gd name="T0" fmla="*/ 27 w 104"/>
                <a:gd name="T1" fmla="*/ 73 h 159"/>
                <a:gd name="T2" fmla="*/ 17 w 104"/>
                <a:gd name="T3" fmla="*/ 66 h 159"/>
                <a:gd name="T4" fmla="*/ 13 w 104"/>
                <a:gd name="T5" fmla="*/ 60 h 159"/>
                <a:gd name="T6" fmla="*/ 8 w 104"/>
                <a:gd name="T7" fmla="*/ 54 h 159"/>
                <a:gd name="T8" fmla="*/ 6 w 104"/>
                <a:gd name="T9" fmla="*/ 41 h 159"/>
                <a:gd name="T10" fmla="*/ 6 w 104"/>
                <a:gd name="T11" fmla="*/ 33 h 159"/>
                <a:gd name="T12" fmla="*/ 16 w 104"/>
                <a:gd name="T13" fmla="*/ 16 h 159"/>
                <a:gd name="T14" fmla="*/ 21 w 104"/>
                <a:gd name="T15" fmla="*/ 11 h 159"/>
                <a:gd name="T16" fmla="*/ 35 w 104"/>
                <a:gd name="T17" fmla="*/ 3 h 159"/>
                <a:gd name="T18" fmla="*/ 51 w 104"/>
                <a:gd name="T19" fmla="*/ 0 h 159"/>
                <a:gd name="T20" fmla="*/ 65 w 104"/>
                <a:gd name="T21" fmla="*/ 3 h 159"/>
                <a:gd name="T22" fmla="*/ 84 w 104"/>
                <a:gd name="T23" fmla="*/ 13 h 159"/>
                <a:gd name="T24" fmla="*/ 89 w 104"/>
                <a:gd name="T25" fmla="*/ 19 h 159"/>
                <a:gd name="T26" fmla="*/ 96 w 104"/>
                <a:gd name="T27" fmla="*/ 40 h 159"/>
                <a:gd name="T28" fmla="*/ 96 w 104"/>
                <a:gd name="T29" fmla="*/ 47 h 159"/>
                <a:gd name="T30" fmla="*/ 91 w 104"/>
                <a:gd name="T31" fmla="*/ 60 h 159"/>
                <a:gd name="T32" fmla="*/ 89 w 104"/>
                <a:gd name="T33" fmla="*/ 62 h 159"/>
                <a:gd name="T34" fmla="*/ 83 w 104"/>
                <a:gd name="T35" fmla="*/ 69 h 159"/>
                <a:gd name="T36" fmla="*/ 75 w 104"/>
                <a:gd name="T37" fmla="*/ 73 h 159"/>
                <a:gd name="T38" fmla="*/ 88 w 104"/>
                <a:gd name="T39" fmla="*/ 80 h 159"/>
                <a:gd name="T40" fmla="*/ 96 w 104"/>
                <a:gd name="T41" fmla="*/ 88 h 159"/>
                <a:gd name="T42" fmla="*/ 100 w 104"/>
                <a:gd name="T43" fmla="*/ 98 h 159"/>
                <a:gd name="T44" fmla="*/ 104 w 104"/>
                <a:gd name="T45" fmla="*/ 112 h 159"/>
                <a:gd name="T46" fmla="*/ 102 w 104"/>
                <a:gd name="T47" fmla="*/ 123 h 159"/>
                <a:gd name="T48" fmla="*/ 91 w 104"/>
                <a:gd name="T49" fmla="*/ 145 h 159"/>
                <a:gd name="T50" fmla="*/ 86 w 104"/>
                <a:gd name="T51" fmla="*/ 149 h 159"/>
                <a:gd name="T52" fmla="*/ 69 w 104"/>
                <a:gd name="T53" fmla="*/ 157 h 159"/>
                <a:gd name="T54" fmla="*/ 53 w 104"/>
                <a:gd name="T55" fmla="*/ 159 h 159"/>
                <a:gd name="T56" fmla="*/ 40 w 104"/>
                <a:gd name="T57" fmla="*/ 159 h 159"/>
                <a:gd name="T58" fmla="*/ 16 w 104"/>
                <a:gd name="T59" fmla="*/ 149 h 159"/>
                <a:gd name="T60" fmla="*/ 11 w 104"/>
                <a:gd name="T61" fmla="*/ 145 h 159"/>
                <a:gd name="T62" fmla="*/ 1 w 104"/>
                <a:gd name="T63" fmla="*/ 129 h 159"/>
                <a:gd name="T64" fmla="*/ 0 w 104"/>
                <a:gd name="T65" fmla="*/ 112 h 159"/>
                <a:gd name="T66" fmla="*/ 0 w 104"/>
                <a:gd name="T67" fmla="*/ 105 h 159"/>
                <a:gd name="T68" fmla="*/ 6 w 104"/>
                <a:gd name="T69" fmla="*/ 90 h 159"/>
                <a:gd name="T70" fmla="*/ 11 w 104"/>
                <a:gd name="T71" fmla="*/ 82 h 159"/>
                <a:gd name="T72" fmla="*/ 22 w 104"/>
                <a:gd name="T73" fmla="*/ 76 h 159"/>
                <a:gd name="T74" fmla="*/ 30 w 104"/>
                <a:gd name="T75" fmla="*/ 7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59">
                  <a:moveTo>
                    <a:pt x="30" y="73"/>
                  </a:moveTo>
                  <a:lnTo>
                    <a:pt x="27" y="73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2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6" y="73"/>
                  </a:lnTo>
                  <a:lnTo>
                    <a:pt x="75" y="73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5"/>
                  </a:lnTo>
                  <a:lnTo>
                    <a:pt x="100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2" name="Freeform 418"/>
            <p:cNvSpPr>
              <a:spLocks/>
            </p:cNvSpPr>
            <p:nvPr/>
          </p:nvSpPr>
          <p:spPr bwMode="auto">
            <a:xfrm>
              <a:off x="2206191" y="5369159"/>
              <a:ext cx="24097" cy="22237"/>
            </a:xfrm>
            <a:custGeom>
              <a:avLst/>
              <a:gdLst>
                <a:gd name="T0" fmla="*/ 0 w 51"/>
                <a:gd name="T1" fmla="*/ 24 h 49"/>
                <a:gd name="T2" fmla="*/ 0 w 51"/>
                <a:gd name="T3" fmla="*/ 27 h 49"/>
                <a:gd name="T4" fmla="*/ 0 w 51"/>
                <a:gd name="T5" fmla="*/ 30 h 49"/>
                <a:gd name="T6" fmla="*/ 2 w 51"/>
                <a:gd name="T7" fmla="*/ 36 h 49"/>
                <a:gd name="T8" fmla="*/ 5 w 51"/>
                <a:gd name="T9" fmla="*/ 42 h 49"/>
                <a:gd name="T10" fmla="*/ 6 w 51"/>
                <a:gd name="T11" fmla="*/ 42 h 49"/>
                <a:gd name="T12" fmla="*/ 10 w 51"/>
                <a:gd name="T13" fmla="*/ 46 h 49"/>
                <a:gd name="T14" fmla="*/ 13 w 51"/>
                <a:gd name="T15" fmla="*/ 47 h 49"/>
                <a:gd name="T16" fmla="*/ 19 w 51"/>
                <a:gd name="T17" fmla="*/ 49 h 49"/>
                <a:gd name="T18" fmla="*/ 26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7 w 51"/>
                <a:gd name="T25" fmla="*/ 47 h 49"/>
                <a:gd name="T26" fmla="*/ 42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49 w 51"/>
                <a:gd name="T33" fmla="*/ 33 h 49"/>
                <a:gd name="T34" fmla="*/ 49 w 51"/>
                <a:gd name="T35" fmla="*/ 27 h 49"/>
                <a:gd name="T36" fmla="*/ 51 w 51"/>
                <a:gd name="T37" fmla="*/ 25 h 49"/>
                <a:gd name="T38" fmla="*/ 49 w 51"/>
                <a:gd name="T39" fmla="*/ 20 h 49"/>
                <a:gd name="T40" fmla="*/ 49 w 51"/>
                <a:gd name="T41" fmla="*/ 17 h 49"/>
                <a:gd name="T42" fmla="*/ 46 w 51"/>
                <a:gd name="T43" fmla="*/ 13 h 49"/>
                <a:gd name="T44" fmla="*/ 43 w 51"/>
                <a:gd name="T45" fmla="*/ 8 h 49"/>
                <a:gd name="T46" fmla="*/ 38 w 51"/>
                <a:gd name="T47" fmla="*/ 5 h 49"/>
                <a:gd name="T48" fmla="*/ 37 w 51"/>
                <a:gd name="T49" fmla="*/ 3 h 49"/>
                <a:gd name="T50" fmla="*/ 30 w 51"/>
                <a:gd name="T51" fmla="*/ 2 h 49"/>
                <a:gd name="T52" fmla="*/ 26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10 w 51"/>
                <a:gd name="T59" fmla="*/ 5 h 49"/>
                <a:gd name="T60" fmla="*/ 6 w 51"/>
                <a:gd name="T61" fmla="*/ 8 h 49"/>
                <a:gd name="T62" fmla="*/ 5 w 51"/>
                <a:gd name="T63" fmla="*/ 9 h 49"/>
                <a:gd name="T64" fmla="*/ 3 w 51"/>
                <a:gd name="T65" fmla="*/ 13 h 49"/>
                <a:gd name="T66" fmla="*/ 0 w 51"/>
                <a:gd name="T67" fmla="*/ 17 h 49"/>
                <a:gd name="T68" fmla="*/ 0 w 51"/>
                <a:gd name="T69" fmla="*/ 24 h 49"/>
                <a:gd name="T70" fmla="*/ 0 w 51"/>
                <a:gd name="T71" fmla="*/ 24 h 49"/>
                <a:gd name="T72" fmla="*/ 0 w 51"/>
                <a:gd name="T73" fmla="*/ 24 h 49"/>
                <a:gd name="T74" fmla="*/ 0 w 51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4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7" y="47"/>
                  </a:lnTo>
                  <a:lnTo>
                    <a:pt x="42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49" y="33"/>
                  </a:lnTo>
                  <a:lnTo>
                    <a:pt x="49" y="27"/>
                  </a:lnTo>
                  <a:lnTo>
                    <a:pt x="51" y="25"/>
                  </a:lnTo>
                  <a:lnTo>
                    <a:pt x="49" y="20"/>
                  </a:lnTo>
                  <a:lnTo>
                    <a:pt x="49" y="17"/>
                  </a:lnTo>
                  <a:lnTo>
                    <a:pt x="46" y="13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7" y="3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6" y="8"/>
                  </a:lnTo>
                  <a:lnTo>
                    <a:pt x="5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3" name="Freeform 419"/>
            <p:cNvSpPr>
              <a:spLocks/>
            </p:cNvSpPr>
            <p:nvPr/>
          </p:nvSpPr>
          <p:spPr bwMode="auto">
            <a:xfrm>
              <a:off x="2203411" y="5398808"/>
              <a:ext cx="29658" cy="29649"/>
            </a:xfrm>
            <a:custGeom>
              <a:avLst/>
              <a:gdLst>
                <a:gd name="T0" fmla="*/ 0 w 63"/>
                <a:gd name="T1" fmla="*/ 32 h 63"/>
                <a:gd name="T2" fmla="*/ 0 w 63"/>
                <a:gd name="T3" fmla="*/ 33 h 63"/>
                <a:gd name="T4" fmla="*/ 0 w 63"/>
                <a:gd name="T5" fmla="*/ 36 h 63"/>
                <a:gd name="T6" fmla="*/ 0 w 63"/>
                <a:gd name="T7" fmla="*/ 41 h 63"/>
                <a:gd name="T8" fmla="*/ 1 w 63"/>
                <a:gd name="T9" fmla="*/ 47 h 63"/>
                <a:gd name="T10" fmla="*/ 3 w 63"/>
                <a:gd name="T11" fmla="*/ 47 h 63"/>
                <a:gd name="T12" fmla="*/ 4 w 63"/>
                <a:gd name="T13" fmla="*/ 52 h 63"/>
                <a:gd name="T14" fmla="*/ 8 w 63"/>
                <a:gd name="T15" fmla="*/ 57 h 63"/>
                <a:gd name="T16" fmla="*/ 12 w 63"/>
                <a:gd name="T17" fmla="*/ 60 h 63"/>
                <a:gd name="T18" fmla="*/ 14 w 63"/>
                <a:gd name="T19" fmla="*/ 60 h 63"/>
                <a:gd name="T20" fmla="*/ 17 w 63"/>
                <a:gd name="T21" fmla="*/ 62 h 63"/>
                <a:gd name="T22" fmla="*/ 24 w 63"/>
                <a:gd name="T23" fmla="*/ 63 h 63"/>
                <a:gd name="T24" fmla="*/ 30 w 63"/>
                <a:gd name="T25" fmla="*/ 63 h 63"/>
                <a:gd name="T26" fmla="*/ 32 w 63"/>
                <a:gd name="T27" fmla="*/ 63 h 63"/>
                <a:gd name="T28" fmla="*/ 33 w 63"/>
                <a:gd name="T29" fmla="*/ 63 h 63"/>
                <a:gd name="T30" fmla="*/ 36 w 63"/>
                <a:gd name="T31" fmla="*/ 63 h 63"/>
                <a:gd name="T32" fmla="*/ 44 w 63"/>
                <a:gd name="T33" fmla="*/ 62 h 63"/>
                <a:gd name="T34" fmla="*/ 51 w 63"/>
                <a:gd name="T35" fmla="*/ 57 h 63"/>
                <a:gd name="T36" fmla="*/ 54 w 63"/>
                <a:gd name="T37" fmla="*/ 55 h 63"/>
                <a:gd name="T38" fmla="*/ 57 w 63"/>
                <a:gd name="T39" fmla="*/ 51 h 63"/>
                <a:gd name="T40" fmla="*/ 59 w 63"/>
                <a:gd name="T41" fmla="*/ 47 h 63"/>
                <a:gd name="T42" fmla="*/ 62 w 63"/>
                <a:gd name="T43" fmla="*/ 40 h 63"/>
                <a:gd name="T44" fmla="*/ 63 w 63"/>
                <a:gd name="T45" fmla="*/ 32 h 63"/>
                <a:gd name="T46" fmla="*/ 62 w 63"/>
                <a:gd name="T47" fmla="*/ 27 h 63"/>
                <a:gd name="T48" fmla="*/ 60 w 63"/>
                <a:gd name="T49" fmla="*/ 22 h 63"/>
                <a:gd name="T50" fmla="*/ 57 w 63"/>
                <a:gd name="T51" fmla="*/ 16 h 63"/>
                <a:gd name="T52" fmla="*/ 54 w 63"/>
                <a:gd name="T53" fmla="*/ 10 h 63"/>
                <a:gd name="T54" fmla="*/ 48 w 63"/>
                <a:gd name="T55" fmla="*/ 7 h 63"/>
                <a:gd name="T56" fmla="*/ 44 w 63"/>
                <a:gd name="T57" fmla="*/ 5 h 63"/>
                <a:gd name="T58" fmla="*/ 36 w 63"/>
                <a:gd name="T59" fmla="*/ 2 h 63"/>
                <a:gd name="T60" fmla="*/ 30 w 63"/>
                <a:gd name="T61" fmla="*/ 0 h 63"/>
                <a:gd name="T62" fmla="*/ 24 w 63"/>
                <a:gd name="T63" fmla="*/ 2 h 63"/>
                <a:gd name="T64" fmla="*/ 19 w 63"/>
                <a:gd name="T65" fmla="*/ 4 h 63"/>
                <a:gd name="T66" fmla="*/ 12 w 63"/>
                <a:gd name="T67" fmla="*/ 7 h 63"/>
                <a:gd name="T68" fmla="*/ 8 w 63"/>
                <a:gd name="T69" fmla="*/ 10 h 63"/>
                <a:gd name="T70" fmla="*/ 6 w 63"/>
                <a:gd name="T71" fmla="*/ 13 h 63"/>
                <a:gd name="T72" fmla="*/ 3 w 63"/>
                <a:gd name="T73" fmla="*/ 16 h 63"/>
                <a:gd name="T74" fmla="*/ 0 w 63"/>
                <a:gd name="T75" fmla="*/ 22 h 63"/>
                <a:gd name="T76" fmla="*/ 0 w 63"/>
                <a:gd name="T77" fmla="*/ 30 h 63"/>
                <a:gd name="T78" fmla="*/ 0 w 63"/>
                <a:gd name="T79" fmla="*/ 32 h 63"/>
                <a:gd name="T80" fmla="*/ 0 w 63"/>
                <a:gd name="T81" fmla="*/ 32 h 63"/>
                <a:gd name="T82" fmla="*/ 0 w 63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4" y="52"/>
                  </a:lnTo>
                  <a:lnTo>
                    <a:pt x="8" y="57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24" y="63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6" y="63"/>
                  </a:lnTo>
                  <a:lnTo>
                    <a:pt x="44" y="62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1"/>
                  </a:lnTo>
                  <a:lnTo>
                    <a:pt x="59" y="47"/>
                  </a:lnTo>
                  <a:lnTo>
                    <a:pt x="62" y="40"/>
                  </a:lnTo>
                  <a:lnTo>
                    <a:pt x="63" y="32"/>
                  </a:lnTo>
                  <a:lnTo>
                    <a:pt x="62" y="27"/>
                  </a:lnTo>
                  <a:lnTo>
                    <a:pt x="60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2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4" name="Freeform 420"/>
            <p:cNvSpPr>
              <a:spLocks/>
            </p:cNvSpPr>
            <p:nvPr/>
          </p:nvSpPr>
          <p:spPr bwMode="auto">
            <a:xfrm>
              <a:off x="1374839" y="4803972"/>
              <a:ext cx="27804" cy="73196"/>
            </a:xfrm>
            <a:custGeom>
              <a:avLst/>
              <a:gdLst>
                <a:gd name="T0" fmla="*/ 59 w 59"/>
                <a:gd name="T1" fmla="*/ 157 h 157"/>
                <a:gd name="T2" fmla="*/ 40 w 59"/>
                <a:gd name="T3" fmla="*/ 157 h 157"/>
                <a:gd name="T4" fmla="*/ 40 w 59"/>
                <a:gd name="T5" fmla="*/ 34 h 157"/>
                <a:gd name="T6" fmla="*/ 38 w 59"/>
                <a:gd name="T7" fmla="*/ 36 h 157"/>
                <a:gd name="T8" fmla="*/ 35 w 59"/>
                <a:gd name="T9" fmla="*/ 39 h 157"/>
                <a:gd name="T10" fmla="*/ 29 w 59"/>
                <a:gd name="T11" fmla="*/ 44 h 157"/>
                <a:gd name="T12" fmla="*/ 22 w 59"/>
                <a:gd name="T13" fmla="*/ 48 h 157"/>
                <a:gd name="T14" fmla="*/ 21 w 59"/>
                <a:gd name="T15" fmla="*/ 48 h 157"/>
                <a:gd name="T16" fmla="*/ 18 w 59"/>
                <a:gd name="T17" fmla="*/ 50 h 157"/>
                <a:gd name="T18" fmla="*/ 14 w 59"/>
                <a:gd name="T19" fmla="*/ 51 h 157"/>
                <a:gd name="T20" fmla="*/ 8 w 59"/>
                <a:gd name="T21" fmla="*/ 55 h 157"/>
                <a:gd name="T22" fmla="*/ 2 w 59"/>
                <a:gd name="T23" fmla="*/ 58 h 157"/>
                <a:gd name="T24" fmla="*/ 0 w 59"/>
                <a:gd name="T25" fmla="*/ 58 h 157"/>
                <a:gd name="T26" fmla="*/ 0 w 59"/>
                <a:gd name="T27" fmla="*/ 39 h 157"/>
                <a:gd name="T28" fmla="*/ 6 w 59"/>
                <a:gd name="T29" fmla="*/ 36 h 157"/>
                <a:gd name="T30" fmla="*/ 16 w 59"/>
                <a:gd name="T31" fmla="*/ 30 h 157"/>
                <a:gd name="T32" fmla="*/ 26 w 59"/>
                <a:gd name="T33" fmla="*/ 23 h 157"/>
                <a:gd name="T34" fmla="*/ 29 w 59"/>
                <a:gd name="T35" fmla="*/ 22 h 157"/>
                <a:gd name="T36" fmla="*/ 30 w 59"/>
                <a:gd name="T37" fmla="*/ 20 h 157"/>
                <a:gd name="T38" fmla="*/ 34 w 59"/>
                <a:gd name="T39" fmla="*/ 17 h 157"/>
                <a:gd name="T40" fmla="*/ 40 w 59"/>
                <a:gd name="T41" fmla="*/ 9 h 157"/>
                <a:gd name="T42" fmla="*/ 45 w 59"/>
                <a:gd name="T43" fmla="*/ 3 h 157"/>
                <a:gd name="T44" fmla="*/ 46 w 59"/>
                <a:gd name="T45" fmla="*/ 0 h 157"/>
                <a:gd name="T46" fmla="*/ 59 w 59"/>
                <a:gd name="T47" fmla="*/ 0 h 157"/>
                <a:gd name="T48" fmla="*/ 59 w 59"/>
                <a:gd name="T49" fmla="*/ 157 h 157"/>
                <a:gd name="T50" fmla="*/ 59 w 59"/>
                <a:gd name="T5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7">
                  <a:moveTo>
                    <a:pt x="59" y="157"/>
                  </a:moveTo>
                  <a:lnTo>
                    <a:pt x="40" y="157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51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6" y="23"/>
                  </a:lnTo>
                  <a:lnTo>
                    <a:pt x="29" y="22"/>
                  </a:lnTo>
                  <a:lnTo>
                    <a:pt x="30" y="20"/>
                  </a:lnTo>
                  <a:lnTo>
                    <a:pt x="34" y="17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7"/>
                  </a:lnTo>
                  <a:lnTo>
                    <a:pt x="59" y="157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5" name="Freeform 421"/>
            <p:cNvSpPr>
              <a:spLocks noEditPoints="1"/>
            </p:cNvSpPr>
            <p:nvPr/>
          </p:nvSpPr>
          <p:spPr bwMode="auto">
            <a:xfrm>
              <a:off x="1433228" y="4803972"/>
              <a:ext cx="48194" cy="74123"/>
            </a:xfrm>
            <a:custGeom>
              <a:avLst/>
              <a:gdLst>
                <a:gd name="T0" fmla="*/ 22 w 104"/>
                <a:gd name="T1" fmla="*/ 122 h 158"/>
                <a:gd name="T2" fmla="*/ 29 w 104"/>
                <a:gd name="T3" fmla="*/ 138 h 158"/>
                <a:gd name="T4" fmla="*/ 35 w 104"/>
                <a:gd name="T5" fmla="*/ 141 h 158"/>
                <a:gd name="T6" fmla="*/ 51 w 104"/>
                <a:gd name="T7" fmla="*/ 142 h 158"/>
                <a:gd name="T8" fmla="*/ 64 w 104"/>
                <a:gd name="T9" fmla="*/ 139 h 158"/>
                <a:gd name="T10" fmla="*/ 74 w 104"/>
                <a:gd name="T11" fmla="*/ 130 h 158"/>
                <a:gd name="T12" fmla="*/ 78 w 104"/>
                <a:gd name="T13" fmla="*/ 119 h 158"/>
                <a:gd name="T14" fmla="*/ 82 w 104"/>
                <a:gd name="T15" fmla="*/ 108 h 158"/>
                <a:gd name="T16" fmla="*/ 83 w 104"/>
                <a:gd name="T17" fmla="*/ 89 h 158"/>
                <a:gd name="T18" fmla="*/ 85 w 104"/>
                <a:gd name="T19" fmla="*/ 83 h 158"/>
                <a:gd name="T20" fmla="*/ 75 w 104"/>
                <a:gd name="T21" fmla="*/ 92 h 158"/>
                <a:gd name="T22" fmla="*/ 66 w 104"/>
                <a:gd name="T23" fmla="*/ 99 h 158"/>
                <a:gd name="T24" fmla="*/ 48 w 104"/>
                <a:gd name="T25" fmla="*/ 103 h 158"/>
                <a:gd name="T26" fmla="*/ 37 w 104"/>
                <a:gd name="T27" fmla="*/ 103 h 158"/>
                <a:gd name="T28" fmla="*/ 14 w 104"/>
                <a:gd name="T29" fmla="*/ 89 h 158"/>
                <a:gd name="T30" fmla="*/ 2 w 104"/>
                <a:gd name="T31" fmla="*/ 70 h 158"/>
                <a:gd name="T32" fmla="*/ 0 w 104"/>
                <a:gd name="T33" fmla="*/ 50 h 158"/>
                <a:gd name="T34" fmla="*/ 11 w 104"/>
                <a:gd name="T35" fmla="*/ 19 h 158"/>
                <a:gd name="T36" fmla="*/ 21 w 104"/>
                <a:gd name="T37" fmla="*/ 9 h 158"/>
                <a:gd name="T38" fmla="*/ 50 w 104"/>
                <a:gd name="T39" fmla="*/ 0 h 158"/>
                <a:gd name="T40" fmla="*/ 75 w 104"/>
                <a:gd name="T41" fmla="*/ 9 h 158"/>
                <a:gd name="T42" fmla="*/ 83 w 104"/>
                <a:gd name="T43" fmla="*/ 14 h 158"/>
                <a:gd name="T44" fmla="*/ 97 w 104"/>
                <a:gd name="T45" fmla="*/ 31 h 158"/>
                <a:gd name="T46" fmla="*/ 102 w 104"/>
                <a:gd name="T47" fmla="*/ 55 h 158"/>
                <a:gd name="T48" fmla="*/ 102 w 104"/>
                <a:gd name="T49" fmla="*/ 81 h 158"/>
                <a:gd name="T50" fmla="*/ 97 w 104"/>
                <a:gd name="T51" fmla="*/ 121 h 158"/>
                <a:gd name="T52" fmla="*/ 93 w 104"/>
                <a:gd name="T53" fmla="*/ 132 h 158"/>
                <a:gd name="T54" fmla="*/ 78 w 104"/>
                <a:gd name="T55" fmla="*/ 149 h 158"/>
                <a:gd name="T56" fmla="*/ 61 w 104"/>
                <a:gd name="T57" fmla="*/ 157 h 158"/>
                <a:gd name="T58" fmla="*/ 45 w 104"/>
                <a:gd name="T59" fmla="*/ 158 h 158"/>
                <a:gd name="T60" fmla="*/ 19 w 104"/>
                <a:gd name="T61" fmla="*/ 150 h 158"/>
                <a:gd name="T62" fmla="*/ 11 w 104"/>
                <a:gd name="T63" fmla="*/ 144 h 158"/>
                <a:gd name="T64" fmla="*/ 3 w 104"/>
                <a:gd name="T65" fmla="*/ 121 h 158"/>
                <a:gd name="T66" fmla="*/ 83 w 104"/>
                <a:gd name="T67" fmla="*/ 51 h 158"/>
                <a:gd name="T68" fmla="*/ 74 w 104"/>
                <a:gd name="T69" fmla="*/ 30 h 158"/>
                <a:gd name="T70" fmla="*/ 69 w 104"/>
                <a:gd name="T71" fmla="*/ 22 h 158"/>
                <a:gd name="T72" fmla="*/ 53 w 104"/>
                <a:gd name="T73" fmla="*/ 15 h 158"/>
                <a:gd name="T74" fmla="*/ 35 w 104"/>
                <a:gd name="T75" fmla="*/ 22 h 158"/>
                <a:gd name="T76" fmla="*/ 26 w 104"/>
                <a:gd name="T77" fmla="*/ 33 h 158"/>
                <a:gd name="T78" fmla="*/ 21 w 104"/>
                <a:gd name="T79" fmla="*/ 53 h 158"/>
                <a:gd name="T80" fmla="*/ 22 w 104"/>
                <a:gd name="T81" fmla="*/ 69 h 158"/>
                <a:gd name="T82" fmla="*/ 30 w 104"/>
                <a:gd name="T83" fmla="*/ 78 h 158"/>
                <a:gd name="T84" fmla="*/ 48 w 104"/>
                <a:gd name="T85" fmla="*/ 86 h 158"/>
                <a:gd name="T86" fmla="*/ 58 w 104"/>
                <a:gd name="T87" fmla="*/ 86 h 158"/>
                <a:gd name="T88" fmla="*/ 74 w 104"/>
                <a:gd name="T89" fmla="*/ 77 h 158"/>
                <a:gd name="T90" fmla="*/ 82 w 104"/>
                <a:gd name="T91" fmla="*/ 59 h 158"/>
                <a:gd name="T92" fmla="*/ 83 w 104"/>
                <a:gd name="T93" fmla="*/ 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5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8" y="142"/>
                  </a:lnTo>
                  <a:lnTo>
                    <a:pt x="62" y="141"/>
                  </a:lnTo>
                  <a:lnTo>
                    <a:pt x="64" y="139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8"/>
                  </a:lnTo>
                  <a:lnTo>
                    <a:pt x="77" y="125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4"/>
                  </a:lnTo>
                  <a:lnTo>
                    <a:pt x="85" y="83"/>
                  </a:lnTo>
                  <a:lnTo>
                    <a:pt x="83" y="84"/>
                  </a:lnTo>
                  <a:lnTo>
                    <a:pt x="80" y="88"/>
                  </a:lnTo>
                  <a:lnTo>
                    <a:pt x="75" y="92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6" y="103"/>
                  </a:lnTo>
                  <a:lnTo>
                    <a:pt x="43" y="103"/>
                  </a:lnTo>
                  <a:lnTo>
                    <a:pt x="37" y="103"/>
                  </a:lnTo>
                  <a:lnTo>
                    <a:pt x="26" y="99"/>
                  </a:lnTo>
                  <a:lnTo>
                    <a:pt x="16" y="92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0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1" y="106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5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0"/>
                  </a:lnTo>
                  <a:lnTo>
                    <a:pt x="70" y="153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8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1"/>
                  </a:moveTo>
                  <a:lnTo>
                    <a:pt x="82" y="45"/>
                  </a:lnTo>
                  <a:lnTo>
                    <a:pt x="78" y="36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3" y="15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5" y="22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6" y="33"/>
                  </a:lnTo>
                  <a:lnTo>
                    <a:pt x="22" y="42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0" y="78"/>
                  </a:lnTo>
                  <a:lnTo>
                    <a:pt x="34" y="81"/>
                  </a:lnTo>
                  <a:lnTo>
                    <a:pt x="40" y="84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8" y="86"/>
                  </a:lnTo>
                  <a:lnTo>
                    <a:pt x="66" y="83"/>
                  </a:lnTo>
                  <a:lnTo>
                    <a:pt x="72" y="78"/>
                  </a:lnTo>
                  <a:lnTo>
                    <a:pt x="74" y="77"/>
                  </a:lnTo>
                  <a:lnTo>
                    <a:pt x="77" y="72"/>
                  </a:lnTo>
                  <a:lnTo>
                    <a:pt x="78" y="69"/>
                  </a:lnTo>
                  <a:lnTo>
                    <a:pt x="82" y="59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6" name="Freeform 422"/>
            <p:cNvSpPr>
              <a:spLocks/>
            </p:cNvSpPr>
            <p:nvPr/>
          </p:nvSpPr>
          <p:spPr bwMode="auto">
            <a:xfrm>
              <a:off x="1433228" y="4803972"/>
              <a:ext cx="48194" cy="74123"/>
            </a:xfrm>
            <a:custGeom>
              <a:avLst/>
              <a:gdLst>
                <a:gd name="T0" fmla="*/ 22 w 104"/>
                <a:gd name="T1" fmla="*/ 119 h 158"/>
                <a:gd name="T2" fmla="*/ 22 w 104"/>
                <a:gd name="T3" fmla="*/ 125 h 158"/>
                <a:gd name="T4" fmla="*/ 29 w 104"/>
                <a:gd name="T5" fmla="*/ 138 h 158"/>
                <a:gd name="T6" fmla="*/ 34 w 104"/>
                <a:gd name="T7" fmla="*/ 141 h 158"/>
                <a:gd name="T8" fmla="*/ 42 w 104"/>
                <a:gd name="T9" fmla="*/ 142 h 158"/>
                <a:gd name="T10" fmla="*/ 51 w 104"/>
                <a:gd name="T11" fmla="*/ 142 h 158"/>
                <a:gd name="T12" fmla="*/ 62 w 104"/>
                <a:gd name="T13" fmla="*/ 141 h 158"/>
                <a:gd name="T14" fmla="*/ 66 w 104"/>
                <a:gd name="T15" fmla="*/ 138 h 158"/>
                <a:gd name="T16" fmla="*/ 74 w 104"/>
                <a:gd name="T17" fmla="*/ 130 h 158"/>
                <a:gd name="T18" fmla="*/ 77 w 104"/>
                <a:gd name="T19" fmla="*/ 125 h 158"/>
                <a:gd name="T20" fmla="*/ 80 w 104"/>
                <a:gd name="T21" fmla="*/ 113 h 158"/>
                <a:gd name="T22" fmla="*/ 82 w 104"/>
                <a:gd name="T23" fmla="*/ 108 h 158"/>
                <a:gd name="T24" fmla="*/ 83 w 104"/>
                <a:gd name="T25" fmla="*/ 97 h 158"/>
                <a:gd name="T26" fmla="*/ 85 w 104"/>
                <a:gd name="T27" fmla="*/ 86 h 158"/>
                <a:gd name="T28" fmla="*/ 85 w 104"/>
                <a:gd name="T29" fmla="*/ 83 h 158"/>
                <a:gd name="T30" fmla="*/ 80 w 104"/>
                <a:gd name="T31" fmla="*/ 88 h 158"/>
                <a:gd name="T32" fmla="*/ 69 w 104"/>
                <a:gd name="T33" fmla="*/ 97 h 158"/>
                <a:gd name="T34" fmla="*/ 66 w 104"/>
                <a:gd name="T35" fmla="*/ 99 h 158"/>
                <a:gd name="T36" fmla="*/ 56 w 104"/>
                <a:gd name="T37" fmla="*/ 103 h 158"/>
                <a:gd name="T38" fmla="*/ 46 w 104"/>
                <a:gd name="T39" fmla="*/ 103 h 158"/>
                <a:gd name="T40" fmla="*/ 37 w 104"/>
                <a:gd name="T41" fmla="*/ 103 h 158"/>
                <a:gd name="T42" fmla="*/ 16 w 104"/>
                <a:gd name="T43" fmla="*/ 92 h 158"/>
                <a:gd name="T44" fmla="*/ 11 w 104"/>
                <a:gd name="T45" fmla="*/ 88 h 158"/>
                <a:gd name="T46" fmla="*/ 2 w 104"/>
                <a:gd name="T47" fmla="*/ 70 h 158"/>
                <a:gd name="T48" fmla="*/ 0 w 104"/>
                <a:gd name="T49" fmla="*/ 53 h 158"/>
                <a:gd name="T50" fmla="*/ 0 w 104"/>
                <a:gd name="T51" fmla="*/ 42 h 158"/>
                <a:gd name="T52" fmla="*/ 11 w 104"/>
                <a:gd name="T53" fmla="*/ 19 h 158"/>
                <a:gd name="T54" fmla="*/ 16 w 104"/>
                <a:gd name="T55" fmla="*/ 14 h 158"/>
                <a:gd name="T56" fmla="*/ 32 w 104"/>
                <a:gd name="T57" fmla="*/ 3 h 158"/>
                <a:gd name="T58" fmla="*/ 50 w 104"/>
                <a:gd name="T59" fmla="*/ 0 h 158"/>
                <a:gd name="T60" fmla="*/ 66 w 104"/>
                <a:gd name="T61" fmla="*/ 4 h 158"/>
                <a:gd name="T62" fmla="*/ 78 w 104"/>
                <a:gd name="T63" fmla="*/ 9 h 158"/>
                <a:gd name="T64" fmla="*/ 83 w 104"/>
                <a:gd name="T65" fmla="*/ 14 h 158"/>
                <a:gd name="T66" fmla="*/ 96 w 104"/>
                <a:gd name="T67" fmla="*/ 30 h 158"/>
                <a:gd name="T68" fmla="*/ 97 w 104"/>
                <a:gd name="T69" fmla="*/ 34 h 158"/>
                <a:gd name="T70" fmla="*/ 102 w 104"/>
                <a:gd name="T71" fmla="*/ 55 h 158"/>
                <a:gd name="T72" fmla="*/ 104 w 104"/>
                <a:gd name="T73" fmla="*/ 75 h 158"/>
                <a:gd name="T74" fmla="*/ 102 w 104"/>
                <a:gd name="T75" fmla="*/ 89 h 158"/>
                <a:gd name="T76" fmla="*/ 97 w 104"/>
                <a:gd name="T77" fmla="*/ 121 h 158"/>
                <a:gd name="T78" fmla="*/ 96 w 104"/>
                <a:gd name="T79" fmla="*/ 125 h 158"/>
                <a:gd name="T80" fmla="*/ 86 w 104"/>
                <a:gd name="T81" fmla="*/ 141 h 158"/>
                <a:gd name="T82" fmla="*/ 78 w 104"/>
                <a:gd name="T83" fmla="*/ 149 h 158"/>
                <a:gd name="T84" fmla="*/ 70 w 104"/>
                <a:gd name="T85" fmla="*/ 153 h 158"/>
                <a:gd name="T86" fmla="*/ 50 w 104"/>
                <a:gd name="T87" fmla="*/ 158 h 158"/>
                <a:gd name="T88" fmla="*/ 45 w 104"/>
                <a:gd name="T89" fmla="*/ 158 h 158"/>
                <a:gd name="T90" fmla="*/ 27 w 104"/>
                <a:gd name="T91" fmla="*/ 155 h 158"/>
                <a:gd name="T92" fmla="*/ 18 w 104"/>
                <a:gd name="T93" fmla="*/ 149 h 158"/>
                <a:gd name="T94" fmla="*/ 11 w 104"/>
                <a:gd name="T95" fmla="*/ 144 h 158"/>
                <a:gd name="T96" fmla="*/ 3 w 104"/>
                <a:gd name="T97" fmla="*/ 124 h 158"/>
                <a:gd name="T98" fmla="*/ 3 w 104"/>
                <a:gd name="T99" fmla="*/ 1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5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8" y="142"/>
                  </a:lnTo>
                  <a:lnTo>
                    <a:pt x="62" y="141"/>
                  </a:lnTo>
                  <a:lnTo>
                    <a:pt x="64" y="139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8"/>
                  </a:lnTo>
                  <a:lnTo>
                    <a:pt x="77" y="125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4"/>
                  </a:lnTo>
                  <a:lnTo>
                    <a:pt x="85" y="83"/>
                  </a:lnTo>
                  <a:lnTo>
                    <a:pt x="83" y="84"/>
                  </a:lnTo>
                  <a:lnTo>
                    <a:pt x="80" y="88"/>
                  </a:lnTo>
                  <a:lnTo>
                    <a:pt x="75" y="92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6" y="103"/>
                  </a:lnTo>
                  <a:lnTo>
                    <a:pt x="43" y="103"/>
                  </a:lnTo>
                  <a:lnTo>
                    <a:pt x="37" y="103"/>
                  </a:lnTo>
                  <a:lnTo>
                    <a:pt x="26" y="99"/>
                  </a:lnTo>
                  <a:lnTo>
                    <a:pt x="16" y="92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0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1" y="106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5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0"/>
                  </a:lnTo>
                  <a:lnTo>
                    <a:pt x="70" y="153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8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7" name="Freeform 423"/>
            <p:cNvSpPr>
              <a:spLocks/>
            </p:cNvSpPr>
            <p:nvPr/>
          </p:nvSpPr>
          <p:spPr bwMode="auto">
            <a:xfrm>
              <a:off x="1442496" y="4811384"/>
              <a:ext cx="29658" cy="33355"/>
            </a:xfrm>
            <a:custGeom>
              <a:avLst/>
              <a:gdLst>
                <a:gd name="T0" fmla="*/ 62 w 62"/>
                <a:gd name="T1" fmla="*/ 36 h 71"/>
                <a:gd name="T2" fmla="*/ 61 w 62"/>
                <a:gd name="T3" fmla="*/ 30 h 71"/>
                <a:gd name="T4" fmla="*/ 57 w 62"/>
                <a:gd name="T5" fmla="*/ 21 h 71"/>
                <a:gd name="T6" fmla="*/ 53 w 62"/>
                <a:gd name="T7" fmla="*/ 15 h 71"/>
                <a:gd name="T8" fmla="*/ 53 w 62"/>
                <a:gd name="T9" fmla="*/ 11 h 71"/>
                <a:gd name="T10" fmla="*/ 51 w 62"/>
                <a:gd name="T11" fmla="*/ 10 h 71"/>
                <a:gd name="T12" fmla="*/ 48 w 62"/>
                <a:gd name="T13" fmla="*/ 7 h 71"/>
                <a:gd name="T14" fmla="*/ 41 w 62"/>
                <a:gd name="T15" fmla="*/ 4 h 71"/>
                <a:gd name="T16" fmla="*/ 33 w 62"/>
                <a:gd name="T17" fmla="*/ 2 h 71"/>
                <a:gd name="T18" fmla="*/ 32 w 62"/>
                <a:gd name="T19" fmla="*/ 0 h 71"/>
                <a:gd name="T20" fmla="*/ 25 w 62"/>
                <a:gd name="T21" fmla="*/ 2 h 71"/>
                <a:gd name="T22" fmla="*/ 21 w 62"/>
                <a:gd name="T23" fmla="*/ 4 h 71"/>
                <a:gd name="T24" fmla="*/ 14 w 62"/>
                <a:gd name="T25" fmla="*/ 7 h 71"/>
                <a:gd name="T26" fmla="*/ 9 w 62"/>
                <a:gd name="T27" fmla="*/ 11 h 71"/>
                <a:gd name="T28" fmla="*/ 8 w 62"/>
                <a:gd name="T29" fmla="*/ 15 h 71"/>
                <a:gd name="T30" fmla="*/ 5 w 62"/>
                <a:gd name="T31" fmla="*/ 18 h 71"/>
                <a:gd name="T32" fmla="*/ 1 w 62"/>
                <a:gd name="T33" fmla="*/ 27 h 71"/>
                <a:gd name="T34" fmla="*/ 0 w 62"/>
                <a:gd name="T35" fmla="*/ 36 h 71"/>
                <a:gd name="T36" fmla="*/ 0 w 62"/>
                <a:gd name="T37" fmla="*/ 38 h 71"/>
                <a:gd name="T38" fmla="*/ 0 w 62"/>
                <a:gd name="T39" fmla="*/ 41 h 71"/>
                <a:gd name="T40" fmla="*/ 0 w 62"/>
                <a:gd name="T41" fmla="*/ 46 h 71"/>
                <a:gd name="T42" fmla="*/ 1 w 62"/>
                <a:gd name="T43" fmla="*/ 54 h 71"/>
                <a:gd name="T44" fmla="*/ 6 w 62"/>
                <a:gd name="T45" fmla="*/ 60 h 71"/>
                <a:gd name="T46" fmla="*/ 8 w 62"/>
                <a:gd name="T47" fmla="*/ 62 h 71"/>
                <a:gd name="T48" fmla="*/ 9 w 62"/>
                <a:gd name="T49" fmla="*/ 63 h 71"/>
                <a:gd name="T50" fmla="*/ 13 w 62"/>
                <a:gd name="T51" fmla="*/ 66 h 71"/>
                <a:gd name="T52" fmla="*/ 19 w 62"/>
                <a:gd name="T53" fmla="*/ 69 h 71"/>
                <a:gd name="T54" fmla="*/ 27 w 62"/>
                <a:gd name="T55" fmla="*/ 71 h 71"/>
                <a:gd name="T56" fmla="*/ 30 w 62"/>
                <a:gd name="T57" fmla="*/ 71 h 71"/>
                <a:gd name="T58" fmla="*/ 32 w 62"/>
                <a:gd name="T59" fmla="*/ 71 h 71"/>
                <a:gd name="T60" fmla="*/ 37 w 62"/>
                <a:gd name="T61" fmla="*/ 71 h 71"/>
                <a:gd name="T62" fmla="*/ 45 w 62"/>
                <a:gd name="T63" fmla="*/ 68 h 71"/>
                <a:gd name="T64" fmla="*/ 51 w 62"/>
                <a:gd name="T65" fmla="*/ 63 h 71"/>
                <a:gd name="T66" fmla="*/ 53 w 62"/>
                <a:gd name="T67" fmla="*/ 62 h 71"/>
                <a:gd name="T68" fmla="*/ 56 w 62"/>
                <a:gd name="T69" fmla="*/ 57 h 71"/>
                <a:gd name="T70" fmla="*/ 57 w 62"/>
                <a:gd name="T71" fmla="*/ 54 h 71"/>
                <a:gd name="T72" fmla="*/ 61 w 62"/>
                <a:gd name="T73" fmla="*/ 44 h 71"/>
                <a:gd name="T74" fmla="*/ 62 w 62"/>
                <a:gd name="T75" fmla="*/ 36 h 71"/>
                <a:gd name="T76" fmla="*/ 62 w 62"/>
                <a:gd name="T77" fmla="*/ 36 h 71"/>
                <a:gd name="T78" fmla="*/ 62 w 62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1">
                  <a:moveTo>
                    <a:pt x="62" y="36"/>
                  </a:moveTo>
                  <a:lnTo>
                    <a:pt x="61" y="30"/>
                  </a:lnTo>
                  <a:lnTo>
                    <a:pt x="57" y="21"/>
                  </a:lnTo>
                  <a:lnTo>
                    <a:pt x="53" y="15"/>
                  </a:lnTo>
                  <a:lnTo>
                    <a:pt x="53" y="11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32" y="0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4" y="7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6" y="57"/>
                  </a:lnTo>
                  <a:lnTo>
                    <a:pt x="57" y="54"/>
                  </a:lnTo>
                  <a:lnTo>
                    <a:pt x="61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8" name="Freeform 424"/>
            <p:cNvSpPr>
              <a:spLocks noEditPoints="1"/>
            </p:cNvSpPr>
            <p:nvPr/>
          </p:nvSpPr>
          <p:spPr bwMode="auto">
            <a:xfrm>
              <a:off x="1498105" y="4803972"/>
              <a:ext cx="48194" cy="74123"/>
            </a:xfrm>
            <a:custGeom>
              <a:avLst/>
              <a:gdLst>
                <a:gd name="T0" fmla="*/ 23 w 103"/>
                <a:gd name="T1" fmla="*/ 70 h 158"/>
                <a:gd name="T2" fmla="*/ 12 w 103"/>
                <a:gd name="T3" fmla="*/ 59 h 158"/>
                <a:gd name="T4" fmla="*/ 6 w 103"/>
                <a:gd name="T5" fmla="*/ 47 h 158"/>
                <a:gd name="T6" fmla="*/ 6 w 103"/>
                <a:gd name="T7" fmla="*/ 33 h 158"/>
                <a:gd name="T8" fmla="*/ 19 w 103"/>
                <a:gd name="T9" fmla="*/ 12 h 158"/>
                <a:gd name="T10" fmla="*/ 35 w 103"/>
                <a:gd name="T11" fmla="*/ 3 h 158"/>
                <a:gd name="T12" fmla="*/ 60 w 103"/>
                <a:gd name="T13" fmla="*/ 1 h 158"/>
                <a:gd name="T14" fmla="*/ 84 w 103"/>
                <a:gd name="T15" fmla="*/ 12 h 158"/>
                <a:gd name="T16" fmla="*/ 94 w 103"/>
                <a:gd name="T17" fmla="*/ 28 h 158"/>
                <a:gd name="T18" fmla="*/ 95 w 103"/>
                <a:gd name="T19" fmla="*/ 47 h 158"/>
                <a:gd name="T20" fmla="*/ 91 w 103"/>
                <a:gd name="T21" fmla="*/ 59 h 158"/>
                <a:gd name="T22" fmla="*/ 83 w 103"/>
                <a:gd name="T23" fmla="*/ 69 h 158"/>
                <a:gd name="T24" fmla="*/ 81 w 103"/>
                <a:gd name="T25" fmla="*/ 75 h 158"/>
                <a:gd name="T26" fmla="*/ 95 w 103"/>
                <a:gd name="T27" fmla="*/ 88 h 158"/>
                <a:gd name="T28" fmla="*/ 102 w 103"/>
                <a:gd name="T29" fmla="*/ 105 h 158"/>
                <a:gd name="T30" fmla="*/ 102 w 103"/>
                <a:gd name="T31" fmla="*/ 122 h 158"/>
                <a:gd name="T32" fmla="*/ 89 w 103"/>
                <a:gd name="T33" fmla="*/ 146 h 158"/>
                <a:gd name="T34" fmla="*/ 68 w 103"/>
                <a:gd name="T35" fmla="*/ 157 h 158"/>
                <a:gd name="T36" fmla="*/ 47 w 103"/>
                <a:gd name="T37" fmla="*/ 158 h 158"/>
                <a:gd name="T38" fmla="*/ 16 w 103"/>
                <a:gd name="T39" fmla="*/ 149 h 158"/>
                <a:gd name="T40" fmla="*/ 8 w 103"/>
                <a:gd name="T41" fmla="*/ 139 h 158"/>
                <a:gd name="T42" fmla="*/ 0 w 103"/>
                <a:gd name="T43" fmla="*/ 111 h 158"/>
                <a:gd name="T44" fmla="*/ 1 w 103"/>
                <a:gd name="T45" fmla="*/ 95 h 158"/>
                <a:gd name="T46" fmla="*/ 11 w 103"/>
                <a:gd name="T47" fmla="*/ 81 h 158"/>
                <a:gd name="T48" fmla="*/ 30 w 103"/>
                <a:gd name="T49" fmla="*/ 72 h 158"/>
                <a:gd name="T50" fmla="*/ 27 w 103"/>
                <a:gd name="T51" fmla="*/ 39 h 158"/>
                <a:gd name="T52" fmla="*/ 28 w 103"/>
                <a:gd name="T53" fmla="*/ 51 h 158"/>
                <a:gd name="T54" fmla="*/ 36 w 103"/>
                <a:gd name="T55" fmla="*/ 61 h 158"/>
                <a:gd name="T56" fmla="*/ 52 w 103"/>
                <a:gd name="T57" fmla="*/ 64 h 158"/>
                <a:gd name="T58" fmla="*/ 63 w 103"/>
                <a:gd name="T59" fmla="*/ 62 h 158"/>
                <a:gd name="T60" fmla="*/ 73 w 103"/>
                <a:gd name="T61" fmla="*/ 55 h 158"/>
                <a:gd name="T62" fmla="*/ 78 w 103"/>
                <a:gd name="T63" fmla="*/ 40 h 158"/>
                <a:gd name="T64" fmla="*/ 73 w 103"/>
                <a:gd name="T65" fmla="*/ 28 h 158"/>
                <a:gd name="T66" fmla="*/ 59 w 103"/>
                <a:gd name="T67" fmla="*/ 17 h 158"/>
                <a:gd name="T68" fmla="*/ 46 w 103"/>
                <a:gd name="T69" fmla="*/ 17 h 158"/>
                <a:gd name="T70" fmla="*/ 33 w 103"/>
                <a:gd name="T71" fmla="*/ 23 h 158"/>
                <a:gd name="T72" fmla="*/ 27 w 103"/>
                <a:gd name="T73" fmla="*/ 33 h 158"/>
                <a:gd name="T74" fmla="*/ 27 w 103"/>
                <a:gd name="T75" fmla="*/ 39 h 158"/>
                <a:gd name="T76" fmla="*/ 20 w 103"/>
                <a:gd name="T77" fmla="*/ 113 h 158"/>
                <a:gd name="T78" fmla="*/ 22 w 103"/>
                <a:gd name="T79" fmla="*/ 127 h 158"/>
                <a:gd name="T80" fmla="*/ 28 w 103"/>
                <a:gd name="T81" fmla="*/ 136 h 158"/>
                <a:gd name="T82" fmla="*/ 38 w 103"/>
                <a:gd name="T83" fmla="*/ 141 h 158"/>
                <a:gd name="T84" fmla="*/ 52 w 103"/>
                <a:gd name="T85" fmla="*/ 142 h 158"/>
                <a:gd name="T86" fmla="*/ 65 w 103"/>
                <a:gd name="T87" fmla="*/ 141 h 158"/>
                <a:gd name="T88" fmla="*/ 78 w 103"/>
                <a:gd name="T89" fmla="*/ 130 h 158"/>
                <a:gd name="T90" fmla="*/ 84 w 103"/>
                <a:gd name="T91" fmla="*/ 111 h 158"/>
                <a:gd name="T92" fmla="*/ 78 w 103"/>
                <a:gd name="T93" fmla="*/ 95 h 158"/>
                <a:gd name="T94" fmla="*/ 65 w 103"/>
                <a:gd name="T95" fmla="*/ 84 h 158"/>
                <a:gd name="T96" fmla="*/ 44 w 103"/>
                <a:gd name="T97" fmla="*/ 81 h 158"/>
                <a:gd name="T98" fmla="*/ 28 w 103"/>
                <a:gd name="T99" fmla="*/ 89 h 158"/>
                <a:gd name="T100" fmla="*/ 20 w 103"/>
                <a:gd name="T101" fmla="*/ 102 h 158"/>
                <a:gd name="T102" fmla="*/ 20 w 103"/>
                <a:gd name="T103" fmla="*/ 11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58">
                  <a:moveTo>
                    <a:pt x="30" y="72"/>
                  </a:moveTo>
                  <a:lnTo>
                    <a:pt x="27" y="72"/>
                  </a:lnTo>
                  <a:lnTo>
                    <a:pt x="23" y="70"/>
                  </a:lnTo>
                  <a:lnTo>
                    <a:pt x="17" y="66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9" y="56"/>
                  </a:lnTo>
                  <a:lnTo>
                    <a:pt x="8" y="53"/>
                  </a:lnTo>
                  <a:lnTo>
                    <a:pt x="6" y="47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9" y="23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2"/>
                  </a:lnTo>
                  <a:lnTo>
                    <a:pt x="86" y="15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5" y="39"/>
                  </a:lnTo>
                  <a:lnTo>
                    <a:pt x="97" y="40"/>
                  </a:lnTo>
                  <a:lnTo>
                    <a:pt x="95" y="47"/>
                  </a:lnTo>
                  <a:lnTo>
                    <a:pt x="94" y="53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89" y="61"/>
                  </a:lnTo>
                  <a:lnTo>
                    <a:pt x="87" y="64"/>
                  </a:lnTo>
                  <a:lnTo>
                    <a:pt x="83" y="69"/>
                  </a:lnTo>
                  <a:lnTo>
                    <a:pt x="76" y="72"/>
                  </a:lnTo>
                  <a:lnTo>
                    <a:pt x="75" y="72"/>
                  </a:lnTo>
                  <a:lnTo>
                    <a:pt x="81" y="75"/>
                  </a:lnTo>
                  <a:lnTo>
                    <a:pt x="87" y="80"/>
                  </a:lnTo>
                  <a:lnTo>
                    <a:pt x="94" y="86"/>
                  </a:lnTo>
                  <a:lnTo>
                    <a:pt x="95" y="88"/>
                  </a:lnTo>
                  <a:lnTo>
                    <a:pt x="99" y="94"/>
                  </a:lnTo>
                  <a:lnTo>
                    <a:pt x="100" y="97"/>
                  </a:lnTo>
                  <a:lnTo>
                    <a:pt x="102" y="105"/>
                  </a:lnTo>
                  <a:lnTo>
                    <a:pt x="103" y="111"/>
                  </a:lnTo>
                  <a:lnTo>
                    <a:pt x="102" y="116"/>
                  </a:lnTo>
                  <a:lnTo>
                    <a:pt x="102" y="122"/>
                  </a:lnTo>
                  <a:lnTo>
                    <a:pt x="97" y="133"/>
                  </a:lnTo>
                  <a:lnTo>
                    <a:pt x="91" y="144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8" y="157"/>
                  </a:lnTo>
                  <a:lnTo>
                    <a:pt x="55" y="158"/>
                  </a:lnTo>
                  <a:lnTo>
                    <a:pt x="52" y="158"/>
                  </a:lnTo>
                  <a:lnTo>
                    <a:pt x="47" y="158"/>
                  </a:lnTo>
                  <a:lnTo>
                    <a:pt x="39" y="158"/>
                  </a:lnTo>
                  <a:lnTo>
                    <a:pt x="27" y="155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4"/>
                  </a:lnTo>
                  <a:lnTo>
                    <a:pt x="8" y="139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6" y="89"/>
                  </a:lnTo>
                  <a:lnTo>
                    <a:pt x="8" y="86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22" y="75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39"/>
                  </a:moveTo>
                  <a:lnTo>
                    <a:pt x="27" y="42"/>
                  </a:lnTo>
                  <a:lnTo>
                    <a:pt x="27" y="45"/>
                  </a:lnTo>
                  <a:lnTo>
                    <a:pt x="28" y="51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6" y="61"/>
                  </a:lnTo>
                  <a:lnTo>
                    <a:pt x="39" y="62"/>
                  </a:lnTo>
                  <a:lnTo>
                    <a:pt x="46" y="64"/>
                  </a:lnTo>
                  <a:lnTo>
                    <a:pt x="52" y="64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63" y="62"/>
                  </a:lnTo>
                  <a:lnTo>
                    <a:pt x="68" y="59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6" y="48"/>
                  </a:lnTo>
                  <a:lnTo>
                    <a:pt x="76" y="42"/>
                  </a:lnTo>
                  <a:lnTo>
                    <a:pt x="78" y="40"/>
                  </a:lnTo>
                  <a:lnTo>
                    <a:pt x="76" y="36"/>
                  </a:lnTo>
                  <a:lnTo>
                    <a:pt x="76" y="33"/>
                  </a:lnTo>
                  <a:lnTo>
                    <a:pt x="73" y="28"/>
                  </a:lnTo>
                  <a:lnTo>
                    <a:pt x="70" y="23"/>
                  </a:lnTo>
                  <a:lnTo>
                    <a:pt x="65" y="20"/>
                  </a:lnTo>
                  <a:lnTo>
                    <a:pt x="59" y="17"/>
                  </a:lnTo>
                  <a:lnTo>
                    <a:pt x="52" y="17"/>
                  </a:lnTo>
                  <a:lnTo>
                    <a:pt x="52" y="15"/>
                  </a:lnTo>
                  <a:lnTo>
                    <a:pt x="46" y="17"/>
                  </a:lnTo>
                  <a:lnTo>
                    <a:pt x="43" y="17"/>
                  </a:lnTo>
                  <a:lnTo>
                    <a:pt x="36" y="20"/>
                  </a:lnTo>
                  <a:lnTo>
                    <a:pt x="33" y="23"/>
                  </a:lnTo>
                  <a:lnTo>
                    <a:pt x="31" y="25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close/>
                  <a:moveTo>
                    <a:pt x="20" y="111"/>
                  </a:moveTo>
                  <a:lnTo>
                    <a:pt x="20" y="113"/>
                  </a:lnTo>
                  <a:lnTo>
                    <a:pt x="20" y="116"/>
                  </a:lnTo>
                  <a:lnTo>
                    <a:pt x="20" y="121"/>
                  </a:lnTo>
                  <a:lnTo>
                    <a:pt x="22" y="127"/>
                  </a:lnTo>
                  <a:lnTo>
                    <a:pt x="23" y="127"/>
                  </a:lnTo>
                  <a:lnTo>
                    <a:pt x="25" y="132"/>
                  </a:lnTo>
                  <a:lnTo>
                    <a:pt x="28" y="136"/>
                  </a:lnTo>
                  <a:lnTo>
                    <a:pt x="33" y="139"/>
                  </a:lnTo>
                  <a:lnTo>
                    <a:pt x="35" y="139"/>
                  </a:lnTo>
                  <a:lnTo>
                    <a:pt x="38" y="141"/>
                  </a:lnTo>
                  <a:lnTo>
                    <a:pt x="44" y="142"/>
                  </a:lnTo>
                  <a:lnTo>
                    <a:pt x="51" y="142"/>
                  </a:lnTo>
                  <a:lnTo>
                    <a:pt x="52" y="142"/>
                  </a:lnTo>
                  <a:lnTo>
                    <a:pt x="54" y="142"/>
                  </a:lnTo>
                  <a:lnTo>
                    <a:pt x="57" y="142"/>
                  </a:lnTo>
                  <a:lnTo>
                    <a:pt x="65" y="141"/>
                  </a:lnTo>
                  <a:lnTo>
                    <a:pt x="71" y="136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79" y="127"/>
                  </a:lnTo>
                  <a:lnTo>
                    <a:pt x="83" y="119"/>
                  </a:lnTo>
                  <a:lnTo>
                    <a:pt x="84" y="111"/>
                  </a:lnTo>
                  <a:lnTo>
                    <a:pt x="83" y="106"/>
                  </a:lnTo>
                  <a:lnTo>
                    <a:pt x="81" y="102"/>
                  </a:lnTo>
                  <a:lnTo>
                    <a:pt x="78" y="95"/>
                  </a:lnTo>
                  <a:lnTo>
                    <a:pt x="75" y="89"/>
                  </a:lnTo>
                  <a:lnTo>
                    <a:pt x="68" y="86"/>
                  </a:lnTo>
                  <a:lnTo>
                    <a:pt x="65" y="84"/>
                  </a:lnTo>
                  <a:lnTo>
                    <a:pt x="57" y="81"/>
                  </a:lnTo>
                  <a:lnTo>
                    <a:pt x="51" y="80"/>
                  </a:lnTo>
                  <a:lnTo>
                    <a:pt x="44" y="81"/>
                  </a:lnTo>
                  <a:lnTo>
                    <a:pt x="39" y="83"/>
                  </a:lnTo>
                  <a:lnTo>
                    <a:pt x="33" y="86"/>
                  </a:lnTo>
                  <a:lnTo>
                    <a:pt x="28" y="89"/>
                  </a:lnTo>
                  <a:lnTo>
                    <a:pt x="27" y="92"/>
                  </a:lnTo>
                  <a:lnTo>
                    <a:pt x="23" y="95"/>
                  </a:lnTo>
                  <a:lnTo>
                    <a:pt x="20" y="102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9" name="Freeform 425"/>
            <p:cNvSpPr>
              <a:spLocks/>
            </p:cNvSpPr>
            <p:nvPr/>
          </p:nvSpPr>
          <p:spPr bwMode="auto">
            <a:xfrm>
              <a:off x="1498105" y="4803972"/>
              <a:ext cx="48194" cy="74123"/>
            </a:xfrm>
            <a:custGeom>
              <a:avLst/>
              <a:gdLst>
                <a:gd name="T0" fmla="*/ 27 w 103"/>
                <a:gd name="T1" fmla="*/ 72 h 158"/>
                <a:gd name="T2" fmla="*/ 17 w 103"/>
                <a:gd name="T3" fmla="*/ 66 h 158"/>
                <a:gd name="T4" fmla="*/ 12 w 103"/>
                <a:gd name="T5" fmla="*/ 59 h 158"/>
                <a:gd name="T6" fmla="*/ 8 w 103"/>
                <a:gd name="T7" fmla="*/ 53 h 158"/>
                <a:gd name="T8" fmla="*/ 6 w 103"/>
                <a:gd name="T9" fmla="*/ 40 h 158"/>
                <a:gd name="T10" fmla="*/ 6 w 103"/>
                <a:gd name="T11" fmla="*/ 33 h 158"/>
                <a:gd name="T12" fmla="*/ 16 w 103"/>
                <a:gd name="T13" fmla="*/ 15 h 158"/>
                <a:gd name="T14" fmla="*/ 20 w 103"/>
                <a:gd name="T15" fmla="*/ 11 h 158"/>
                <a:gd name="T16" fmla="*/ 35 w 103"/>
                <a:gd name="T17" fmla="*/ 3 h 158"/>
                <a:gd name="T18" fmla="*/ 51 w 103"/>
                <a:gd name="T19" fmla="*/ 0 h 158"/>
                <a:gd name="T20" fmla="*/ 65 w 103"/>
                <a:gd name="T21" fmla="*/ 3 h 158"/>
                <a:gd name="T22" fmla="*/ 84 w 103"/>
                <a:gd name="T23" fmla="*/ 12 h 158"/>
                <a:gd name="T24" fmla="*/ 89 w 103"/>
                <a:gd name="T25" fmla="*/ 19 h 158"/>
                <a:gd name="T26" fmla="*/ 95 w 103"/>
                <a:gd name="T27" fmla="*/ 39 h 158"/>
                <a:gd name="T28" fmla="*/ 95 w 103"/>
                <a:gd name="T29" fmla="*/ 47 h 158"/>
                <a:gd name="T30" fmla="*/ 91 w 103"/>
                <a:gd name="T31" fmla="*/ 59 h 158"/>
                <a:gd name="T32" fmla="*/ 89 w 103"/>
                <a:gd name="T33" fmla="*/ 61 h 158"/>
                <a:gd name="T34" fmla="*/ 83 w 103"/>
                <a:gd name="T35" fmla="*/ 69 h 158"/>
                <a:gd name="T36" fmla="*/ 75 w 103"/>
                <a:gd name="T37" fmla="*/ 72 h 158"/>
                <a:gd name="T38" fmla="*/ 87 w 103"/>
                <a:gd name="T39" fmla="*/ 80 h 158"/>
                <a:gd name="T40" fmla="*/ 95 w 103"/>
                <a:gd name="T41" fmla="*/ 88 h 158"/>
                <a:gd name="T42" fmla="*/ 100 w 103"/>
                <a:gd name="T43" fmla="*/ 97 h 158"/>
                <a:gd name="T44" fmla="*/ 103 w 103"/>
                <a:gd name="T45" fmla="*/ 111 h 158"/>
                <a:gd name="T46" fmla="*/ 102 w 103"/>
                <a:gd name="T47" fmla="*/ 122 h 158"/>
                <a:gd name="T48" fmla="*/ 91 w 103"/>
                <a:gd name="T49" fmla="*/ 144 h 158"/>
                <a:gd name="T50" fmla="*/ 86 w 103"/>
                <a:gd name="T51" fmla="*/ 149 h 158"/>
                <a:gd name="T52" fmla="*/ 68 w 103"/>
                <a:gd name="T53" fmla="*/ 157 h 158"/>
                <a:gd name="T54" fmla="*/ 52 w 103"/>
                <a:gd name="T55" fmla="*/ 158 h 158"/>
                <a:gd name="T56" fmla="*/ 39 w 103"/>
                <a:gd name="T57" fmla="*/ 158 h 158"/>
                <a:gd name="T58" fmla="*/ 16 w 103"/>
                <a:gd name="T59" fmla="*/ 149 h 158"/>
                <a:gd name="T60" fmla="*/ 11 w 103"/>
                <a:gd name="T61" fmla="*/ 144 h 158"/>
                <a:gd name="T62" fmla="*/ 1 w 103"/>
                <a:gd name="T63" fmla="*/ 128 h 158"/>
                <a:gd name="T64" fmla="*/ 0 w 103"/>
                <a:gd name="T65" fmla="*/ 111 h 158"/>
                <a:gd name="T66" fmla="*/ 0 w 103"/>
                <a:gd name="T67" fmla="*/ 105 h 158"/>
                <a:gd name="T68" fmla="*/ 6 w 103"/>
                <a:gd name="T69" fmla="*/ 89 h 158"/>
                <a:gd name="T70" fmla="*/ 11 w 103"/>
                <a:gd name="T71" fmla="*/ 81 h 158"/>
                <a:gd name="T72" fmla="*/ 22 w 103"/>
                <a:gd name="T73" fmla="*/ 75 h 158"/>
                <a:gd name="T74" fmla="*/ 30 w 103"/>
                <a:gd name="T75" fmla="*/ 7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" h="158">
                  <a:moveTo>
                    <a:pt x="30" y="72"/>
                  </a:moveTo>
                  <a:lnTo>
                    <a:pt x="27" y="72"/>
                  </a:lnTo>
                  <a:lnTo>
                    <a:pt x="23" y="70"/>
                  </a:lnTo>
                  <a:lnTo>
                    <a:pt x="17" y="66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9" y="56"/>
                  </a:lnTo>
                  <a:lnTo>
                    <a:pt x="8" y="53"/>
                  </a:lnTo>
                  <a:lnTo>
                    <a:pt x="6" y="47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9" y="23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2"/>
                  </a:lnTo>
                  <a:lnTo>
                    <a:pt x="86" y="15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5" y="39"/>
                  </a:lnTo>
                  <a:lnTo>
                    <a:pt x="97" y="40"/>
                  </a:lnTo>
                  <a:lnTo>
                    <a:pt x="95" y="47"/>
                  </a:lnTo>
                  <a:lnTo>
                    <a:pt x="94" y="53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89" y="61"/>
                  </a:lnTo>
                  <a:lnTo>
                    <a:pt x="87" y="64"/>
                  </a:lnTo>
                  <a:lnTo>
                    <a:pt x="83" y="69"/>
                  </a:lnTo>
                  <a:lnTo>
                    <a:pt x="76" y="72"/>
                  </a:lnTo>
                  <a:lnTo>
                    <a:pt x="75" y="72"/>
                  </a:lnTo>
                  <a:lnTo>
                    <a:pt x="81" y="75"/>
                  </a:lnTo>
                  <a:lnTo>
                    <a:pt x="87" y="80"/>
                  </a:lnTo>
                  <a:lnTo>
                    <a:pt x="94" y="86"/>
                  </a:lnTo>
                  <a:lnTo>
                    <a:pt x="95" y="88"/>
                  </a:lnTo>
                  <a:lnTo>
                    <a:pt x="99" y="94"/>
                  </a:lnTo>
                  <a:lnTo>
                    <a:pt x="100" y="97"/>
                  </a:lnTo>
                  <a:lnTo>
                    <a:pt x="102" y="105"/>
                  </a:lnTo>
                  <a:lnTo>
                    <a:pt x="103" y="111"/>
                  </a:lnTo>
                  <a:lnTo>
                    <a:pt x="102" y="116"/>
                  </a:lnTo>
                  <a:lnTo>
                    <a:pt x="102" y="122"/>
                  </a:lnTo>
                  <a:lnTo>
                    <a:pt x="97" y="133"/>
                  </a:lnTo>
                  <a:lnTo>
                    <a:pt x="91" y="144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8" y="157"/>
                  </a:lnTo>
                  <a:lnTo>
                    <a:pt x="55" y="158"/>
                  </a:lnTo>
                  <a:lnTo>
                    <a:pt x="52" y="158"/>
                  </a:lnTo>
                  <a:lnTo>
                    <a:pt x="47" y="158"/>
                  </a:lnTo>
                  <a:lnTo>
                    <a:pt x="39" y="158"/>
                  </a:lnTo>
                  <a:lnTo>
                    <a:pt x="27" y="155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4"/>
                  </a:lnTo>
                  <a:lnTo>
                    <a:pt x="8" y="139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6" y="89"/>
                  </a:lnTo>
                  <a:lnTo>
                    <a:pt x="8" y="86"/>
                  </a:lnTo>
                  <a:lnTo>
                    <a:pt x="11" y="81"/>
                  </a:lnTo>
                  <a:lnTo>
                    <a:pt x="14" y="80"/>
                  </a:lnTo>
                  <a:lnTo>
                    <a:pt x="22" y="75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0" name="Freeform 426"/>
            <p:cNvSpPr>
              <a:spLocks/>
            </p:cNvSpPr>
            <p:nvPr/>
          </p:nvSpPr>
          <p:spPr bwMode="auto">
            <a:xfrm>
              <a:off x="1511081" y="4811384"/>
              <a:ext cx="23170" cy="23163"/>
            </a:xfrm>
            <a:custGeom>
              <a:avLst/>
              <a:gdLst>
                <a:gd name="T0" fmla="*/ 0 w 51"/>
                <a:gd name="T1" fmla="*/ 24 h 49"/>
                <a:gd name="T2" fmla="*/ 0 w 51"/>
                <a:gd name="T3" fmla="*/ 27 h 49"/>
                <a:gd name="T4" fmla="*/ 0 w 51"/>
                <a:gd name="T5" fmla="*/ 30 h 49"/>
                <a:gd name="T6" fmla="*/ 1 w 51"/>
                <a:gd name="T7" fmla="*/ 36 h 49"/>
                <a:gd name="T8" fmla="*/ 4 w 51"/>
                <a:gd name="T9" fmla="*/ 43 h 49"/>
                <a:gd name="T10" fmla="*/ 6 w 51"/>
                <a:gd name="T11" fmla="*/ 43 h 49"/>
                <a:gd name="T12" fmla="*/ 9 w 51"/>
                <a:gd name="T13" fmla="*/ 46 h 49"/>
                <a:gd name="T14" fmla="*/ 12 w 51"/>
                <a:gd name="T15" fmla="*/ 47 h 49"/>
                <a:gd name="T16" fmla="*/ 19 w 51"/>
                <a:gd name="T17" fmla="*/ 49 h 49"/>
                <a:gd name="T18" fmla="*/ 25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6 w 51"/>
                <a:gd name="T25" fmla="*/ 47 h 49"/>
                <a:gd name="T26" fmla="*/ 41 w 51"/>
                <a:gd name="T27" fmla="*/ 44 h 49"/>
                <a:gd name="T28" fmla="*/ 43 w 51"/>
                <a:gd name="T29" fmla="*/ 43 h 49"/>
                <a:gd name="T30" fmla="*/ 46 w 51"/>
                <a:gd name="T31" fmla="*/ 40 h 49"/>
                <a:gd name="T32" fmla="*/ 49 w 51"/>
                <a:gd name="T33" fmla="*/ 33 h 49"/>
                <a:gd name="T34" fmla="*/ 49 w 51"/>
                <a:gd name="T35" fmla="*/ 27 h 49"/>
                <a:gd name="T36" fmla="*/ 51 w 51"/>
                <a:gd name="T37" fmla="*/ 25 h 49"/>
                <a:gd name="T38" fmla="*/ 49 w 51"/>
                <a:gd name="T39" fmla="*/ 21 h 49"/>
                <a:gd name="T40" fmla="*/ 49 w 51"/>
                <a:gd name="T41" fmla="*/ 18 h 49"/>
                <a:gd name="T42" fmla="*/ 46 w 51"/>
                <a:gd name="T43" fmla="*/ 13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2 h 49"/>
                <a:gd name="T50" fmla="*/ 25 w 51"/>
                <a:gd name="T51" fmla="*/ 2 h 49"/>
                <a:gd name="T52" fmla="*/ 25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9 w 51"/>
                <a:gd name="T59" fmla="*/ 5 h 49"/>
                <a:gd name="T60" fmla="*/ 6 w 51"/>
                <a:gd name="T61" fmla="*/ 8 h 49"/>
                <a:gd name="T62" fmla="*/ 4 w 51"/>
                <a:gd name="T63" fmla="*/ 10 h 49"/>
                <a:gd name="T64" fmla="*/ 3 w 51"/>
                <a:gd name="T65" fmla="*/ 13 h 49"/>
                <a:gd name="T66" fmla="*/ 0 w 51"/>
                <a:gd name="T67" fmla="*/ 18 h 49"/>
                <a:gd name="T68" fmla="*/ 0 w 51"/>
                <a:gd name="T69" fmla="*/ 24 h 49"/>
                <a:gd name="T70" fmla="*/ 0 w 51"/>
                <a:gd name="T71" fmla="*/ 24 h 49"/>
                <a:gd name="T72" fmla="*/ 0 w 51"/>
                <a:gd name="T73" fmla="*/ 24 h 49"/>
                <a:gd name="T74" fmla="*/ 0 w 51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4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6"/>
                  </a:lnTo>
                  <a:lnTo>
                    <a:pt x="12" y="47"/>
                  </a:lnTo>
                  <a:lnTo>
                    <a:pt x="19" y="49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6" y="47"/>
                  </a:lnTo>
                  <a:lnTo>
                    <a:pt x="41" y="44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9" y="33"/>
                  </a:lnTo>
                  <a:lnTo>
                    <a:pt x="49" y="27"/>
                  </a:lnTo>
                  <a:lnTo>
                    <a:pt x="51" y="25"/>
                  </a:lnTo>
                  <a:lnTo>
                    <a:pt x="49" y="21"/>
                  </a:lnTo>
                  <a:lnTo>
                    <a:pt x="49" y="18"/>
                  </a:lnTo>
                  <a:lnTo>
                    <a:pt x="46" y="13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1" name="Freeform 427"/>
            <p:cNvSpPr>
              <a:spLocks/>
            </p:cNvSpPr>
            <p:nvPr/>
          </p:nvSpPr>
          <p:spPr bwMode="auto">
            <a:xfrm>
              <a:off x="1508300" y="4841033"/>
              <a:ext cx="29658" cy="29649"/>
            </a:xfrm>
            <a:custGeom>
              <a:avLst/>
              <a:gdLst>
                <a:gd name="T0" fmla="*/ 0 w 64"/>
                <a:gd name="T1" fmla="*/ 31 h 62"/>
                <a:gd name="T2" fmla="*/ 0 w 64"/>
                <a:gd name="T3" fmla="*/ 33 h 62"/>
                <a:gd name="T4" fmla="*/ 0 w 64"/>
                <a:gd name="T5" fmla="*/ 36 h 62"/>
                <a:gd name="T6" fmla="*/ 0 w 64"/>
                <a:gd name="T7" fmla="*/ 41 h 62"/>
                <a:gd name="T8" fmla="*/ 2 w 64"/>
                <a:gd name="T9" fmla="*/ 47 h 62"/>
                <a:gd name="T10" fmla="*/ 3 w 64"/>
                <a:gd name="T11" fmla="*/ 47 h 62"/>
                <a:gd name="T12" fmla="*/ 5 w 64"/>
                <a:gd name="T13" fmla="*/ 52 h 62"/>
                <a:gd name="T14" fmla="*/ 8 w 64"/>
                <a:gd name="T15" fmla="*/ 56 h 62"/>
                <a:gd name="T16" fmla="*/ 13 w 64"/>
                <a:gd name="T17" fmla="*/ 59 h 62"/>
                <a:gd name="T18" fmla="*/ 15 w 64"/>
                <a:gd name="T19" fmla="*/ 59 h 62"/>
                <a:gd name="T20" fmla="*/ 18 w 64"/>
                <a:gd name="T21" fmla="*/ 61 h 62"/>
                <a:gd name="T22" fmla="*/ 24 w 64"/>
                <a:gd name="T23" fmla="*/ 62 h 62"/>
                <a:gd name="T24" fmla="*/ 31 w 64"/>
                <a:gd name="T25" fmla="*/ 62 h 62"/>
                <a:gd name="T26" fmla="*/ 32 w 64"/>
                <a:gd name="T27" fmla="*/ 62 h 62"/>
                <a:gd name="T28" fmla="*/ 34 w 64"/>
                <a:gd name="T29" fmla="*/ 62 h 62"/>
                <a:gd name="T30" fmla="*/ 37 w 64"/>
                <a:gd name="T31" fmla="*/ 62 h 62"/>
                <a:gd name="T32" fmla="*/ 45 w 64"/>
                <a:gd name="T33" fmla="*/ 61 h 62"/>
                <a:gd name="T34" fmla="*/ 51 w 64"/>
                <a:gd name="T35" fmla="*/ 56 h 62"/>
                <a:gd name="T36" fmla="*/ 55 w 64"/>
                <a:gd name="T37" fmla="*/ 55 h 62"/>
                <a:gd name="T38" fmla="*/ 58 w 64"/>
                <a:gd name="T39" fmla="*/ 50 h 62"/>
                <a:gd name="T40" fmla="*/ 59 w 64"/>
                <a:gd name="T41" fmla="*/ 47 h 62"/>
                <a:gd name="T42" fmla="*/ 63 w 64"/>
                <a:gd name="T43" fmla="*/ 39 h 62"/>
                <a:gd name="T44" fmla="*/ 64 w 64"/>
                <a:gd name="T45" fmla="*/ 31 h 62"/>
                <a:gd name="T46" fmla="*/ 63 w 64"/>
                <a:gd name="T47" fmla="*/ 26 h 62"/>
                <a:gd name="T48" fmla="*/ 61 w 64"/>
                <a:gd name="T49" fmla="*/ 22 h 62"/>
                <a:gd name="T50" fmla="*/ 58 w 64"/>
                <a:gd name="T51" fmla="*/ 15 h 62"/>
                <a:gd name="T52" fmla="*/ 55 w 64"/>
                <a:gd name="T53" fmla="*/ 9 h 62"/>
                <a:gd name="T54" fmla="*/ 48 w 64"/>
                <a:gd name="T55" fmla="*/ 6 h 62"/>
                <a:gd name="T56" fmla="*/ 45 w 64"/>
                <a:gd name="T57" fmla="*/ 4 h 62"/>
                <a:gd name="T58" fmla="*/ 37 w 64"/>
                <a:gd name="T59" fmla="*/ 1 h 62"/>
                <a:gd name="T60" fmla="*/ 31 w 64"/>
                <a:gd name="T61" fmla="*/ 0 h 62"/>
                <a:gd name="T62" fmla="*/ 24 w 64"/>
                <a:gd name="T63" fmla="*/ 1 h 62"/>
                <a:gd name="T64" fmla="*/ 19 w 64"/>
                <a:gd name="T65" fmla="*/ 3 h 62"/>
                <a:gd name="T66" fmla="*/ 13 w 64"/>
                <a:gd name="T67" fmla="*/ 6 h 62"/>
                <a:gd name="T68" fmla="*/ 8 w 64"/>
                <a:gd name="T69" fmla="*/ 9 h 62"/>
                <a:gd name="T70" fmla="*/ 7 w 64"/>
                <a:gd name="T71" fmla="*/ 12 h 62"/>
                <a:gd name="T72" fmla="*/ 3 w 64"/>
                <a:gd name="T73" fmla="*/ 15 h 62"/>
                <a:gd name="T74" fmla="*/ 0 w 64"/>
                <a:gd name="T75" fmla="*/ 22 h 62"/>
                <a:gd name="T76" fmla="*/ 0 w 64"/>
                <a:gd name="T77" fmla="*/ 30 h 62"/>
                <a:gd name="T78" fmla="*/ 0 w 64"/>
                <a:gd name="T79" fmla="*/ 31 h 62"/>
                <a:gd name="T80" fmla="*/ 0 w 64"/>
                <a:gd name="T81" fmla="*/ 31 h 62"/>
                <a:gd name="T82" fmla="*/ 0 w 64"/>
                <a:gd name="T8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2">
                  <a:moveTo>
                    <a:pt x="0" y="31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8" y="56"/>
                  </a:lnTo>
                  <a:lnTo>
                    <a:pt x="13" y="59"/>
                  </a:lnTo>
                  <a:lnTo>
                    <a:pt x="15" y="59"/>
                  </a:lnTo>
                  <a:lnTo>
                    <a:pt x="18" y="61"/>
                  </a:lnTo>
                  <a:lnTo>
                    <a:pt x="24" y="62"/>
                  </a:lnTo>
                  <a:lnTo>
                    <a:pt x="31" y="62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7" y="62"/>
                  </a:lnTo>
                  <a:lnTo>
                    <a:pt x="45" y="61"/>
                  </a:lnTo>
                  <a:lnTo>
                    <a:pt x="51" y="56"/>
                  </a:lnTo>
                  <a:lnTo>
                    <a:pt x="55" y="55"/>
                  </a:lnTo>
                  <a:lnTo>
                    <a:pt x="58" y="50"/>
                  </a:lnTo>
                  <a:lnTo>
                    <a:pt x="59" y="47"/>
                  </a:lnTo>
                  <a:lnTo>
                    <a:pt x="63" y="39"/>
                  </a:lnTo>
                  <a:lnTo>
                    <a:pt x="64" y="31"/>
                  </a:lnTo>
                  <a:lnTo>
                    <a:pt x="63" y="26"/>
                  </a:lnTo>
                  <a:lnTo>
                    <a:pt x="61" y="22"/>
                  </a:lnTo>
                  <a:lnTo>
                    <a:pt x="58" y="15"/>
                  </a:lnTo>
                  <a:lnTo>
                    <a:pt x="55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9" y="3"/>
                  </a:lnTo>
                  <a:lnTo>
                    <a:pt x="13" y="6"/>
                  </a:lnTo>
                  <a:lnTo>
                    <a:pt x="8" y="9"/>
                  </a:lnTo>
                  <a:lnTo>
                    <a:pt x="7" y="12"/>
                  </a:lnTo>
                  <a:lnTo>
                    <a:pt x="3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2" name="Freeform 428"/>
            <p:cNvSpPr>
              <a:spLocks/>
            </p:cNvSpPr>
            <p:nvPr/>
          </p:nvSpPr>
          <p:spPr bwMode="auto">
            <a:xfrm>
              <a:off x="1570397" y="4803972"/>
              <a:ext cx="26878" cy="73196"/>
            </a:xfrm>
            <a:custGeom>
              <a:avLst/>
              <a:gdLst>
                <a:gd name="T0" fmla="*/ 59 w 59"/>
                <a:gd name="T1" fmla="*/ 157 h 157"/>
                <a:gd name="T2" fmla="*/ 40 w 59"/>
                <a:gd name="T3" fmla="*/ 157 h 157"/>
                <a:gd name="T4" fmla="*/ 40 w 59"/>
                <a:gd name="T5" fmla="*/ 34 h 157"/>
                <a:gd name="T6" fmla="*/ 39 w 59"/>
                <a:gd name="T7" fmla="*/ 36 h 157"/>
                <a:gd name="T8" fmla="*/ 35 w 59"/>
                <a:gd name="T9" fmla="*/ 39 h 157"/>
                <a:gd name="T10" fmla="*/ 29 w 59"/>
                <a:gd name="T11" fmla="*/ 44 h 157"/>
                <a:gd name="T12" fmla="*/ 23 w 59"/>
                <a:gd name="T13" fmla="*/ 48 h 157"/>
                <a:gd name="T14" fmla="*/ 21 w 59"/>
                <a:gd name="T15" fmla="*/ 48 h 157"/>
                <a:gd name="T16" fmla="*/ 18 w 59"/>
                <a:gd name="T17" fmla="*/ 50 h 157"/>
                <a:gd name="T18" fmla="*/ 15 w 59"/>
                <a:gd name="T19" fmla="*/ 51 h 157"/>
                <a:gd name="T20" fmla="*/ 8 w 59"/>
                <a:gd name="T21" fmla="*/ 55 h 157"/>
                <a:gd name="T22" fmla="*/ 2 w 59"/>
                <a:gd name="T23" fmla="*/ 58 h 157"/>
                <a:gd name="T24" fmla="*/ 0 w 59"/>
                <a:gd name="T25" fmla="*/ 58 h 157"/>
                <a:gd name="T26" fmla="*/ 0 w 59"/>
                <a:gd name="T27" fmla="*/ 39 h 157"/>
                <a:gd name="T28" fmla="*/ 7 w 59"/>
                <a:gd name="T29" fmla="*/ 36 h 157"/>
                <a:gd name="T30" fmla="*/ 16 w 59"/>
                <a:gd name="T31" fmla="*/ 30 h 157"/>
                <a:gd name="T32" fmla="*/ 26 w 59"/>
                <a:gd name="T33" fmla="*/ 23 h 157"/>
                <a:gd name="T34" fmla="*/ 29 w 59"/>
                <a:gd name="T35" fmla="*/ 22 h 157"/>
                <a:gd name="T36" fmla="*/ 31 w 59"/>
                <a:gd name="T37" fmla="*/ 20 h 157"/>
                <a:gd name="T38" fmla="*/ 34 w 59"/>
                <a:gd name="T39" fmla="*/ 17 h 157"/>
                <a:gd name="T40" fmla="*/ 40 w 59"/>
                <a:gd name="T41" fmla="*/ 9 h 157"/>
                <a:gd name="T42" fmla="*/ 45 w 59"/>
                <a:gd name="T43" fmla="*/ 3 h 157"/>
                <a:gd name="T44" fmla="*/ 47 w 59"/>
                <a:gd name="T45" fmla="*/ 0 h 157"/>
                <a:gd name="T46" fmla="*/ 59 w 59"/>
                <a:gd name="T47" fmla="*/ 0 h 157"/>
                <a:gd name="T48" fmla="*/ 59 w 59"/>
                <a:gd name="T49" fmla="*/ 157 h 157"/>
                <a:gd name="T50" fmla="*/ 59 w 59"/>
                <a:gd name="T5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7">
                  <a:moveTo>
                    <a:pt x="59" y="157"/>
                  </a:moveTo>
                  <a:lnTo>
                    <a:pt x="40" y="157"/>
                  </a:lnTo>
                  <a:lnTo>
                    <a:pt x="40" y="34"/>
                  </a:lnTo>
                  <a:lnTo>
                    <a:pt x="39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5" y="51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7" y="36"/>
                  </a:lnTo>
                  <a:lnTo>
                    <a:pt x="16" y="30"/>
                  </a:lnTo>
                  <a:lnTo>
                    <a:pt x="26" y="23"/>
                  </a:lnTo>
                  <a:lnTo>
                    <a:pt x="29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59" y="157"/>
                  </a:lnTo>
                  <a:lnTo>
                    <a:pt x="59" y="157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3" name="Freeform 528"/>
            <p:cNvSpPr>
              <a:spLocks/>
            </p:cNvSpPr>
            <p:nvPr/>
          </p:nvSpPr>
          <p:spPr bwMode="auto">
            <a:xfrm>
              <a:off x="1577802" y="4656658"/>
              <a:ext cx="1027834" cy="1077563"/>
            </a:xfrm>
            <a:custGeom>
              <a:avLst/>
              <a:gdLst>
                <a:gd name="T0" fmla="*/ 1109 w 1109"/>
                <a:gd name="T1" fmla="*/ 822 h 1163"/>
                <a:gd name="T2" fmla="*/ 676 w 1109"/>
                <a:gd name="T3" fmla="*/ 1058 h 1163"/>
                <a:gd name="T4" fmla="*/ 106 w 1109"/>
                <a:gd name="T5" fmla="*/ 195 h 1163"/>
                <a:gd name="T6" fmla="*/ 39 w 1109"/>
                <a:gd name="T7" fmla="*/ 30 h 1163"/>
                <a:gd name="T8" fmla="*/ 9 w 1109"/>
                <a:gd name="T9" fmla="*/ 15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9" h="1163">
                  <a:moveTo>
                    <a:pt x="1109" y="822"/>
                  </a:moveTo>
                  <a:cubicBezTo>
                    <a:pt x="1037" y="861"/>
                    <a:pt x="843" y="1163"/>
                    <a:pt x="676" y="1058"/>
                  </a:cubicBezTo>
                  <a:cubicBezTo>
                    <a:pt x="509" y="953"/>
                    <a:pt x="212" y="366"/>
                    <a:pt x="106" y="195"/>
                  </a:cubicBezTo>
                  <a:cubicBezTo>
                    <a:pt x="0" y="24"/>
                    <a:pt x="55" y="60"/>
                    <a:pt x="39" y="30"/>
                  </a:cubicBezTo>
                  <a:cubicBezTo>
                    <a:pt x="23" y="0"/>
                    <a:pt x="15" y="18"/>
                    <a:pt x="9" y="15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304" name="Groupe 736"/>
          <p:cNvGrpSpPr/>
          <p:nvPr/>
        </p:nvGrpSpPr>
        <p:grpSpPr>
          <a:xfrm>
            <a:off x="4896389" y="4495080"/>
            <a:ext cx="560141" cy="706899"/>
            <a:chOff x="4896389" y="4639096"/>
            <a:chExt cx="560141" cy="706899"/>
          </a:xfrm>
        </p:grpSpPr>
        <p:grpSp>
          <p:nvGrpSpPr>
            <p:cNvPr id="305" name="Groupe 735"/>
            <p:cNvGrpSpPr/>
            <p:nvPr/>
          </p:nvGrpSpPr>
          <p:grpSpPr>
            <a:xfrm>
              <a:off x="4956050" y="4839180"/>
              <a:ext cx="500480" cy="506815"/>
              <a:chOff x="4956050" y="4839180"/>
              <a:chExt cx="500480" cy="506815"/>
            </a:xfrm>
          </p:grpSpPr>
          <p:sp>
            <p:nvSpPr>
              <p:cNvPr id="307" name="Freeform 336"/>
              <p:cNvSpPr>
                <a:spLocks/>
              </p:cNvSpPr>
              <p:nvPr/>
            </p:nvSpPr>
            <p:spPr bwMode="auto">
              <a:xfrm>
                <a:off x="5219265" y="5272799"/>
                <a:ext cx="27804" cy="71343"/>
              </a:xfrm>
              <a:custGeom>
                <a:avLst/>
                <a:gdLst>
                  <a:gd name="T0" fmla="*/ 59 w 59"/>
                  <a:gd name="T1" fmla="*/ 156 h 156"/>
                  <a:gd name="T2" fmla="*/ 40 w 59"/>
                  <a:gd name="T3" fmla="*/ 156 h 156"/>
                  <a:gd name="T4" fmla="*/ 40 w 59"/>
                  <a:gd name="T5" fmla="*/ 35 h 156"/>
                  <a:gd name="T6" fmla="*/ 39 w 59"/>
                  <a:gd name="T7" fmla="*/ 36 h 156"/>
                  <a:gd name="T8" fmla="*/ 36 w 59"/>
                  <a:gd name="T9" fmla="*/ 40 h 156"/>
                  <a:gd name="T10" fmla="*/ 29 w 59"/>
                  <a:gd name="T11" fmla="*/ 44 h 156"/>
                  <a:gd name="T12" fmla="*/ 23 w 59"/>
                  <a:gd name="T13" fmla="*/ 49 h 156"/>
                  <a:gd name="T14" fmla="*/ 21 w 59"/>
                  <a:gd name="T15" fmla="*/ 49 h 156"/>
                  <a:gd name="T16" fmla="*/ 18 w 59"/>
                  <a:gd name="T17" fmla="*/ 51 h 156"/>
                  <a:gd name="T18" fmla="*/ 15 w 59"/>
                  <a:gd name="T19" fmla="*/ 52 h 156"/>
                  <a:gd name="T20" fmla="*/ 8 w 59"/>
                  <a:gd name="T21" fmla="*/ 55 h 156"/>
                  <a:gd name="T22" fmla="*/ 2 w 59"/>
                  <a:gd name="T23" fmla="*/ 58 h 156"/>
                  <a:gd name="T24" fmla="*/ 0 w 59"/>
                  <a:gd name="T25" fmla="*/ 58 h 156"/>
                  <a:gd name="T26" fmla="*/ 0 w 59"/>
                  <a:gd name="T27" fmla="*/ 40 h 156"/>
                  <a:gd name="T28" fmla="*/ 7 w 59"/>
                  <a:gd name="T29" fmla="*/ 36 h 156"/>
                  <a:gd name="T30" fmla="*/ 16 w 59"/>
                  <a:gd name="T31" fmla="*/ 30 h 156"/>
                  <a:gd name="T32" fmla="*/ 26 w 59"/>
                  <a:gd name="T33" fmla="*/ 24 h 156"/>
                  <a:gd name="T34" fmla="*/ 29 w 59"/>
                  <a:gd name="T35" fmla="*/ 22 h 156"/>
                  <a:gd name="T36" fmla="*/ 31 w 59"/>
                  <a:gd name="T37" fmla="*/ 21 h 156"/>
                  <a:gd name="T38" fmla="*/ 34 w 59"/>
                  <a:gd name="T39" fmla="*/ 18 h 156"/>
                  <a:gd name="T40" fmla="*/ 40 w 59"/>
                  <a:gd name="T41" fmla="*/ 10 h 156"/>
                  <a:gd name="T42" fmla="*/ 45 w 59"/>
                  <a:gd name="T43" fmla="*/ 3 h 156"/>
                  <a:gd name="T44" fmla="*/ 47 w 59"/>
                  <a:gd name="T45" fmla="*/ 0 h 156"/>
                  <a:gd name="T46" fmla="*/ 59 w 59"/>
                  <a:gd name="T47" fmla="*/ 0 h 156"/>
                  <a:gd name="T48" fmla="*/ 59 w 59"/>
                  <a:gd name="T49" fmla="*/ 156 h 156"/>
                  <a:gd name="T50" fmla="*/ 59 w 59"/>
                  <a:gd name="T51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6">
                    <a:moveTo>
                      <a:pt x="59" y="156"/>
                    </a:moveTo>
                    <a:lnTo>
                      <a:pt x="40" y="156"/>
                    </a:lnTo>
                    <a:lnTo>
                      <a:pt x="40" y="35"/>
                    </a:lnTo>
                    <a:lnTo>
                      <a:pt x="39" y="36"/>
                    </a:lnTo>
                    <a:lnTo>
                      <a:pt x="36" y="40"/>
                    </a:lnTo>
                    <a:lnTo>
                      <a:pt x="29" y="44"/>
                    </a:lnTo>
                    <a:lnTo>
                      <a:pt x="23" y="49"/>
                    </a:lnTo>
                    <a:lnTo>
                      <a:pt x="21" y="49"/>
                    </a:lnTo>
                    <a:lnTo>
                      <a:pt x="18" y="51"/>
                    </a:lnTo>
                    <a:lnTo>
                      <a:pt x="15" y="52"/>
                    </a:lnTo>
                    <a:lnTo>
                      <a:pt x="8" y="55"/>
                    </a:lnTo>
                    <a:lnTo>
                      <a:pt x="2" y="58"/>
                    </a:lnTo>
                    <a:lnTo>
                      <a:pt x="0" y="58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16" y="30"/>
                    </a:lnTo>
                    <a:lnTo>
                      <a:pt x="26" y="24"/>
                    </a:lnTo>
                    <a:lnTo>
                      <a:pt x="29" y="22"/>
                    </a:lnTo>
                    <a:lnTo>
                      <a:pt x="31" y="21"/>
                    </a:lnTo>
                    <a:lnTo>
                      <a:pt x="34" y="18"/>
                    </a:lnTo>
                    <a:lnTo>
                      <a:pt x="40" y="10"/>
                    </a:lnTo>
                    <a:lnTo>
                      <a:pt x="45" y="3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59" y="156"/>
                    </a:lnTo>
                    <a:lnTo>
                      <a:pt x="59" y="156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337"/>
              <p:cNvSpPr>
                <a:spLocks noEditPoints="1"/>
              </p:cNvSpPr>
              <p:nvPr/>
            </p:nvSpPr>
            <p:spPr bwMode="auto">
              <a:xfrm>
                <a:off x="5277655" y="5272799"/>
                <a:ext cx="48194" cy="73196"/>
              </a:xfrm>
              <a:custGeom>
                <a:avLst/>
                <a:gdLst>
                  <a:gd name="T0" fmla="*/ 23 w 103"/>
                  <a:gd name="T1" fmla="*/ 71 h 159"/>
                  <a:gd name="T2" fmla="*/ 12 w 103"/>
                  <a:gd name="T3" fmla="*/ 60 h 159"/>
                  <a:gd name="T4" fmla="*/ 6 w 103"/>
                  <a:gd name="T5" fmla="*/ 47 h 159"/>
                  <a:gd name="T6" fmla="*/ 6 w 103"/>
                  <a:gd name="T7" fmla="*/ 33 h 159"/>
                  <a:gd name="T8" fmla="*/ 19 w 103"/>
                  <a:gd name="T9" fmla="*/ 13 h 159"/>
                  <a:gd name="T10" fmla="*/ 35 w 103"/>
                  <a:gd name="T11" fmla="*/ 3 h 159"/>
                  <a:gd name="T12" fmla="*/ 60 w 103"/>
                  <a:gd name="T13" fmla="*/ 2 h 159"/>
                  <a:gd name="T14" fmla="*/ 84 w 103"/>
                  <a:gd name="T15" fmla="*/ 13 h 159"/>
                  <a:gd name="T16" fmla="*/ 94 w 103"/>
                  <a:gd name="T17" fmla="*/ 29 h 159"/>
                  <a:gd name="T18" fmla="*/ 95 w 103"/>
                  <a:gd name="T19" fmla="*/ 47 h 159"/>
                  <a:gd name="T20" fmla="*/ 91 w 103"/>
                  <a:gd name="T21" fmla="*/ 60 h 159"/>
                  <a:gd name="T22" fmla="*/ 83 w 103"/>
                  <a:gd name="T23" fmla="*/ 69 h 159"/>
                  <a:gd name="T24" fmla="*/ 81 w 103"/>
                  <a:gd name="T25" fmla="*/ 76 h 159"/>
                  <a:gd name="T26" fmla="*/ 95 w 103"/>
                  <a:gd name="T27" fmla="*/ 88 h 159"/>
                  <a:gd name="T28" fmla="*/ 102 w 103"/>
                  <a:gd name="T29" fmla="*/ 105 h 159"/>
                  <a:gd name="T30" fmla="*/ 102 w 103"/>
                  <a:gd name="T31" fmla="*/ 123 h 159"/>
                  <a:gd name="T32" fmla="*/ 89 w 103"/>
                  <a:gd name="T33" fmla="*/ 146 h 159"/>
                  <a:gd name="T34" fmla="*/ 68 w 103"/>
                  <a:gd name="T35" fmla="*/ 157 h 159"/>
                  <a:gd name="T36" fmla="*/ 47 w 103"/>
                  <a:gd name="T37" fmla="*/ 159 h 159"/>
                  <a:gd name="T38" fmla="*/ 15 w 103"/>
                  <a:gd name="T39" fmla="*/ 149 h 159"/>
                  <a:gd name="T40" fmla="*/ 8 w 103"/>
                  <a:gd name="T41" fmla="*/ 140 h 159"/>
                  <a:gd name="T42" fmla="*/ 0 w 103"/>
                  <a:gd name="T43" fmla="*/ 112 h 159"/>
                  <a:gd name="T44" fmla="*/ 1 w 103"/>
                  <a:gd name="T45" fmla="*/ 96 h 159"/>
                  <a:gd name="T46" fmla="*/ 11 w 103"/>
                  <a:gd name="T47" fmla="*/ 82 h 159"/>
                  <a:gd name="T48" fmla="*/ 30 w 103"/>
                  <a:gd name="T49" fmla="*/ 73 h 159"/>
                  <a:gd name="T50" fmla="*/ 27 w 103"/>
                  <a:gd name="T51" fmla="*/ 40 h 159"/>
                  <a:gd name="T52" fmla="*/ 28 w 103"/>
                  <a:gd name="T53" fmla="*/ 52 h 159"/>
                  <a:gd name="T54" fmla="*/ 36 w 103"/>
                  <a:gd name="T55" fmla="*/ 62 h 159"/>
                  <a:gd name="T56" fmla="*/ 52 w 103"/>
                  <a:gd name="T57" fmla="*/ 65 h 159"/>
                  <a:gd name="T58" fmla="*/ 63 w 103"/>
                  <a:gd name="T59" fmla="*/ 63 h 159"/>
                  <a:gd name="T60" fmla="*/ 73 w 103"/>
                  <a:gd name="T61" fmla="*/ 55 h 159"/>
                  <a:gd name="T62" fmla="*/ 78 w 103"/>
                  <a:gd name="T63" fmla="*/ 41 h 159"/>
                  <a:gd name="T64" fmla="*/ 73 w 103"/>
                  <a:gd name="T65" fmla="*/ 29 h 159"/>
                  <a:gd name="T66" fmla="*/ 59 w 103"/>
                  <a:gd name="T67" fmla="*/ 18 h 159"/>
                  <a:gd name="T68" fmla="*/ 46 w 103"/>
                  <a:gd name="T69" fmla="*/ 18 h 159"/>
                  <a:gd name="T70" fmla="*/ 33 w 103"/>
                  <a:gd name="T71" fmla="*/ 24 h 159"/>
                  <a:gd name="T72" fmla="*/ 27 w 103"/>
                  <a:gd name="T73" fmla="*/ 33 h 159"/>
                  <a:gd name="T74" fmla="*/ 27 w 103"/>
                  <a:gd name="T75" fmla="*/ 40 h 159"/>
                  <a:gd name="T76" fmla="*/ 20 w 103"/>
                  <a:gd name="T77" fmla="*/ 113 h 159"/>
                  <a:gd name="T78" fmla="*/ 22 w 103"/>
                  <a:gd name="T79" fmla="*/ 127 h 159"/>
                  <a:gd name="T80" fmla="*/ 28 w 103"/>
                  <a:gd name="T81" fmla="*/ 137 h 159"/>
                  <a:gd name="T82" fmla="*/ 38 w 103"/>
                  <a:gd name="T83" fmla="*/ 142 h 159"/>
                  <a:gd name="T84" fmla="*/ 52 w 103"/>
                  <a:gd name="T85" fmla="*/ 143 h 159"/>
                  <a:gd name="T86" fmla="*/ 65 w 103"/>
                  <a:gd name="T87" fmla="*/ 142 h 159"/>
                  <a:gd name="T88" fmla="*/ 78 w 103"/>
                  <a:gd name="T89" fmla="*/ 131 h 159"/>
                  <a:gd name="T90" fmla="*/ 84 w 103"/>
                  <a:gd name="T91" fmla="*/ 112 h 159"/>
                  <a:gd name="T92" fmla="*/ 78 w 103"/>
                  <a:gd name="T93" fmla="*/ 96 h 159"/>
                  <a:gd name="T94" fmla="*/ 65 w 103"/>
                  <a:gd name="T95" fmla="*/ 85 h 159"/>
                  <a:gd name="T96" fmla="*/ 44 w 103"/>
                  <a:gd name="T97" fmla="*/ 82 h 159"/>
                  <a:gd name="T98" fmla="*/ 28 w 103"/>
                  <a:gd name="T99" fmla="*/ 90 h 159"/>
                  <a:gd name="T100" fmla="*/ 20 w 103"/>
                  <a:gd name="T101" fmla="*/ 102 h 159"/>
                  <a:gd name="T102" fmla="*/ 20 w 103"/>
                  <a:gd name="T103" fmla="*/ 1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3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3" y="71"/>
                    </a:lnTo>
                    <a:lnTo>
                      <a:pt x="17" y="66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5" y="16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5" y="8"/>
                    </a:lnTo>
                    <a:lnTo>
                      <a:pt x="35" y="3"/>
                    </a:lnTo>
                    <a:lnTo>
                      <a:pt x="47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3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5" y="40"/>
                    </a:lnTo>
                    <a:lnTo>
                      <a:pt x="97" y="41"/>
                    </a:lnTo>
                    <a:lnTo>
                      <a:pt x="95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7" y="65"/>
                    </a:lnTo>
                    <a:lnTo>
                      <a:pt x="83" y="69"/>
                    </a:lnTo>
                    <a:lnTo>
                      <a:pt x="76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7" y="80"/>
                    </a:lnTo>
                    <a:lnTo>
                      <a:pt x="94" y="87"/>
                    </a:lnTo>
                    <a:lnTo>
                      <a:pt x="95" y="88"/>
                    </a:lnTo>
                    <a:lnTo>
                      <a:pt x="98" y="94"/>
                    </a:lnTo>
                    <a:lnTo>
                      <a:pt x="100" y="98"/>
                    </a:lnTo>
                    <a:lnTo>
                      <a:pt x="102" y="105"/>
                    </a:lnTo>
                    <a:lnTo>
                      <a:pt x="103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8" y="157"/>
                    </a:lnTo>
                    <a:lnTo>
                      <a:pt x="55" y="159"/>
                    </a:lnTo>
                    <a:lnTo>
                      <a:pt x="52" y="159"/>
                    </a:lnTo>
                    <a:lnTo>
                      <a:pt x="47" y="159"/>
                    </a:lnTo>
                    <a:lnTo>
                      <a:pt x="39" y="159"/>
                    </a:lnTo>
                    <a:lnTo>
                      <a:pt x="27" y="156"/>
                    </a:lnTo>
                    <a:lnTo>
                      <a:pt x="15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1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  <a:close/>
                    <a:moveTo>
                      <a:pt x="27" y="40"/>
                    </a:moveTo>
                    <a:lnTo>
                      <a:pt x="27" y="43"/>
                    </a:lnTo>
                    <a:lnTo>
                      <a:pt x="27" y="46"/>
                    </a:lnTo>
                    <a:lnTo>
                      <a:pt x="28" y="52"/>
                    </a:lnTo>
                    <a:lnTo>
                      <a:pt x="31" y="58"/>
                    </a:lnTo>
                    <a:lnTo>
                      <a:pt x="33" y="58"/>
                    </a:lnTo>
                    <a:lnTo>
                      <a:pt x="36" y="62"/>
                    </a:lnTo>
                    <a:lnTo>
                      <a:pt x="39" y="63"/>
                    </a:lnTo>
                    <a:lnTo>
                      <a:pt x="46" y="65"/>
                    </a:lnTo>
                    <a:lnTo>
                      <a:pt x="52" y="65"/>
                    </a:lnTo>
                    <a:lnTo>
                      <a:pt x="54" y="65"/>
                    </a:lnTo>
                    <a:lnTo>
                      <a:pt x="57" y="65"/>
                    </a:lnTo>
                    <a:lnTo>
                      <a:pt x="63" y="63"/>
                    </a:lnTo>
                    <a:lnTo>
                      <a:pt x="68" y="60"/>
                    </a:lnTo>
                    <a:lnTo>
                      <a:pt x="70" y="58"/>
                    </a:lnTo>
                    <a:lnTo>
                      <a:pt x="73" y="55"/>
                    </a:lnTo>
                    <a:lnTo>
                      <a:pt x="76" y="49"/>
                    </a:lnTo>
                    <a:lnTo>
                      <a:pt x="76" y="43"/>
                    </a:lnTo>
                    <a:lnTo>
                      <a:pt x="78" y="41"/>
                    </a:lnTo>
                    <a:lnTo>
                      <a:pt x="76" y="36"/>
                    </a:lnTo>
                    <a:lnTo>
                      <a:pt x="76" y="33"/>
                    </a:lnTo>
                    <a:lnTo>
                      <a:pt x="73" y="29"/>
                    </a:lnTo>
                    <a:lnTo>
                      <a:pt x="70" y="24"/>
                    </a:lnTo>
                    <a:lnTo>
                      <a:pt x="65" y="21"/>
                    </a:lnTo>
                    <a:lnTo>
                      <a:pt x="59" y="18"/>
                    </a:lnTo>
                    <a:lnTo>
                      <a:pt x="52" y="18"/>
                    </a:lnTo>
                    <a:lnTo>
                      <a:pt x="52" y="16"/>
                    </a:lnTo>
                    <a:lnTo>
                      <a:pt x="46" y="18"/>
                    </a:lnTo>
                    <a:lnTo>
                      <a:pt x="43" y="18"/>
                    </a:lnTo>
                    <a:lnTo>
                      <a:pt x="36" y="21"/>
                    </a:lnTo>
                    <a:lnTo>
                      <a:pt x="33" y="24"/>
                    </a:lnTo>
                    <a:lnTo>
                      <a:pt x="31" y="25"/>
                    </a:lnTo>
                    <a:lnTo>
                      <a:pt x="30" y="29"/>
                    </a:lnTo>
                    <a:lnTo>
                      <a:pt x="27" y="33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close/>
                    <a:moveTo>
                      <a:pt x="20" y="112"/>
                    </a:moveTo>
                    <a:lnTo>
                      <a:pt x="20" y="113"/>
                    </a:lnTo>
                    <a:lnTo>
                      <a:pt x="20" y="116"/>
                    </a:lnTo>
                    <a:lnTo>
                      <a:pt x="20" y="121"/>
                    </a:lnTo>
                    <a:lnTo>
                      <a:pt x="22" y="127"/>
                    </a:lnTo>
                    <a:lnTo>
                      <a:pt x="23" y="127"/>
                    </a:lnTo>
                    <a:lnTo>
                      <a:pt x="25" y="132"/>
                    </a:lnTo>
                    <a:lnTo>
                      <a:pt x="28" y="137"/>
                    </a:lnTo>
                    <a:lnTo>
                      <a:pt x="33" y="140"/>
                    </a:lnTo>
                    <a:lnTo>
                      <a:pt x="35" y="140"/>
                    </a:lnTo>
                    <a:lnTo>
                      <a:pt x="38" y="142"/>
                    </a:lnTo>
                    <a:lnTo>
                      <a:pt x="44" y="143"/>
                    </a:lnTo>
                    <a:lnTo>
                      <a:pt x="51" y="143"/>
                    </a:lnTo>
                    <a:lnTo>
                      <a:pt x="52" y="143"/>
                    </a:lnTo>
                    <a:lnTo>
                      <a:pt x="54" y="143"/>
                    </a:lnTo>
                    <a:lnTo>
                      <a:pt x="57" y="143"/>
                    </a:lnTo>
                    <a:lnTo>
                      <a:pt x="65" y="142"/>
                    </a:lnTo>
                    <a:lnTo>
                      <a:pt x="71" y="137"/>
                    </a:lnTo>
                    <a:lnTo>
                      <a:pt x="75" y="135"/>
                    </a:lnTo>
                    <a:lnTo>
                      <a:pt x="78" y="131"/>
                    </a:lnTo>
                    <a:lnTo>
                      <a:pt x="79" y="127"/>
                    </a:lnTo>
                    <a:lnTo>
                      <a:pt x="83" y="120"/>
                    </a:lnTo>
                    <a:lnTo>
                      <a:pt x="84" y="112"/>
                    </a:lnTo>
                    <a:lnTo>
                      <a:pt x="83" y="107"/>
                    </a:lnTo>
                    <a:lnTo>
                      <a:pt x="81" y="102"/>
                    </a:lnTo>
                    <a:lnTo>
                      <a:pt x="78" y="96"/>
                    </a:lnTo>
                    <a:lnTo>
                      <a:pt x="75" y="90"/>
                    </a:lnTo>
                    <a:lnTo>
                      <a:pt x="68" y="87"/>
                    </a:lnTo>
                    <a:lnTo>
                      <a:pt x="65" y="85"/>
                    </a:lnTo>
                    <a:lnTo>
                      <a:pt x="57" y="82"/>
                    </a:lnTo>
                    <a:lnTo>
                      <a:pt x="51" y="80"/>
                    </a:lnTo>
                    <a:lnTo>
                      <a:pt x="44" y="82"/>
                    </a:lnTo>
                    <a:lnTo>
                      <a:pt x="39" y="83"/>
                    </a:lnTo>
                    <a:lnTo>
                      <a:pt x="33" y="87"/>
                    </a:lnTo>
                    <a:lnTo>
                      <a:pt x="28" y="90"/>
                    </a:lnTo>
                    <a:lnTo>
                      <a:pt x="27" y="93"/>
                    </a:lnTo>
                    <a:lnTo>
                      <a:pt x="23" y="96"/>
                    </a:lnTo>
                    <a:lnTo>
                      <a:pt x="20" y="102"/>
                    </a:lnTo>
                    <a:lnTo>
                      <a:pt x="20" y="110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20" y="1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338"/>
              <p:cNvSpPr>
                <a:spLocks/>
              </p:cNvSpPr>
              <p:nvPr/>
            </p:nvSpPr>
            <p:spPr bwMode="auto">
              <a:xfrm>
                <a:off x="5277655" y="5272799"/>
                <a:ext cx="48194" cy="73196"/>
              </a:xfrm>
              <a:custGeom>
                <a:avLst/>
                <a:gdLst>
                  <a:gd name="T0" fmla="*/ 27 w 103"/>
                  <a:gd name="T1" fmla="*/ 73 h 159"/>
                  <a:gd name="T2" fmla="*/ 17 w 103"/>
                  <a:gd name="T3" fmla="*/ 66 h 159"/>
                  <a:gd name="T4" fmla="*/ 12 w 103"/>
                  <a:gd name="T5" fmla="*/ 60 h 159"/>
                  <a:gd name="T6" fmla="*/ 8 w 103"/>
                  <a:gd name="T7" fmla="*/ 54 h 159"/>
                  <a:gd name="T8" fmla="*/ 6 w 103"/>
                  <a:gd name="T9" fmla="*/ 41 h 159"/>
                  <a:gd name="T10" fmla="*/ 6 w 103"/>
                  <a:gd name="T11" fmla="*/ 33 h 159"/>
                  <a:gd name="T12" fmla="*/ 15 w 103"/>
                  <a:gd name="T13" fmla="*/ 16 h 159"/>
                  <a:gd name="T14" fmla="*/ 20 w 103"/>
                  <a:gd name="T15" fmla="*/ 11 h 159"/>
                  <a:gd name="T16" fmla="*/ 35 w 103"/>
                  <a:gd name="T17" fmla="*/ 3 h 159"/>
                  <a:gd name="T18" fmla="*/ 51 w 103"/>
                  <a:gd name="T19" fmla="*/ 0 h 159"/>
                  <a:gd name="T20" fmla="*/ 65 w 103"/>
                  <a:gd name="T21" fmla="*/ 3 h 159"/>
                  <a:gd name="T22" fmla="*/ 84 w 103"/>
                  <a:gd name="T23" fmla="*/ 13 h 159"/>
                  <a:gd name="T24" fmla="*/ 89 w 103"/>
                  <a:gd name="T25" fmla="*/ 19 h 159"/>
                  <a:gd name="T26" fmla="*/ 95 w 103"/>
                  <a:gd name="T27" fmla="*/ 40 h 159"/>
                  <a:gd name="T28" fmla="*/ 95 w 103"/>
                  <a:gd name="T29" fmla="*/ 47 h 159"/>
                  <a:gd name="T30" fmla="*/ 91 w 103"/>
                  <a:gd name="T31" fmla="*/ 60 h 159"/>
                  <a:gd name="T32" fmla="*/ 89 w 103"/>
                  <a:gd name="T33" fmla="*/ 62 h 159"/>
                  <a:gd name="T34" fmla="*/ 83 w 103"/>
                  <a:gd name="T35" fmla="*/ 69 h 159"/>
                  <a:gd name="T36" fmla="*/ 75 w 103"/>
                  <a:gd name="T37" fmla="*/ 73 h 159"/>
                  <a:gd name="T38" fmla="*/ 87 w 103"/>
                  <a:gd name="T39" fmla="*/ 80 h 159"/>
                  <a:gd name="T40" fmla="*/ 95 w 103"/>
                  <a:gd name="T41" fmla="*/ 88 h 159"/>
                  <a:gd name="T42" fmla="*/ 100 w 103"/>
                  <a:gd name="T43" fmla="*/ 98 h 159"/>
                  <a:gd name="T44" fmla="*/ 103 w 103"/>
                  <a:gd name="T45" fmla="*/ 112 h 159"/>
                  <a:gd name="T46" fmla="*/ 102 w 103"/>
                  <a:gd name="T47" fmla="*/ 123 h 159"/>
                  <a:gd name="T48" fmla="*/ 91 w 103"/>
                  <a:gd name="T49" fmla="*/ 145 h 159"/>
                  <a:gd name="T50" fmla="*/ 86 w 103"/>
                  <a:gd name="T51" fmla="*/ 149 h 159"/>
                  <a:gd name="T52" fmla="*/ 68 w 103"/>
                  <a:gd name="T53" fmla="*/ 157 h 159"/>
                  <a:gd name="T54" fmla="*/ 52 w 103"/>
                  <a:gd name="T55" fmla="*/ 159 h 159"/>
                  <a:gd name="T56" fmla="*/ 39 w 103"/>
                  <a:gd name="T57" fmla="*/ 159 h 159"/>
                  <a:gd name="T58" fmla="*/ 15 w 103"/>
                  <a:gd name="T59" fmla="*/ 149 h 159"/>
                  <a:gd name="T60" fmla="*/ 11 w 103"/>
                  <a:gd name="T61" fmla="*/ 145 h 159"/>
                  <a:gd name="T62" fmla="*/ 1 w 103"/>
                  <a:gd name="T63" fmla="*/ 129 h 159"/>
                  <a:gd name="T64" fmla="*/ 0 w 103"/>
                  <a:gd name="T65" fmla="*/ 112 h 159"/>
                  <a:gd name="T66" fmla="*/ 0 w 103"/>
                  <a:gd name="T67" fmla="*/ 105 h 159"/>
                  <a:gd name="T68" fmla="*/ 6 w 103"/>
                  <a:gd name="T69" fmla="*/ 90 h 159"/>
                  <a:gd name="T70" fmla="*/ 11 w 103"/>
                  <a:gd name="T71" fmla="*/ 82 h 159"/>
                  <a:gd name="T72" fmla="*/ 22 w 103"/>
                  <a:gd name="T73" fmla="*/ 76 h 159"/>
                  <a:gd name="T74" fmla="*/ 30 w 103"/>
                  <a:gd name="T75" fmla="*/ 7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3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3" y="71"/>
                    </a:lnTo>
                    <a:lnTo>
                      <a:pt x="17" y="66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5" y="16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5" y="8"/>
                    </a:lnTo>
                    <a:lnTo>
                      <a:pt x="35" y="3"/>
                    </a:lnTo>
                    <a:lnTo>
                      <a:pt x="47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3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5" y="40"/>
                    </a:lnTo>
                    <a:lnTo>
                      <a:pt x="97" y="41"/>
                    </a:lnTo>
                    <a:lnTo>
                      <a:pt x="95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7" y="65"/>
                    </a:lnTo>
                    <a:lnTo>
                      <a:pt x="83" y="69"/>
                    </a:lnTo>
                    <a:lnTo>
                      <a:pt x="76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7" y="80"/>
                    </a:lnTo>
                    <a:lnTo>
                      <a:pt x="94" y="87"/>
                    </a:lnTo>
                    <a:lnTo>
                      <a:pt x="95" y="88"/>
                    </a:lnTo>
                    <a:lnTo>
                      <a:pt x="98" y="94"/>
                    </a:lnTo>
                    <a:lnTo>
                      <a:pt x="100" y="98"/>
                    </a:lnTo>
                    <a:lnTo>
                      <a:pt x="102" y="105"/>
                    </a:lnTo>
                    <a:lnTo>
                      <a:pt x="103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8" y="157"/>
                    </a:lnTo>
                    <a:lnTo>
                      <a:pt x="55" y="159"/>
                    </a:lnTo>
                    <a:lnTo>
                      <a:pt x="52" y="159"/>
                    </a:lnTo>
                    <a:lnTo>
                      <a:pt x="47" y="159"/>
                    </a:lnTo>
                    <a:lnTo>
                      <a:pt x="39" y="159"/>
                    </a:lnTo>
                    <a:lnTo>
                      <a:pt x="27" y="156"/>
                    </a:lnTo>
                    <a:lnTo>
                      <a:pt x="15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1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 339"/>
              <p:cNvSpPr>
                <a:spLocks/>
              </p:cNvSpPr>
              <p:nvPr/>
            </p:nvSpPr>
            <p:spPr bwMode="auto">
              <a:xfrm>
                <a:off x="5290630" y="5280211"/>
                <a:ext cx="23170" cy="22237"/>
              </a:xfrm>
              <a:custGeom>
                <a:avLst/>
                <a:gdLst>
                  <a:gd name="T0" fmla="*/ 0 w 51"/>
                  <a:gd name="T1" fmla="*/ 24 h 49"/>
                  <a:gd name="T2" fmla="*/ 0 w 51"/>
                  <a:gd name="T3" fmla="*/ 27 h 49"/>
                  <a:gd name="T4" fmla="*/ 0 w 51"/>
                  <a:gd name="T5" fmla="*/ 30 h 49"/>
                  <a:gd name="T6" fmla="*/ 1 w 51"/>
                  <a:gd name="T7" fmla="*/ 36 h 49"/>
                  <a:gd name="T8" fmla="*/ 4 w 51"/>
                  <a:gd name="T9" fmla="*/ 42 h 49"/>
                  <a:gd name="T10" fmla="*/ 6 w 51"/>
                  <a:gd name="T11" fmla="*/ 42 h 49"/>
                  <a:gd name="T12" fmla="*/ 9 w 51"/>
                  <a:gd name="T13" fmla="*/ 46 h 49"/>
                  <a:gd name="T14" fmla="*/ 12 w 51"/>
                  <a:gd name="T15" fmla="*/ 47 h 49"/>
                  <a:gd name="T16" fmla="*/ 19 w 51"/>
                  <a:gd name="T17" fmla="*/ 49 h 49"/>
                  <a:gd name="T18" fmla="*/ 25 w 51"/>
                  <a:gd name="T19" fmla="*/ 49 h 49"/>
                  <a:gd name="T20" fmla="*/ 27 w 51"/>
                  <a:gd name="T21" fmla="*/ 49 h 49"/>
                  <a:gd name="T22" fmla="*/ 30 w 51"/>
                  <a:gd name="T23" fmla="*/ 49 h 49"/>
                  <a:gd name="T24" fmla="*/ 36 w 51"/>
                  <a:gd name="T25" fmla="*/ 47 h 49"/>
                  <a:gd name="T26" fmla="*/ 41 w 51"/>
                  <a:gd name="T27" fmla="*/ 44 h 49"/>
                  <a:gd name="T28" fmla="*/ 43 w 51"/>
                  <a:gd name="T29" fmla="*/ 42 h 49"/>
                  <a:gd name="T30" fmla="*/ 46 w 51"/>
                  <a:gd name="T31" fmla="*/ 39 h 49"/>
                  <a:gd name="T32" fmla="*/ 49 w 51"/>
                  <a:gd name="T33" fmla="*/ 33 h 49"/>
                  <a:gd name="T34" fmla="*/ 49 w 51"/>
                  <a:gd name="T35" fmla="*/ 27 h 49"/>
                  <a:gd name="T36" fmla="*/ 51 w 51"/>
                  <a:gd name="T37" fmla="*/ 25 h 49"/>
                  <a:gd name="T38" fmla="*/ 49 w 51"/>
                  <a:gd name="T39" fmla="*/ 20 h 49"/>
                  <a:gd name="T40" fmla="*/ 49 w 51"/>
                  <a:gd name="T41" fmla="*/ 17 h 49"/>
                  <a:gd name="T42" fmla="*/ 46 w 51"/>
                  <a:gd name="T43" fmla="*/ 13 h 49"/>
                  <a:gd name="T44" fmla="*/ 43 w 51"/>
                  <a:gd name="T45" fmla="*/ 8 h 49"/>
                  <a:gd name="T46" fmla="*/ 38 w 51"/>
                  <a:gd name="T47" fmla="*/ 5 h 49"/>
                  <a:gd name="T48" fmla="*/ 32 w 51"/>
                  <a:gd name="T49" fmla="*/ 2 h 49"/>
                  <a:gd name="T50" fmla="*/ 25 w 51"/>
                  <a:gd name="T51" fmla="*/ 2 h 49"/>
                  <a:gd name="T52" fmla="*/ 25 w 51"/>
                  <a:gd name="T53" fmla="*/ 0 h 49"/>
                  <a:gd name="T54" fmla="*/ 19 w 51"/>
                  <a:gd name="T55" fmla="*/ 2 h 49"/>
                  <a:gd name="T56" fmla="*/ 16 w 51"/>
                  <a:gd name="T57" fmla="*/ 2 h 49"/>
                  <a:gd name="T58" fmla="*/ 9 w 51"/>
                  <a:gd name="T59" fmla="*/ 5 h 49"/>
                  <a:gd name="T60" fmla="*/ 6 w 51"/>
                  <a:gd name="T61" fmla="*/ 8 h 49"/>
                  <a:gd name="T62" fmla="*/ 4 w 51"/>
                  <a:gd name="T63" fmla="*/ 9 h 49"/>
                  <a:gd name="T64" fmla="*/ 3 w 51"/>
                  <a:gd name="T65" fmla="*/ 13 h 49"/>
                  <a:gd name="T66" fmla="*/ 0 w 51"/>
                  <a:gd name="T67" fmla="*/ 17 h 49"/>
                  <a:gd name="T68" fmla="*/ 0 w 51"/>
                  <a:gd name="T69" fmla="*/ 24 h 49"/>
                  <a:gd name="T70" fmla="*/ 0 w 51"/>
                  <a:gd name="T71" fmla="*/ 24 h 49"/>
                  <a:gd name="T72" fmla="*/ 0 w 51"/>
                  <a:gd name="T73" fmla="*/ 24 h 49"/>
                  <a:gd name="T74" fmla="*/ 0 w 51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9">
                    <a:moveTo>
                      <a:pt x="0" y="24"/>
                    </a:moveTo>
                    <a:lnTo>
                      <a:pt x="0" y="27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6" y="42"/>
                    </a:lnTo>
                    <a:lnTo>
                      <a:pt x="9" y="46"/>
                    </a:lnTo>
                    <a:lnTo>
                      <a:pt x="12" y="47"/>
                    </a:lnTo>
                    <a:lnTo>
                      <a:pt x="19" y="49"/>
                    </a:lnTo>
                    <a:lnTo>
                      <a:pt x="25" y="49"/>
                    </a:lnTo>
                    <a:lnTo>
                      <a:pt x="27" y="49"/>
                    </a:lnTo>
                    <a:lnTo>
                      <a:pt x="30" y="49"/>
                    </a:lnTo>
                    <a:lnTo>
                      <a:pt x="36" y="47"/>
                    </a:lnTo>
                    <a:lnTo>
                      <a:pt x="41" y="44"/>
                    </a:lnTo>
                    <a:lnTo>
                      <a:pt x="43" y="42"/>
                    </a:lnTo>
                    <a:lnTo>
                      <a:pt x="46" y="39"/>
                    </a:lnTo>
                    <a:lnTo>
                      <a:pt x="49" y="33"/>
                    </a:lnTo>
                    <a:lnTo>
                      <a:pt x="49" y="27"/>
                    </a:lnTo>
                    <a:lnTo>
                      <a:pt x="51" y="25"/>
                    </a:lnTo>
                    <a:lnTo>
                      <a:pt x="49" y="20"/>
                    </a:lnTo>
                    <a:lnTo>
                      <a:pt x="49" y="17"/>
                    </a:lnTo>
                    <a:lnTo>
                      <a:pt x="46" y="13"/>
                    </a:lnTo>
                    <a:lnTo>
                      <a:pt x="43" y="8"/>
                    </a:lnTo>
                    <a:lnTo>
                      <a:pt x="38" y="5"/>
                    </a:lnTo>
                    <a:lnTo>
                      <a:pt x="32" y="2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4" y="9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340"/>
              <p:cNvSpPr>
                <a:spLocks/>
              </p:cNvSpPr>
              <p:nvPr/>
            </p:nvSpPr>
            <p:spPr bwMode="auto">
              <a:xfrm>
                <a:off x="5287850" y="5309861"/>
                <a:ext cx="29658" cy="28723"/>
              </a:xfrm>
              <a:custGeom>
                <a:avLst/>
                <a:gdLst>
                  <a:gd name="T0" fmla="*/ 0 w 64"/>
                  <a:gd name="T1" fmla="*/ 32 h 63"/>
                  <a:gd name="T2" fmla="*/ 0 w 64"/>
                  <a:gd name="T3" fmla="*/ 33 h 63"/>
                  <a:gd name="T4" fmla="*/ 0 w 64"/>
                  <a:gd name="T5" fmla="*/ 36 h 63"/>
                  <a:gd name="T6" fmla="*/ 0 w 64"/>
                  <a:gd name="T7" fmla="*/ 41 h 63"/>
                  <a:gd name="T8" fmla="*/ 2 w 64"/>
                  <a:gd name="T9" fmla="*/ 47 h 63"/>
                  <a:gd name="T10" fmla="*/ 3 w 64"/>
                  <a:gd name="T11" fmla="*/ 47 h 63"/>
                  <a:gd name="T12" fmla="*/ 5 w 64"/>
                  <a:gd name="T13" fmla="*/ 52 h 63"/>
                  <a:gd name="T14" fmla="*/ 8 w 64"/>
                  <a:gd name="T15" fmla="*/ 57 h 63"/>
                  <a:gd name="T16" fmla="*/ 13 w 64"/>
                  <a:gd name="T17" fmla="*/ 60 h 63"/>
                  <a:gd name="T18" fmla="*/ 15 w 64"/>
                  <a:gd name="T19" fmla="*/ 60 h 63"/>
                  <a:gd name="T20" fmla="*/ 18 w 64"/>
                  <a:gd name="T21" fmla="*/ 62 h 63"/>
                  <a:gd name="T22" fmla="*/ 24 w 64"/>
                  <a:gd name="T23" fmla="*/ 63 h 63"/>
                  <a:gd name="T24" fmla="*/ 31 w 64"/>
                  <a:gd name="T25" fmla="*/ 63 h 63"/>
                  <a:gd name="T26" fmla="*/ 32 w 64"/>
                  <a:gd name="T27" fmla="*/ 63 h 63"/>
                  <a:gd name="T28" fmla="*/ 34 w 64"/>
                  <a:gd name="T29" fmla="*/ 63 h 63"/>
                  <a:gd name="T30" fmla="*/ 37 w 64"/>
                  <a:gd name="T31" fmla="*/ 63 h 63"/>
                  <a:gd name="T32" fmla="*/ 45 w 64"/>
                  <a:gd name="T33" fmla="*/ 62 h 63"/>
                  <a:gd name="T34" fmla="*/ 51 w 64"/>
                  <a:gd name="T35" fmla="*/ 57 h 63"/>
                  <a:gd name="T36" fmla="*/ 55 w 64"/>
                  <a:gd name="T37" fmla="*/ 55 h 63"/>
                  <a:gd name="T38" fmla="*/ 58 w 64"/>
                  <a:gd name="T39" fmla="*/ 51 h 63"/>
                  <a:gd name="T40" fmla="*/ 59 w 64"/>
                  <a:gd name="T41" fmla="*/ 47 h 63"/>
                  <a:gd name="T42" fmla="*/ 63 w 64"/>
                  <a:gd name="T43" fmla="*/ 40 h 63"/>
                  <a:gd name="T44" fmla="*/ 64 w 64"/>
                  <a:gd name="T45" fmla="*/ 32 h 63"/>
                  <a:gd name="T46" fmla="*/ 63 w 64"/>
                  <a:gd name="T47" fmla="*/ 27 h 63"/>
                  <a:gd name="T48" fmla="*/ 61 w 64"/>
                  <a:gd name="T49" fmla="*/ 22 h 63"/>
                  <a:gd name="T50" fmla="*/ 58 w 64"/>
                  <a:gd name="T51" fmla="*/ 16 h 63"/>
                  <a:gd name="T52" fmla="*/ 55 w 64"/>
                  <a:gd name="T53" fmla="*/ 10 h 63"/>
                  <a:gd name="T54" fmla="*/ 48 w 64"/>
                  <a:gd name="T55" fmla="*/ 7 h 63"/>
                  <a:gd name="T56" fmla="*/ 45 w 64"/>
                  <a:gd name="T57" fmla="*/ 5 h 63"/>
                  <a:gd name="T58" fmla="*/ 37 w 64"/>
                  <a:gd name="T59" fmla="*/ 2 h 63"/>
                  <a:gd name="T60" fmla="*/ 31 w 64"/>
                  <a:gd name="T61" fmla="*/ 0 h 63"/>
                  <a:gd name="T62" fmla="*/ 24 w 64"/>
                  <a:gd name="T63" fmla="*/ 2 h 63"/>
                  <a:gd name="T64" fmla="*/ 19 w 64"/>
                  <a:gd name="T65" fmla="*/ 3 h 63"/>
                  <a:gd name="T66" fmla="*/ 13 w 64"/>
                  <a:gd name="T67" fmla="*/ 7 h 63"/>
                  <a:gd name="T68" fmla="*/ 8 w 64"/>
                  <a:gd name="T69" fmla="*/ 10 h 63"/>
                  <a:gd name="T70" fmla="*/ 7 w 64"/>
                  <a:gd name="T71" fmla="*/ 13 h 63"/>
                  <a:gd name="T72" fmla="*/ 3 w 64"/>
                  <a:gd name="T73" fmla="*/ 16 h 63"/>
                  <a:gd name="T74" fmla="*/ 0 w 64"/>
                  <a:gd name="T75" fmla="*/ 22 h 63"/>
                  <a:gd name="T76" fmla="*/ 0 w 64"/>
                  <a:gd name="T77" fmla="*/ 30 h 63"/>
                  <a:gd name="T78" fmla="*/ 0 w 64"/>
                  <a:gd name="T79" fmla="*/ 32 h 63"/>
                  <a:gd name="T80" fmla="*/ 0 w 64"/>
                  <a:gd name="T81" fmla="*/ 32 h 63"/>
                  <a:gd name="T82" fmla="*/ 0 w 64"/>
                  <a:gd name="T83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63">
                    <a:moveTo>
                      <a:pt x="0" y="32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2" y="47"/>
                    </a:lnTo>
                    <a:lnTo>
                      <a:pt x="3" y="47"/>
                    </a:lnTo>
                    <a:lnTo>
                      <a:pt x="5" y="52"/>
                    </a:lnTo>
                    <a:lnTo>
                      <a:pt x="8" y="57"/>
                    </a:lnTo>
                    <a:lnTo>
                      <a:pt x="13" y="60"/>
                    </a:lnTo>
                    <a:lnTo>
                      <a:pt x="15" y="60"/>
                    </a:lnTo>
                    <a:lnTo>
                      <a:pt x="18" y="62"/>
                    </a:lnTo>
                    <a:lnTo>
                      <a:pt x="24" y="63"/>
                    </a:lnTo>
                    <a:lnTo>
                      <a:pt x="31" y="63"/>
                    </a:lnTo>
                    <a:lnTo>
                      <a:pt x="32" y="63"/>
                    </a:lnTo>
                    <a:lnTo>
                      <a:pt x="34" y="63"/>
                    </a:lnTo>
                    <a:lnTo>
                      <a:pt x="37" y="63"/>
                    </a:lnTo>
                    <a:lnTo>
                      <a:pt x="45" y="62"/>
                    </a:lnTo>
                    <a:lnTo>
                      <a:pt x="51" y="57"/>
                    </a:lnTo>
                    <a:lnTo>
                      <a:pt x="55" y="55"/>
                    </a:lnTo>
                    <a:lnTo>
                      <a:pt x="58" y="51"/>
                    </a:lnTo>
                    <a:lnTo>
                      <a:pt x="59" y="47"/>
                    </a:lnTo>
                    <a:lnTo>
                      <a:pt x="63" y="40"/>
                    </a:lnTo>
                    <a:lnTo>
                      <a:pt x="64" y="32"/>
                    </a:lnTo>
                    <a:lnTo>
                      <a:pt x="63" y="27"/>
                    </a:lnTo>
                    <a:lnTo>
                      <a:pt x="61" y="22"/>
                    </a:lnTo>
                    <a:lnTo>
                      <a:pt x="58" y="16"/>
                    </a:lnTo>
                    <a:lnTo>
                      <a:pt x="55" y="10"/>
                    </a:lnTo>
                    <a:lnTo>
                      <a:pt x="48" y="7"/>
                    </a:lnTo>
                    <a:lnTo>
                      <a:pt x="45" y="5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7" y="13"/>
                    </a:lnTo>
                    <a:lnTo>
                      <a:pt x="3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341"/>
              <p:cNvSpPr>
                <a:spLocks noEditPoints="1"/>
              </p:cNvSpPr>
              <p:nvPr/>
            </p:nvSpPr>
            <p:spPr bwMode="auto">
              <a:xfrm>
                <a:off x="5342532" y="5272799"/>
                <a:ext cx="48194" cy="73196"/>
              </a:xfrm>
              <a:custGeom>
                <a:avLst/>
                <a:gdLst>
                  <a:gd name="T0" fmla="*/ 24 w 104"/>
                  <a:gd name="T1" fmla="*/ 71 h 159"/>
                  <a:gd name="T2" fmla="*/ 13 w 104"/>
                  <a:gd name="T3" fmla="*/ 60 h 159"/>
                  <a:gd name="T4" fmla="*/ 6 w 104"/>
                  <a:gd name="T5" fmla="*/ 47 h 159"/>
                  <a:gd name="T6" fmla="*/ 6 w 104"/>
                  <a:gd name="T7" fmla="*/ 33 h 159"/>
                  <a:gd name="T8" fmla="*/ 19 w 104"/>
                  <a:gd name="T9" fmla="*/ 13 h 159"/>
                  <a:gd name="T10" fmla="*/ 35 w 104"/>
                  <a:gd name="T11" fmla="*/ 3 h 159"/>
                  <a:gd name="T12" fmla="*/ 61 w 104"/>
                  <a:gd name="T13" fmla="*/ 2 h 159"/>
                  <a:gd name="T14" fmla="*/ 85 w 104"/>
                  <a:gd name="T15" fmla="*/ 13 h 159"/>
                  <a:gd name="T16" fmla="*/ 94 w 104"/>
                  <a:gd name="T17" fmla="*/ 29 h 159"/>
                  <a:gd name="T18" fmla="*/ 96 w 104"/>
                  <a:gd name="T19" fmla="*/ 47 h 159"/>
                  <a:gd name="T20" fmla="*/ 91 w 104"/>
                  <a:gd name="T21" fmla="*/ 60 h 159"/>
                  <a:gd name="T22" fmla="*/ 83 w 104"/>
                  <a:gd name="T23" fmla="*/ 69 h 159"/>
                  <a:gd name="T24" fmla="*/ 81 w 104"/>
                  <a:gd name="T25" fmla="*/ 76 h 159"/>
                  <a:gd name="T26" fmla="*/ 96 w 104"/>
                  <a:gd name="T27" fmla="*/ 88 h 159"/>
                  <a:gd name="T28" fmla="*/ 102 w 104"/>
                  <a:gd name="T29" fmla="*/ 105 h 159"/>
                  <a:gd name="T30" fmla="*/ 102 w 104"/>
                  <a:gd name="T31" fmla="*/ 123 h 159"/>
                  <a:gd name="T32" fmla="*/ 89 w 104"/>
                  <a:gd name="T33" fmla="*/ 146 h 159"/>
                  <a:gd name="T34" fmla="*/ 69 w 104"/>
                  <a:gd name="T35" fmla="*/ 157 h 159"/>
                  <a:gd name="T36" fmla="*/ 48 w 104"/>
                  <a:gd name="T37" fmla="*/ 159 h 159"/>
                  <a:gd name="T38" fmla="*/ 16 w 104"/>
                  <a:gd name="T39" fmla="*/ 149 h 159"/>
                  <a:gd name="T40" fmla="*/ 8 w 104"/>
                  <a:gd name="T41" fmla="*/ 140 h 159"/>
                  <a:gd name="T42" fmla="*/ 0 w 104"/>
                  <a:gd name="T43" fmla="*/ 112 h 159"/>
                  <a:gd name="T44" fmla="*/ 2 w 104"/>
                  <a:gd name="T45" fmla="*/ 96 h 159"/>
                  <a:gd name="T46" fmla="*/ 11 w 104"/>
                  <a:gd name="T47" fmla="*/ 82 h 159"/>
                  <a:gd name="T48" fmla="*/ 30 w 104"/>
                  <a:gd name="T49" fmla="*/ 73 h 159"/>
                  <a:gd name="T50" fmla="*/ 27 w 104"/>
                  <a:gd name="T51" fmla="*/ 40 h 159"/>
                  <a:gd name="T52" fmla="*/ 29 w 104"/>
                  <a:gd name="T53" fmla="*/ 52 h 159"/>
                  <a:gd name="T54" fmla="*/ 37 w 104"/>
                  <a:gd name="T55" fmla="*/ 62 h 159"/>
                  <a:gd name="T56" fmla="*/ 53 w 104"/>
                  <a:gd name="T57" fmla="*/ 65 h 159"/>
                  <a:gd name="T58" fmla="*/ 64 w 104"/>
                  <a:gd name="T59" fmla="*/ 63 h 159"/>
                  <a:gd name="T60" fmla="*/ 73 w 104"/>
                  <a:gd name="T61" fmla="*/ 55 h 159"/>
                  <a:gd name="T62" fmla="*/ 78 w 104"/>
                  <a:gd name="T63" fmla="*/ 41 h 159"/>
                  <a:gd name="T64" fmla="*/ 73 w 104"/>
                  <a:gd name="T65" fmla="*/ 29 h 159"/>
                  <a:gd name="T66" fmla="*/ 59 w 104"/>
                  <a:gd name="T67" fmla="*/ 18 h 159"/>
                  <a:gd name="T68" fmla="*/ 46 w 104"/>
                  <a:gd name="T69" fmla="*/ 18 h 159"/>
                  <a:gd name="T70" fmla="*/ 34 w 104"/>
                  <a:gd name="T71" fmla="*/ 24 h 159"/>
                  <a:gd name="T72" fmla="*/ 27 w 104"/>
                  <a:gd name="T73" fmla="*/ 33 h 159"/>
                  <a:gd name="T74" fmla="*/ 27 w 104"/>
                  <a:gd name="T75" fmla="*/ 40 h 159"/>
                  <a:gd name="T76" fmla="*/ 21 w 104"/>
                  <a:gd name="T77" fmla="*/ 113 h 159"/>
                  <a:gd name="T78" fmla="*/ 22 w 104"/>
                  <a:gd name="T79" fmla="*/ 127 h 159"/>
                  <a:gd name="T80" fmla="*/ 29 w 104"/>
                  <a:gd name="T81" fmla="*/ 137 h 159"/>
                  <a:gd name="T82" fmla="*/ 38 w 104"/>
                  <a:gd name="T83" fmla="*/ 142 h 159"/>
                  <a:gd name="T84" fmla="*/ 53 w 104"/>
                  <a:gd name="T85" fmla="*/ 143 h 159"/>
                  <a:gd name="T86" fmla="*/ 65 w 104"/>
                  <a:gd name="T87" fmla="*/ 142 h 159"/>
                  <a:gd name="T88" fmla="*/ 78 w 104"/>
                  <a:gd name="T89" fmla="*/ 131 h 159"/>
                  <a:gd name="T90" fmla="*/ 85 w 104"/>
                  <a:gd name="T91" fmla="*/ 112 h 159"/>
                  <a:gd name="T92" fmla="*/ 78 w 104"/>
                  <a:gd name="T93" fmla="*/ 96 h 159"/>
                  <a:gd name="T94" fmla="*/ 65 w 104"/>
                  <a:gd name="T95" fmla="*/ 85 h 159"/>
                  <a:gd name="T96" fmla="*/ 45 w 104"/>
                  <a:gd name="T97" fmla="*/ 82 h 159"/>
                  <a:gd name="T98" fmla="*/ 29 w 104"/>
                  <a:gd name="T99" fmla="*/ 90 h 159"/>
                  <a:gd name="T100" fmla="*/ 21 w 104"/>
                  <a:gd name="T101" fmla="*/ 102 h 159"/>
                  <a:gd name="T102" fmla="*/ 21 w 104"/>
                  <a:gd name="T103" fmla="*/ 1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5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6" y="40"/>
                    </a:lnTo>
                    <a:lnTo>
                      <a:pt x="97" y="41"/>
                    </a:lnTo>
                    <a:lnTo>
                      <a:pt x="96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8" y="65"/>
                    </a:lnTo>
                    <a:lnTo>
                      <a:pt x="83" y="69"/>
                    </a:lnTo>
                    <a:lnTo>
                      <a:pt x="77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8" y="80"/>
                    </a:lnTo>
                    <a:lnTo>
                      <a:pt x="94" y="87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8"/>
                    </a:lnTo>
                    <a:lnTo>
                      <a:pt x="102" y="105"/>
                    </a:lnTo>
                    <a:lnTo>
                      <a:pt x="104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  <a:close/>
                    <a:moveTo>
                      <a:pt x="27" y="40"/>
                    </a:moveTo>
                    <a:lnTo>
                      <a:pt x="27" y="43"/>
                    </a:lnTo>
                    <a:lnTo>
                      <a:pt x="27" y="46"/>
                    </a:lnTo>
                    <a:lnTo>
                      <a:pt x="29" y="52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7" y="62"/>
                    </a:lnTo>
                    <a:lnTo>
                      <a:pt x="40" y="63"/>
                    </a:lnTo>
                    <a:lnTo>
                      <a:pt x="46" y="65"/>
                    </a:lnTo>
                    <a:lnTo>
                      <a:pt x="53" y="65"/>
                    </a:lnTo>
                    <a:lnTo>
                      <a:pt x="54" y="65"/>
                    </a:lnTo>
                    <a:lnTo>
                      <a:pt x="57" y="65"/>
                    </a:lnTo>
                    <a:lnTo>
                      <a:pt x="64" y="63"/>
                    </a:lnTo>
                    <a:lnTo>
                      <a:pt x="69" y="60"/>
                    </a:lnTo>
                    <a:lnTo>
                      <a:pt x="70" y="58"/>
                    </a:lnTo>
                    <a:lnTo>
                      <a:pt x="73" y="55"/>
                    </a:lnTo>
                    <a:lnTo>
                      <a:pt x="77" y="49"/>
                    </a:lnTo>
                    <a:lnTo>
                      <a:pt x="77" y="43"/>
                    </a:lnTo>
                    <a:lnTo>
                      <a:pt x="78" y="41"/>
                    </a:lnTo>
                    <a:lnTo>
                      <a:pt x="77" y="36"/>
                    </a:lnTo>
                    <a:lnTo>
                      <a:pt x="77" y="33"/>
                    </a:lnTo>
                    <a:lnTo>
                      <a:pt x="73" y="29"/>
                    </a:lnTo>
                    <a:lnTo>
                      <a:pt x="70" y="24"/>
                    </a:lnTo>
                    <a:lnTo>
                      <a:pt x="65" y="21"/>
                    </a:lnTo>
                    <a:lnTo>
                      <a:pt x="59" y="18"/>
                    </a:lnTo>
                    <a:lnTo>
                      <a:pt x="53" y="18"/>
                    </a:lnTo>
                    <a:lnTo>
                      <a:pt x="53" y="16"/>
                    </a:lnTo>
                    <a:lnTo>
                      <a:pt x="46" y="18"/>
                    </a:lnTo>
                    <a:lnTo>
                      <a:pt x="43" y="18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2" y="25"/>
                    </a:lnTo>
                    <a:lnTo>
                      <a:pt x="30" y="29"/>
                    </a:lnTo>
                    <a:lnTo>
                      <a:pt x="27" y="33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close/>
                    <a:moveTo>
                      <a:pt x="21" y="112"/>
                    </a:moveTo>
                    <a:lnTo>
                      <a:pt x="21" y="113"/>
                    </a:lnTo>
                    <a:lnTo>
                      <a:pt x="21" y="116"/>
                    </a:lnTo>
                    <a:lnTo>
                      <a:pt x="21" y="121"/>
                    </a:lnTo>
                    <a:lnTo>
                      <a:pt x="22" y="127"/>
                    </a:lnTo>
                    <a:lnTo>
                      <a:pt x="24" y="127"/>
                    </a:lnTo>
                    <a:lnTo>
                      <a:pt x="26" y="132"/>
                    </a:lnTo>
                    <a:lnTo>
                      <a:pt x="29" y="137"/>
                    </a:lnTo>
                    <a:lnTo>
                      <a:pt x="34" y="140"/>
                    </a:lnTo>
                    <a:lnTo>
                      <a:pt x="35" y="140"/>
                    </a:lnTo>
                    <a:lnTo>
                      <a:pt x="38" y="142"/>
                    </a:lnTo>
                    <a:lnTo>
                      <a:pt x="45" y="143"/>
                    </a:lnTo>
                    <a:lnTo>
                      <a:pt x="51" y="143"/>
                    </a:lnTo>
                    <a:lnTo>
                      <a:pt x="53" y="143"/>
                    </a:lnTo>
                    <a:lnTo>
                      <a:pt x="54" y="143"/>
                    </a:lnTo>
                    <a:lnTo>
                      <a:pt x="57" y="143"/>
                    </a:lnTo>
                    <a:lnTo>
                      <a:pt x="65" y="142"/>
                    </a:lnTo>
                    <a:lnTo>
                      <a:pt x="72" y="137"/>
                    </a:lnTo>
                    <a:lnTo>
                      <a:pt x="75" y="135"/>
                    </a:lnTo>
                    <a:lnTo>
                      <a:pt x="78" y="131"/>
                    </a:lnTo>
                    <a:lnTo>
                      <a:pt x="80" y="127"/>
                    </a:lnTo>
                    <a:lnTo>
                      <a:pt x="83" y="120"/>
                    </a:lnTo>
                    <a:lnTo>
                      <a:pt x="85" y="112"/>
                    </a:lnTo>
                    <a:lnTo>
                      <a:pt x="83" y="107"/>
                    </a:lnTo>
                    <a:lnTo>
                      <a:pt x="81" y="102"/>
                    </a:lnTo>
                    <a:lnTo>
                      <a:pt x="78" y="96"/>
                    </a:lnTo>
                    <a:lnTo>
                      <a:pt x="75" y="90"/>
                    </a:lnTo>
                    <a:lnTo>
                      <a:pt x="69" y="87"/>
                    </a:lnTo>
                    <a:lnTo>
                      <a:pt x="65" y="85"/>
                    </a:lnTo>
                    <a:lnTo>
                      <a:pt x="57" y="82"/>
                    </a:lnTo>
                    <a:lnTo>
                      <a:pt x="51" y="80"/>
                    </a:lnTo>
                    <a:lnTo>
                      <a:pt x="45" y="82"/>
                    </a:lnTo>
                    <a:lnTo>
                      <a:pt x="40" y="83"/>
                    </a:lnTo>
                    <a:lnTo>
                      <a:pt x="34" y="87"/>
                    </a:lnTo>
                    <a:lnTo>
                      <a:pt x="29" y="90"/>
                    </a:lnTo>
                    <a:lnTo>
                      <a:pt x="27" y="93"/>
                    </a:lnTo>
                    <a:lnTo>
                      <a:pt x="24" y="96"/>
                    </a:lnTo>
                    <a:lnTo>
                      <a:pt x="21" y="102"/>
                    </a:lnTo>
                    <a:lnTo>
                      <a:pt x="21" y="110"/>
                    </a:lnTo>
                    <a:lnTo>
                      <a:pt x="21" y="112"/>
                    </a:lnTo>
                    <a:lnTo>
                      <a:pt x="21" y="112"/>
                    </a:lnTo>
                    <a:lnTo>
                      <a:pt x="21" y="1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342"/>
              <p:cNvSpPr>
                <a:spLocks/>
              </p:cNvSpPr>
              <p:nvPr/>
            </p:nvSpPr>
            <p:spPr bwMode="auto">
              <a:xfrm>
                <a:off x="5342532" y="5272799"/>
                <a:ext cx="48194" cy="73196"/>
              </a:xfrm>
              <a:custGeom>
                <a:avLst/>
                <a:gdLst>
                  <a:gd name="T0" fmla="*/ 27 w 104"/>
                  <a:gd name="T1" fmla="*/ 73 h 159"/>
                  <a:gd name="T2" fmla="*/ 18 w 104"/>
                  <a:gd name="T3" fmla="*/ 66 h 159"/>
                  <a:gd name="T4" fmla="*/ 13 w 104"/>
                  <a:gd name="T5" fmla="*/ 60 h 159"/>
                  <a:gd name="T6" fmla="*/ 8 w 104"/>
                  <a:gd name="T7" fmla="*/ 54 h 159"/>
                  <a:gd name="T8" fmla="*/ 6 w 104"/>
                  <a:gd name="T9" fmla="*/ 41 h 159"/>
                  <a:gd name="T10" fmla="*/ 6 w 104"/>
                  <a:gd name="T11" fmla="*/ 33 h 159"/>
                  <a:gd name="T12" fmla="*/ 16 w 104"/>
                  <a:gd name="T13" fmla="*/ 16 h 159"/>
                  <a:gd name="T14" fmla="*/ 21 w 104"/>
                  <a:gd name="T15" fmla="*/ 11 h 159"/>
                  <a:gd name="T16" fmla="*/ 35 w 104"/>
                  <a:gd name="T17" fmla="*/ 3 h 159"/>
                  <a:gd name="T18" fmla="*/ 51 w 104"/>
                  <a:gd name="T19" fmla="*/ 0 h 159"/>
                  <a:gd name="T20" fmla="*/ 65 w 104"/>
                  <a:gd name="T21" fmla="*/ 3 h 159"/>
                  <a:gd name="T22" fmla="*/ 85 w 104"/>
                  <a:gd name="T23" fmla="*/ 13 h 159"/>
                  <a:gd name="T24" fmla="*/ 89 w 104"/>
                  <a:gd name="T25" fmla="*/ 19 h 159"/>
                  <a:gd name="T26" fmla="*/ 96 w 104"/>
                  <a:gd name="T27" fmla="*/ 40 h 159"/>
                  <a:gd name="T28" fmla="*/ 96 w 104"/>
                  <a:gd name="T29" fmla="*/ 47 h 159"/>
                  <a:gd name="T30" fmla="*/ 91 w 104"/>
                  <a:gd name="T31" fmla="*/ 60 h 159"/>
                  <a:gd name="T32" fmla="*/ 89 w 104"/>
                  <a:gd name="T33" fmla="*/ 62 h 159"/>
                  <a:gd name="T34" fmla="*/ 83 w 104"/>
                  <a:gd name="T35" fmla="*/ 69 h 159"/>
                  <a:gd name="T36" fmla="*/ 75 w 104"/>
                  <a:gd name="T37" fmla="*/ 73 h 159"/>
                  <a:gd name="T38" fmla="*/ 88 w 104"/>
                  <a:gd name="T39" fmla="*/ 80 h 159"/>
                  <a:gd name="T40" fmla="*/ 96 w 104"/>
                  <a:gd name="T41" fmla="*/ 88 h 159"/>
                  <a:gd name="T42" fmla="*/ 101 w 104"/>
                  <a:gd name="T43" fmla="*/ 98 h 159"/>
                  <a:gd name="T44" fmla="*/ 104 w 104"/>
                  <a:gd name="T45" fmla="*/ 112 h 159"/>
                  <a:gd name="T46" fmla="*/ 102 w 104"/>
                  <a:gd name="T47" fmla="*/ 123 h 159"/>
                  <a:gd name="T48" fmla="*/ 91 w 104"/>
                  <a:gd name="T49" fmla="*/ 145 h 159"/>
                  <a:gd name="T50" fmla="*/ 86 w 104"/>
                  <a:gd name="T51" fmla="*/ 149 h 159"/>
                  <a:gd name="T52" fmla="*/ 69 w 104"/>
                  <a:gd name="T53" fmla="*/ 157 h 159"/>
                  <a:gd name="T54" fmla="*/ 53 w 104"/>
                  <a:gd name="T55" fmla="*/ 159 h 159"/>
                  <a:gd name="T56" fmla="*/ 40 w 104"/>
                  <a:gd name="T57" fmla="*/ 159 h 159"/>
                  <a:gd name="T58" fmla="*/ 16 w 104"/>
                  <a:gd name="T59" fmla="*/ 149 h 159"/>
                  <a:gd name="T60" fmla="*/ 11 w 104"/>
                  <a:gd name="T61" fmla="*/ 145 h 159"/>
                  <a:gd name="T62" fmla="*/ 2 w 104"/>
                  <a:gd name="T63" fmla="*/ 129 h 159"/>
                  <a:gd name="T64" fmla="*/ 0 w 104"/>
                  <a:gd name="T65" fmla="*/ 112 h 159"/>
                  <a:gd name="T66" fmla="*/ 0 w 104"/>
                  <a:gd name="T67" fmla="*/ 105 h 159"/>
                  <a:gd name="T68" fmla="*/ 6 w 104"/>
                  <a:gd name="T69" fmla="*/ 90 h 159"/>
                  <a:gd name="T70" fmla="*/ 11 w 104"/>
                  <a:gd name="T71" fmla="*/ 82 h 159"/>
                  <a:gd name="T72" fmla="*/ 22 w 104"/>
                  <a:gd name="T73" fmla="*/ 76 h 159"/>
                  <a:gd name="T74" fmla="*/ 30 w 104"/>
                  <a:gd name="T75" fmla="*/ 7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5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6" y="40"/>
                    </a:lnTo>
                    <a:lnTo>
                      <a:pt x="97" y="41"/>
                    </a:lnTo>
                    <a:lnTo>
                      <a:pt x="96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8" y="65"/>
                    </a:lnTo>
                    <a:lnTo>
                      <a:pt x="83" y="69"/>
                    </a:lnTo>
                    <a:lnTo>
                      <a:pt x="77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8" y="80"/>
                    </a:lnTo>
                    <a:lnTo>
                      <a:pt x="94" y="87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8"/>
                    </a:lnTo>
                    <a:lnTo>
                      <a:pt x="102" y="105"/>
                    </a:lnTo>
                    <a:lnTo>
                      <a:pt x="104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343"/>
              <p:cNvSpPr>
                <a:spLocks/>
              </p:cNvSpPr>
              <p:nvPr/>
            </p:nvSpPr>
            <p:spPr bwMode="auto">
              <a:xfrm>
                <a:off x="5355507" y="5280211"/>
                <a:ext cx="24097" cy="22237"/>
              </a:xfrm>
              <a:custGeom>
                <a:avLst/>
                <a:gdLst>
                  <a:gd name="T0" fmla="*/ 0 w 51"/>
                  <a:gd name="T1" fmla="*/ 24 h 49"/>
                  <a:gd name="T2" fmla="*/ 0 w 51"/>
                  <a:gd name="T3" fmla="*/ 27 h 49"/>
                  <a:gd name="T4" fmla="*/ 0 w 51"/>
                  <a:gd name="T5" fmla="*/ 30 h 49"/>
                  <a:gd name="T6" fmla="*/ 2 w 51"/>
                  <a:gd name="T7" fmla="*/ 36 h 49"/>
                  <a:gd name="T8" fmla="*/ 5 w 51"/>
                  <a:gd name="T9" fmla="*/ 42 h 49"/>
                  <a:gd name="T10" fmla="*/ 7 w 51"/>
                  <a:gd name="T11" fmla="*/ 42 h 49"/>
                  <a:gd name="T12" fmla="*/ 10 w 51"/>
                  <a:gd name="T13" fmla="*/ 46 h 49"/>
                  <a:gd name="T14" fmla="*/ 13 w 51"/>
                  <a:gd name="T15" fmla="*/ 47 h 49"/>
                  <a:gd name="T16" fmla="*/ 19 w 51"/>
                  <a:gd name="T17" fmla="*/ 49 h 49"/>
                  <a:gd name="T18" fmla="*/ 26 w 51"/>
                  <a:gd name="T19" fmla="*/ 49 h 49"/>
                  <a:gd name="T20" fmla="*/ 27 w 51"/>
                  <a:gd name="T21" fmla="*/ 49 h 49"/>
                  <a:gd name="T22" fmla="*/ 30 w 51"/>
                  <a:gd name="T23" fmla="*/ 49 h 49"/>
                  <a:gd name="T24" fmla="*/ 37 w 51"/>
                  <a:gd name="T25" fmla="*/ 47 h 49"/>
                  <a:gd name="T26" fmla="*/ 42 w 51"/>
                  <a:gd name="T27" fmla="*/ 44 h 49"/>
                  <a:gd name="T28" fmla="*/ 43 w 51"/>
                  <a:gd name="T29" fmla="*/ 42 h 49"/>
                  <a:gd name="T30" fmla="*/ 46 w 51"/>
                  <a:gd name="T31" fmla="*/ 39 h 49"/>
                  <a:gd name="T32" fmla="*/ 50 w 51"/>
                  <a:gd name="T33" fmla="*/ 33 h 49"/>
                  <a:gd name="T34" fmla="*/ 50 w 51"/>
                  <a:gd name="T35" fmla="*/ 27 h 49"/>
                  <a:gd name="T36" fmla="*/ 51 w 51"/>
                  <a:gd name="T37" fmla="*/ 25 h 49"/>
                  <a:gd name="T38" fmla="*/ 50 w 51"/>
                  <a:gd name="T39" fmla="*/ 20 h 49"/>
                  <a:gd name="T40" fmla="*/ 50 w 51"/>
                  <a:gd name="T41" fmla="*/ 17 h 49"/>
                  <a:gd name="T42" fmla="*/ 46 w 51"/>
                  <a:gd name="T43" fmla="*/ 13 h 49"/>
                  <a:gd name="T44" fmla="*/ 43 w 51"/>
                  <a:gd name="T45" fmla="*/ 8 h 49"/>
                  <a:gd name="T46" fmla="*/ 38 w 51"/>
                  <a:gd name="T47" fmla="*/ 5 h 49"/>
                  <a:gd name="T48" fmla="*/ 32 w 51"/>
                  <a:gd name="T49" fmla="*/ 2 h 49"/>
                  <a:gd name="T50" fmla="*/ 26 w 51"/>
                  <a:gd name="T51" fmla="*/ 2 h 49"/>
                  <a:gd name="T52" fmla="*/ 26 w 51"/>
                  <a:gd name="T53" fmla="*/ 0 h 49"/>
                  <a:gd name="T54" fmla="*/ 19 w 51"/>
                  <a:gd name="T55" fmla="*/ 2 h 49"/>
                  <a:gd name="T56" fmla="*/ 16 w 51"/>
                  <a:gd name="T57" fmla="*/ 2 h 49"/>
                  <a:gd name="T58" fmla="*/ 10 w 51"/>
                  <a:gd name="T59" fmla="*/ 5 h 49"/>
                  <a:gd name="T60" fmla="*/ 7 w 51"/>
                  <a:gd name="T61" fmla="*/ 8 h 49"/>
                  <a:gd name="T62" fmla="*/ 5 w 51"/>
                  <a:gd name="T63" fmla="*/ 9 h 49"/>
                  <a:gd name="T64" fmla="*/ 3 w 51"/>
                  <a:gd name="T65" fmla="*/ 13 h 49"/>
                  <a:gd name="T66" fmla="*/ 0 w 51"/>
                  <a:gd name="T67" fmla="*/ 17 h 49"/>
                  <a:gd name="T68" fmla="*/ 0 w 51"/>
                  <a:gd name="T69" fmla="*/ 24 h 49"/>
                  <a:gd name="T70" fmla="*/ 0 w 51"/>
                  <a:gd name="T71" fmla="*/ 24 h 49"/>
                  <a:gd name="T72" fmla="*/ 0 w 51"/>
                  <a:gd name="T73" fmla="*/ 24 h 49"/>
                  <a:gd name="T74" fmla="*/ 0 w 51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9">
                    <a:moveTo>
                      <a:pt x="0" y="24"/>
                    </a:moveTo>
                    <a:lnTo>
                      <a:pt x="0" y="27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10" y="46"/>
                    </a:lnTo>
                    <a:lnTo>
                      <a:pt x="13" y="47"/>
                    </a:lnTo>
                    <a:lnTo>
                      <a:pt x="19" y="49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30" y="49"/>
                    </a:lnTo>
                    <a:lnTo>
                      <a:pt x="37" y="47"/>
                    </a:lnTo>
                    <a:lnTo>
                      <a:pt x="42" y="44"/>
                    </a:lnTo>
                    <a:lnTo>
                      <a:pt x="43" y="42"/>
                    </a:lnTo>
                    <a:lnTo>
                      <a:pt x="46" y="39"/>
                    </a:lnTo>
                    <a:lnTo>
                      <a:pt x="50" y="33"/>
                    </a:lnTo>
                    <a:lnTo>
                      <a:pt x="50" y="27"/>
                    </a:lnTo>
                    <a:lnTo>
                      <a:pt x="51" y="25"/>
                    </a:lnTo>
                    <a:lnTo>
                      <a:pt x="50" y="20"/>
                    </a:lnTo>
                    <a:lnTo>
                      <a:pt x="50" y="17"/>
                    </a:lnTo>
                    <a:lnTo>
                      <a:pt x="46" y="13"/>
                    </a:lnTo>
                    <a:lnTo>
                      <a:pt x="43" y="8"/>
                    </a:lnTo>
                    <a:lnTo>
                      <a:pt x="38" y="5"/>
                    </a:lnTo>
                    <a:lnTo>
                      <a:pt x="32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0" y="5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44"/>
              <p:cNvSpPr>
                <a:spLocks/>
              </p:cNvSpPr>
              <p:nvPr/>
            </p:nvSpPr>
            <p:spPr bwMode="auto">
              <a:xfrm>
                <a:off x="5352727" y="5309861"/>
                <a:ext cx="29658" cy="28723"/>
              </a:xfrm>
              <a:custGeom>
                <a:avLst/>
                <a:gdLst>
                  <a:gd name="T0" fmla="*/ 0 w 64"/>
                  <a:gd name="T1" fmla="*/ 32 h 63"/>
                  <a:gd name="T2" fmla="*/ 0 w 64"/>
                  <a:gd name="T3" fmla="*/ 33 h 63"/>
                  <a:gd name="T4" fmla="*/ 0 w 64"/>
                  <a:gd name="T5" fmla="*/ 36 h 63"/>
                  <a:gd name="T6" fmla="*/ 0 w 64"/>
                  <a:gd name="T7" fmla="*/ 41 h 63"/>
                  <a:gd name="T8" fmla="*/ 1 w 64"/>
                  <a:gd name="T9" fmla="*/ 47 h 63"/>
                  <a:gd name="T10" fmla="*/ 3 w 64"/>
                  <a:gd name="T11" fmla="*/ 47 h 63"/>
                  <a:gd name="T12" fmla="*/ 5 w 64"/>
                  <a:gd name="T13" fmla="*/ 52 h 63"/>
                  <a:gd name="T14" fmla="*/ 8 w 64"/>
                  <a:gd name="T15" fmla="*/ 57 h 63"/>
                  <a:gd name="T16" fmla="*/ 13 w 64"/>
                  <a:gd name="T17" fmla="*/ 60 h 63"/>
                  <a:gd name="T18" fmla="*/ 14 w 64"/>
                  <a:gd name="T19" fmla="*/ 60 h 63"/>
                  <a:gd name="T20" fmla="*/ 17 w 64"/>
                  <a:gd name="T21" fmla="*/ 62 h 63"/>
                  <a:gd name="T22" fmla="*/ 24 w 64"/>
                  <a:gd name="T23" fmla="*/ 63 h 63"/>
                  <a:gd name="T24" fmla="*/ 30 w 64"/>
                  <a:gd name="T25" fmla="*/ 63 h 63"/>
                  <a:gd name="T26" fmla="*/ 32 w 64"/>
                  <a:gd name="T27" fmla="*/ 63 h 63"/>
                  <a:gd name="T28" fmla="*/ 33 w 64"/>
                  <a:gd name="T29" fmla="*/ 63 h 63"/>
                  <a:gd name="T30" fmla="*/ 36 w 64"/>
                  <a:gd name="T31" fmla="*/ 63 h 63"/>
                  <a:gd name="T32" fmla="*/ 44 w 64"/>
                  <a:gd name="T33" fmla="*/ 62 h 63"/>
                  <a:gd name="T34" fmla="*/ 51 w 64"/>
                  <a:gd name="T35" fmla="*/ 57 h 63"/>
                  <a:gd name="T36" fmla="*/ 54 w 64"/>
                  <a:gd name="T37" fmla="*/ 55 h 63"/>
                  <a:gd name="T38" fmla="*/ 57 w 64"/>
                  <a:gd name="T39" fmla="*/ 51 h 63"/>
                  <a:gd name="T40" fmla="*/ 59 w 64"/>
                  <a:gd name="T41" fmla="*/ 47 h 63"/>
                  <a:gd name="T42" fmla="*/ 62 w 64"/>
                  <a:gd name="T43" fmla="*/ 40 h 63"/>
                  <a:gd name="T44" fmla="*/ 64 w 64"/>
                  <a:gd name="T45" fmla="*/ 32 h 63"/>
                  <a:gd name="T46" fmla="*/ 62 w 64"/>
                  <a:gd name="T47" fmla="*/ 27 h 63"/>
                  <a:gd name="T48" fmla="*/ 60 w 64"/>
                  <a:gd name="T49" fmla="*/ 22 h 63"/>
                  <a:gd name="T50" fmla="*/ 57 w 64"/>
                  <a:gd name="T51" fmla="*/ 16 h 63"/>
                  <a:gd name="T52" fmla="*/ 54 w 64"/>
                  <a:gd name="T53" fmla="*/ 10 h 63"/>
                  <a:gd name="T54" fmla="*/ 48 w 64"/>
                  <a:gd name="T55" fmla="*/ 7 h 63"/>
                  <a:gd name="T56" fmla="*/ 44 w 64"/>
                  <a:gd name="T57" fmla="*/ 5 h 63"/>
                  <a:gd name="T58" fmla="*/ 36 w 64"/>
                  <a:gd name="T59" fmla="*/ 2 h 63"/>
                  <a:gd name="T60" fmla="*/ 30 w 64"/>
                  <a:gd name="T61" fmla="*/ 0 h 63"/>
                  <a:gd name="T62" fmla="*/ 24 w 64"/>
                  <a:gd name="T63" fmla="*/ 2 h 63"/>
                  <a:gd name="T64" fmla="*/ 19 w 64"/>
                  <a:gd name="T65" fmla="*/ 3 h 63"/>
                  <a:gd name="T66" fmla="*/ 13 w 64"/>
                  <a:gd name="T67" fmla="*/ 7 h 63"/>
                  <a:gd name="T68" fmla="*/ 8 w 64"/>
                  <a:gd name="T69" fmla="*/ 10 h 63"/>
                  <a:gd name="T70" fmla="*/ 6 w 64"/>
                  <a:gd name="T71" fmla="*/ 13 h 63"/>
                  <a:gd name="T72" fmla="*/ 3 w 64"/>
                  <a:gd name="T73" fmla="*/ 16 h 63"/>
                  <a:gd name="T74" fmla="*/ 0 w 64"/>
                  <a:gd name="T75" fmla="*/ 22 h 63"/>
                  <a:gd name="T76" fmla="*/ 0 w 64"/>
                  <a:gd name="T77" fmla="*/ 30 h 63"/>
                  <a:gd name="T78" fmla="*/ 0 w 64"/>
                  <a:gd name="T79" fmla="*/ 32 h 63"/>
                  <a:gd name="T80" fmla="*/ 0 w 64"/>
                  <a:gd name="T81" fmla="*/ 32 h 63"/>
                  <a:gd name="T82" fmla="*/ 0 w 64"/>
                  <a:gd name="T83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63">
                    <a:moveTo>
                      <a:pt x="0" y="32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5" y="52"/>
                    </a:lnTo>
                    <a:lnTo>
                      <a:pt x="8" y="57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17" y="62"/>
                    </a:lnTo>
                    <a:lnTo>
                      <a:pt x="24" y="63"/>
                    </a:lnTo>
                    <a:lnTo>
                      <a:pt x="30" y="63"/>
                    </a:lnTo>
                    <a:lnTo>
                      <a:pt x="32" y="63"/>
                    </a:lnTo>
                    <a:lnTo>
                      <a:pt x="33" y="63"/>
                    </a:lnTo>
                    <a:lnTo>
                      <a:pt x="36" y="63"/>
                    </a:lnTo>
                    <a:lnTo>
                      <a:pt x="44" y="62"/>
                    </a:lnTo>
                    <a:lnTo>
                      <a:pt x="51" y="57"/>
                    </a:lnTo>
                    <a:lnTo>
                      <a:pt x="54" y="55"/>
                    </a:lnTo>
                    <a:lnTo>
                      <a:pt x="57" y="51"/>
                    </a:lnTo>
                    <a:lnTo>
                      <a:pt x="59" y="47"/>
                    </a:lnTo>
                    <a:lnTo>
                      <a:pt x="62" y="40"/>
                    </a:lnTo>
                    <a:lnTo>
                      <a:pt x="64" y="32"/>
                    </a:lnTo>
                    <a:lnTo>
                      <a:pt x="62" y="27"/>
                    </a:lnTo>
                    <a:lnTo>
                      <a:pt x="60" y="22"/>
                    </a:lnTo>
                    <a:lnTo>
                      <a:pt x="57" y="16"/>
                    </a:lnTo>
                    <a:lnTo>
                      <a:pt x="54" y="10"/>
                    </a:lnTo>
                    <a:lnTo>
                      <a:pt x="48" y="7"/>
                    </a:lnTo>
                    <a:lnTo>
                      <a:pt x="44" y="5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45"/>
              <p:cNvSpPr>
                <a:spLocks noEditPoints="1"/>
              </p:cNvSpPr>
              <p:nvPr/>
            </p:nvSpPr>
            <p:spPr bwMode="auto">
              <a:xfrm>
                <a:off x="5408336" y="5272799"/>
                <a:ext cx="48194" cy="73196"/>
              </a:xfrm>
              <a:custGeom>
                <a:avLst/>
                <a:gdLst>
                  <a:gd name="T0" fmla="*/ 82 w 104"/>
                  <a:gd name="T1" fmla="*/ 41 h 159"/>
                  <a:gd name="T2" fmla="*/ 79 w 104"/>
                  <a:gd name="T3" fmla="*/ 30 h 159"/>
                  <a:gd name="T4" fmla="*/ 75 w 104"/>
                  <a:gd name="T5" fmla="*/ 24 h 159"/>
                  <a:gd name="T6" fmla="*/ 67 w 104"/>
                  <a:gd name="T7" fmla="*/ 19 h 159"/>
                  <a:gd name="T8" fmla="*/ 56 w 104"/>
                  <a:gd name="T9" fmla="*/ 16 h 159"/>
                  <a:gd name="T10" fmla="*/ 48 w 104"/>
                  <a:gd name="T11" fmla="*/ 18 h 159"/>
                  <a:gd name="T12" fmla="*/ 39 w 104"/>
                  <a:gd name="T13" fmla="*/ 22 h 159"/>
                  <a:gd name="T14" fmla="*/ 34 w 104"/>
                  <a:gd name="T15" fmla="*/ 27 h 159"/>
                  <a:gd name="T16" fmla="*/ 24 w 104"/>
                  <a:gd name="T17" fmla="*/ 40 h 159"/>
                  <a:gd name="T18" fmla="*/ 23 w 104"/>
                  <a:gd name="T19" fmla="*/ 44 h 159"/>
                  <a:gd name="T20" fmla="*/ 20 w 104"/>
                  <a:gd name="T21" fmla="*/ 60 h 159"/>
                  <a:gd name="T22" fmla="*/ 20 w 104"/>
                  <a:gd name="T23" fmla="*/ 77 h 159"/>
                  <a:gd name="T24" fmla="*/ 28 w 104"/>
                  <a:gd name="T25" fmla="*/ 68 h 159"/>
                  <a:gd name="T26" fmla="*/ 36 w 104"/>
                  <a:gd name="T27" fmla="*/ 62 h 159"/>
                  <a:gd name="T28" fmla="*/ 48 w 104"/>
                  <a:gd name="T29" fmla="*/ 57 h 159"/>
                  <a:gd name="T30" fmla="*/ 58 w 104"/>
                  <a:gd name="T31" fmla="*/ 55 h 159"/>
                  <a:gd name="T32" fmla="*/ 72 w 104"/>
                  <a:gd name="T33" fmla="*/ 58 h 159"/>
                  <a:gd name="T34" fmla="*/ 90 w 104"/>
                  <a:gd name="T35" fmla="*/ 69 h 159"/>
                  <a:gd name="T36" fmla="*/ 95 w 104"/>
                  <a:gd name="T37" fmla="*/ 77 h 159"/>
                  <a:gd name="T38" fmla="*/ 103 w 104"/>
                  <a:gd name="T39" fmla="*/ 102 h 159"/>
                  <a:gd name="T40" fmla="*/ 103 w 104"/>
                  <a:gd name="T41" fmla="*/ 113 h 159"/>
                  <a:gd name="T42" fmla="*/ 98 w 104"/>
                  <a:gd name="T43" fmla="*/ 132 h 159"/>
                  <a:gd name="T44" fmla="*/ 96 w 104"/>
                  <a:gd name="T45" fmla="*/ 137 h 159"/>
                  <a:gd name="T46" fmla="*/ 88 w 104"/>
                  <a:gd name="T47" fmla="*/ 146 h 159"/>
                  <a:gd name="T48" fmla="*/ 80 w 104"/>
                  <a:gd name="T49" fmla="*/ 153 h 159"/>
                  <a:gd name="T50" fmla="*/ 74 w 104"/>
                  <a:gd name="T51" fmla="*/ 156 h 159"/>
                  <a:gd name="T52" fmla="*/ 56 w 104"/>
                  <a:gd name="T53" fmla="*/ 159 h 159"/>
                  <a:gd name="T54" fmla="*/ 50 w 104"/>
                  <a:gd name="T55" fmla="*/ 159 h 159"/>
                  <a:gd name="T56" fmla="*/ 29 w 104"/>
                  <a:gd name="T57" fmla="*/ 154 h 159"/>
                  <a:gd name="T58" fmla="*/ 15 w 104"/>
                  <a:gd name="T59" fmla="*/ 142 h 159"/>
                  <a:gd name="T60" fmla="*/ 5 w 104"/>
                  <a:gd name="T61" fmla="*/ 124 h 159"/>
                  <a:gd name="T62" fmla="*/ 0 w 104"/>
                  <a:gd name="T63" fmla="*/ 83 h 159"/>
                  <a:gd name="T64" fmla="*/ 0 w 104"/>
                  <a:gd name="T65" fmla="*/ 63 h 159"/>
                  <a:gd name="T66" fmla="*/ 13 w 104"/>
                  <a:gd name="T67" fmla="*/ 24 h 159"/>
                  <a:gd name="T68" fmla="*/ 18 w 104"/>
                  <a:gd name="T69" fmla="*/ 18 h 159"/>
                  <a:gd name="T70" fmla="*/ 36 w 104"/>
                  <a:gd name="T71" fmla="*/ 5 h 159"/>
                  <a:gd name="T72" fmla="*/ 56 w 104"/>
                  <a:gd name="T73" fmla="*/ 0 h 159"/>
                  <a:gd name="T74" fmla="*/ 75 w 104"/>
                  <a:gd name="T75" fmla="*/ 5 h 159"/>
                  <a:gd name="T76" fmla="*/ 87 w 104"/>
                  <a:gd name="T77" fmla="*/ 11 h 159"/>
                  <a:gd name="T78" fmla="*/ 95 w 104"/>
                  <a:gd name="T79" fmla="*/ 22 h 159"/>
                  <a:gd name="T80" fmla="*/ 101 w 104"/>
                  <a:gd name="T81" fmla="*/ 40 h 159"/>
                  <a:gd name="T82" fmla="*/ 101 w 104"/>
                  <a:gd name="T83" fmla="*/ 40 h 159"/>
                  <a:gd name="T84" fmla="*/ 23 w 104"/>
                  <a:gd name="T85" fmla="*/ 109 h 159"/>
                  <a:gd name="T86" fmla="*/ 23 w 104"/>
                  <a:gd name="T87" fmla="*/ 118 h 159"/>
                  <a:gd name="T88" fmla="*/ 26 w 104"/>
                  <a:gd name="T89" fmla="*/ 126 h 159"/>
                  <a:gd name="T90" fmla="*/ 32 w 104"/>
                  <a:gd name="T91" fmla="*/ 135 h 159"/>
                  <a:gd name="T92" fmla="*/ 39 w 104"/>
                  <a:gd name="T93" fmla="*/ 138 h 159"/>
                  <a:gd name="T94" fmla="*/ 50 w 104"/>
                  <a:gd name="T95" fmla="*/ 143 h 159"/>
                  <a:gd name="T96" fmla="*/ 56 w 104"/>
                  <a:gd name="T97" fmla="*/ 143 h 159"/>
                  <a:gd name="T98" fmla="*/ 67 w 104"/>
                  <a:gd name="T99" fmla="*/ 140 h 159"/>
                  <a:gd name="T100" fmla="*/ 75 w 104"/>
                  <a:gd name="T101" fmla="*/ 134 h 159"/>
                  <a:gd name="T102" fmla="*/ 80 w 104"/>
                  <a:gd name="T103" fmla="*/ 126 h 159"/>
                  <a:gd name="T104" fmla="*/ 85 w 104"/>
                  <a:gd name="T105" fmla="*/ 107 h 159"/>
                  <a:gd name="T106" fmla="*/ 80 w 104"/>
                  <a:gd name="T107" fmla="*/ 91 h 159"/>
                  <a:gd name="T108" fmla="*/ 75 w 104"/>
                  <a:gd name="T109" fmla="*/ 82 h 159"/>
                  <a:gd name="T110" fmla="*/ 67 w 104"/>
                  <a:gd name="T111" fmla="*/ 77 h 159"/>
                  <a:gd name="T112" fmla="*/ 53 w 104"/>
                  <a:gd name="T113" fmla="*/ 73 h 159"/>
                  <a:gd name="T114" fmla="*/ 42 w 104"/>
                  <a:gd name="T115" fmla="*/ 76 h 159"/>
                  <a:gd name="T116" fmla="*/ 31 w 104"/>
                  <a:gd name="T117" fmla="*/ 82 h 159"/>
                  <a:gd name="T118" fmla="*/ 26 w 104"/>
                  <a:gd name="T119" fmla="*/ 88 h 159"/>
                  <a:gd name="T120" fmla="*/ 23 w 104"/>
                  <a:gd name="T121" fmla="*/ 104 h 159"/>
                  <a:gd name="T122" fmla="*/ 23 w 104"/>
                  <a:gd name="T123" fmla="*/ 10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159">
                    <a:moveTo>
                      <a:pt x="101" y="40"/>
                    </a:moveTo>
                    <a:lnTo>
                      <a:pt x="82" y="41"/>
                    </a:lnTo>
                    <a:lnTo>
                      <a:pt x="80" y="36"/>
                    </a:lnTo>
                    <a:lnTo>
                      <a:pt x="79" y="30"/>
                    </a:lnTo>
                    <a:lnTo>
                      <a:pt x="75" y="25"/>
                    </a:lnTo>
                    <a:lnTo>
                      <a:pt x="75" y="24"/>
                    </a:lnTo>
                    <a:lnTo>
                      <a:pt x="71" y="21"/>
                    </a:lnTo>
                    <a:lnTo>
                      <a:pt x="67" y="19"/>
                    </a:lnTo>
                    <a:lnTo>
                      <a:pt x="61" y="18"/>
                    </a:lnTo>
                    <a:lnTo>
                      <a:pt x="56" y="16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2" y="21"/>
                    </a:lnTo>
                    <a:lnTo>
                      <a:pt x="39" y="22"/>
                    </a:lnTo>
                    <a:lnTo>
                      <a:pt x="37" y="24"/>
                    </a:lnTo>
                    <a:lnTo>
                      <a:pt x="34" y="27"/>
                    </a:lnTo>
                    <a:lnTo>
                      <a:pt x="29" y="33"/>
                    </a:lnTo>
                    <a:lnTo>
                      <a:pt x="24" y="40"/>
                    </a:lnTo>
                    <a:lnTo>
                      <a:pt x="24" y="41"/>
                    </a:lnTo>
                    <a:lnTo>
                      <a:pt x="23" y="44"/>
                    </a:lnTo>
                    <a:lnTo>
                      <a:pt x="21" y="49"/>
                    </a:lnTo>
                    <a:lnTo>
                      <a:pt x="20" y="60"/>
                    </a:lnTo>
                    <a:lnTo>
                      <a:pt x="20" y="74"/>
                    </a:lnTo>
                    <a:lnTo>
                      <a:pt x="20" y="77"/>
                    </a:lnTo>
                    <a:lnTo>
                      <a:pt x="23" y="73"/>
                    </a:lnTo>
                    <a:lnTo>
                      <a:pt x="28" y="68"/>
                    </a:lnTo>
                    <a:lnTo>
                      <a:pt x="34" y="63"/>
                    </a:lnTo>
                    <a:lnTo>
                      <a:pt x="36" y="62"/>
                    </a:lnTo>
                    <a:lnTo>
                      <a:pt x="40" y="60"/>
                    </a:lnTo>
                    <a:lnTo>
                      <a:pt x="48" y="57"/>
                    </a:lnTo>
                    <a:lnTo>
                      <a:pt x="55" y="57"/>
                    </a:lnTo>
                    <a:lnTo>
                      <a:pt x="58" y="55"/>
                    </a:lnTo>
                    <a:lnTo>
                      <a:pt x="66" y="57"/>
                    </a:lnTo>
                    <a:lnTo>
                      <a:pt x="72" y="58"/>
                    </a:lnTo>
                    <a:lnTo>
                      <a:pt x="82" y="65"/>
                    </a:lnTo>
                    <a:lnTo>
                      <a:pt x="90" y="69"/>
                    </a:lnTo>
                    <a:lnTo>
                      <a:pt x="91" y="73"/>
                    </a:lnTo>
                    <a:lnTo>
                      <a:pt x="95" y="77"/>
                    </a:lnTo>
                    <a:lnTo>
                      <a:pt x="101" y="90"/>
                    </a:lnTo>
                    <a:lnTo>
                      <a:pt x="103" y="102"/>
                    </a:lnTo>
                    <a:lnTo>
                      <a:pt x="104" y="105"/>
                    </a:lnTo>
                    <a:lnTo>
                      <a:pt x="103" y="113"/>
                    </a:lnTo>
                    <a:lnTo>
                      <a:pt x="101" y="123"/>
                    </a:lnTo>
                    <a:lnTo>
                      <a:pt x="98" y="132"/>
                    </a:lnTo>
                    <a:lnTo>
                      <a:pt x="98" y="134"/>
                    </a:lnTo>
                    <a:lnTo>
                      <a:pt x="96" y="137"/>
                    </a:lnTo>
                    <a:lnTo>
                      <a:pt x="93" y="140"/>
                    </a:lnTo>
                    <a:lnTo>
                      <a:pt x="88" y="146"/>
                    </a:lnTo>
                    <a:lnTo>
                      <a:pt x="82" y="153"/>
                    </a:lnTo>
                    <a:lnTo>
                      <a:pt x="80" y="153"/>
                    </a:lnTo>
                    <a:lnTo>
                      <a:pt x="77" y="154"/>
                    </a:lnTo>
                    <a:lnTo>
                      <a:pt x="74" y="156"/>
                    </a:lnTo>
                    <a:lnTo>
                      <a:pt x="66" y="159"/>
                    </a:lnTo>
                    <a:lnTo>
                      <a:pt x="56" y="159"/>
                    </a:lnTo>
                    <a:lnTo>
                      <a:pt x="55" y="159"/>
                    </a:lnTo>
                    <a:lnTo>
                      <a:pt x="50" y="159"/>
                    </a:lnTo>
                    <a:lnTo>
                      <a:pt x="42" y="159"/>
                    </a:lnTo>
                    <a:lnTo>
                      <a:pt x="29" y="154"/>
                    </a:lnTo>
                    <a:lnTo>
                      <a:pt x="16" y="145"/>
                    </a:lnTo>
                    <a:lnTo>
                      <a:pt x="15" y="142"/>
                    </a:lnTo>
                    <a:lnTo>
                      <a:pt x="8" y="132"/>
                    </a:lnTo>
                    <a:lnTo>
                      <a:pt x="5" y="124"/>
                    </a:lnTo>
                    <a:lnTo>
                      <a:pt x="0" y="104"/>
                    </a:lnTo>
                    <a:lnTo>
                      <a:pt x="0" y="83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5" y="41"/>
                    </a:lnTo>
                    <a:lnTo>
                      <a:pt x="13" y="24"/>
                    </a:lnTo>
                    <a:lnTo>
                      <a:pt x="16" y="19"/>
                    </a:lnTo>
                    <a:lnTo>
                      <a:pt x="18" y="18"/>
                    </a:lnTo>
                    <a:lnTo>
                      <a:pt x="23" y="11"/>
                    </a:lnTo>
                    <a:lnTo>
                      <a:pt x="36" y="5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64" y="2"/>
                    </a:lnTo>
                    <a:lnTo>
                      <a:pt x="75" y="5"/>
                    </a:lnTo>
                    <a:lnTo>
                      <a:pt x="83" y="10"/>
                    </a:lnTo>
                    <a:lnTo>
                      <a:pt x="87" y="11"/>
                    </a:lnTo>
                    <a:lnTo>
                      <a:pt x="91" y="18"/>
                    </a:lnTo>
                    <a:lnTo>
                      <a:pt x="95" y="22"/>
                    </a:lnTo>
                    <a:lnTo>
                      <a:pt x="99" y="32"/>
                    </a:lnTo>
                    <a:lnTo>
                      <a:pt x="101" y="40"/>
                    </a:lnTo>
                    <a:lnTo>
                      <a:pt x="101" y="40"/>
                    </a:lnTo>
                    <a:lnTo>
                      <a:pt x="101" y="40"/>
                    </a:lnTo>
                    <a:close/>
                    <a:moveTo>
                      <a:pt x="23" y="105"/>
                    </a:moveTo>
                    <a:lnTo>
                      <a:pt x="23" y="109"/>
                    </a:lnTo>
                    <a:lnTo>
                      <a:pt x="23" y="112"/>
                    </a:lnTo>
                    <a:lnTo>
                      <a:pt x="23" y="118"/>
                    </a:lnTo>
                    <a:lnTo>
                      <a:pt x="24" y="124"/>
                    </a:lnTo>
                    <a:lnTo>
                      <a:pt x="26" y="126"/>
                    </a:lnTo>
                    <a:lnTo>
                      <a:pt x="28" y="131"/>
                    </a:lnTo>
                    <a:lnTo>
                      <a:pt x="32" y="135"/>
                    </a:lnTo>
                    <a:lnTo>
                      <a:pt x="37" y="138"/>
                    </a:lnTo>
                    <a:lnTo>
                      <a:pt x="39" y="138"/>
                    </a:lnTo>
                    <a:lnTo>
                      <a:pt x="42" y="142"/>
                    </a:lnTo>
                    <a:lnTo>
                      <a:pt x="50" y="143"/>
                    </a:lnTo>
                    <a:lnTo>
                      <a:pt x="55" y="143"/>
                    </a:lnTo>
                    <a:lnTo>
                      <a:pt x="56" y="143"/>
                    </a:lnTo>
                    <a:lnTo>
                      <a:pt x="59" y="143"/>
                    </a:lnTo>
                    <a:lnTo>
                      <a:pt x="67" y="140"/>
                    </a:lnTo>
                    <a:lnTo>
                      <a:pt x="74" y="135"/>
                    </a:lnTo>
                    <a:lnTo>
                      <a:pt x="75" y="134"/>
                    </a:lnTo>
                    <a:lnTo>
                      <a:pt x="79" y="129"/>
                    </a:lnTo>
                    <a:lnTo>
                      <a:pt x="80" y="126"/>
                    </a:lnTo>
                    <a:lnTo>
                      <a:pt x="83" y="116"/>
                    </a:lnTo>
                    <a:lnTo>
                      <a:pt x="85" y="107"/>
                    </a:lnTo>
                    <a:lnTo>
                      <a:pt x="83" y="101"/>
                    </a:lnTo>
                    <a:lnTo>
                      <a:pt x="80" y="91"/>
                    </a:lnTo>
                    <a:lnTo>
                      <a:pt x="75" y="85"/>
                    </a:lnTo>
                    <a:lnTo>
                      <a:pt x="75" y="82"/>
                    </a:lnTo>
                    <a:lnTo>
                      <a:pt x="71" y="79"/>
                    </a:lnTo>
                    <a:lnTo>
                      <a:pt x="67" y="77"/>
                    </a:lnTo>
                    <a:lnTo>
                      <a:pt x="59" y="74"/>
                    </a:lnTo>
                    <a:lnTo>
                      <a:pt x="53" y="73"/>
                    </a:lnTo>
                    <a:lnTo>
                      <a:pt x="47" y="74"/>
                    </a:lnTo>
                    <a:lnTo>
                      <a:pt x="42" y="76"/>
                    </a:lnTo>
                    <a:lnTo>
                      <a:pt x="36" y="79"/>
                    </a:lnTo>
                    <a:lnTo>
                      <a:pt x="31" y="82"/>
                    </a:lnTo>
                    <a:lnTo>
                      <a:pt x="29" y="85"/>
                    </a:lnTo>
                    <a:lnTo>
                      <a:pt x="26" y="88"/>
                    </a:lnTo>
                    <a:lnTo>
                      <a:pt x="23" y="96"/>
                    </a:lnTo>
                    <a:lnTo>
                      <a:pt x="23" y="104"/>
                    </a:lnTo>
                    <a:lnTo>
                      <a:pt x="23" y="105"/>
                    </a:lnTo>
                    <a:lnTo>
                      <a:pt x="23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46"/>
              <p:cNvSpPr>
                <a:spLocks/>
              </p:cNvSpPr>
              <p:nvPr/>
            </p:nvSpPr>
            <p:spPr bwMode="auto">
              <a:xfrm>
                <a:off x="5408336" y="5272799"/>
                <a:ext cx="48194" cy="73196"/>
              </a:xfrm>
              <a:custGeom>
                <a:avLst/>
                <a:gdLst>
                  <a:gd name="T0" fmla="*/ 82 w 104"/>
                  <a:gd name="T1" fmla="*/ 41 h 159"/>
                  <a:gd name="T2" fmla="*/ 79 w 104"/>
                  <a:gd name="T3" fmla="*/ 30 h 159"/>
                  <a:gd name="T4" fmla="*/ 75 w 104"/>
                  <a:gd name="T5" fmla="*/ 24 h 159"/>
                  <a:gd name="T6" fmla="*/ 67 w 104"/>
                  <a:gd name="T7" fmla="*/ 19 h 159"/>
                  <a:gd name="T8" fmla="*/ 56 w 104"/>
                  <a:gd name="T9" fmla="*/ 16 h 159"/>
                  <a:gd name="T10" fmla="*/ 48 w 104"/>
                  <a:gd name="T11" fmla="*/ 18 h 159"/>
                  <a:gd name="T12" fmla="*/ 39 w 104"/>
                  <a:gd name="T13" fmla="*/ 22 h 159"/>
                  <a:gd name="T14" fmla="*/ 34 w 104"/>
                  <a:gd name="T15" fmla="*/ 27 h 159"/>
                  <a:gd name="T16" fmla="*/ 24 w 104"/>
                  <a:gd name="T17" fmla="*/ 40 h 159"/>
                  <a:gd name="T18" fmla="*/ 23 w 104"/>
                  <a:gd name="T19" fmla="*/ 44 h 159"/>
                  <a:gd name="T20" fmla="*/ 20 w 104"/>
                  <a:gd name="T21" fmla="*/ 60 h 159"/>
                  <a:gd name="T22" fmla="*/ 20 w 104"/>
                  <a:gd name="T23" fmla="*/ 77 h 159"/>
                  <a:gd name="T24" fmla="*/ 28 w 104"/>
                  <a:gd name="T25" fmla="*/ 68 h 159"/>
                  <a:gd name="T26" fmla="*/ 36 w 104"/>
                  <a:gd name="T27" fmla="*/ 62 h 159"/>
                  <a:gd name="T28" fmla="*/ 48 w 104"/>
                  <a:gd name="T29" fmla="*/ 57 h 159"/>
                  <a:gd name="T30" fmla="*/ 58 w 104"/>
                  <a:gd name="T31" fmla="*/ 55 h 159"/>
                  <a:gd name="T32" fmla="*/ 72 w 104"/>
                  <a:gd name="T33" fmla="*/ 58 h 159"/>
                  <a:gd name="T34" fmla="*/ 90 w 104"/>
                  <a:gd name="T35" fmla="*/ 69 h 159"/>
                  <a:gd name="T36" fmla="*/ 95 w 104"/>
                  <a:gd name="T37" fmla="*/ 77 h 159"/>
                  <a:gd name="T38" fmla="*/ 103 w 104"/>
                  <a:gd name="T39" fmla="*/ 102 h 159"/>
                  <a:gd name="T40" fmla="*/ 103 w 104"/>
                  <a:gd name="T41" fmla="*/ 113 h 159"/>
                  <a:gd name="T42" fmla="*/ 98 w 104"/>
                  <a:gd name="T43" fmla="*/ 132 h 159"/>
                  <a:gd name="T44" fmla="*/ 96 w 104"/>
                  <a:gd name="T45" fmla="*/ 137 h 159"/>
                  <a:gd name="T46" fmla="*/ 88 w 104"/>
                  <a:gd name="T47" fmla="*/ 146 h 159"/>
                  <a:gd name="T48" fmla="*/ 80 w 104"/>
                  <a:gd name="T49" fmla="*/ 153 h 159"/>
                  <a:gd name="T50" fmla="*/ 74 w 104"/>
                  <a:gd name="T51" fmla="*/ 156 h 159"/>
                  <a:gd name="T52" fmla="*/ 56 w 104"/>
                  <a:gd name="T53" fmla="*/ 159 h 159"/>
                  <a:gd name="T54" fmla="*/ 50 w 104"/>
                  <a:gd name="T55" fmla="*/ 159 h 159"/>
                  <a:gd name="T56" fmla="*/ 29 w 104"/>
                  <a:gd name="T57" fmla="*/ 154 h 159"/>
                  <a:gd name="T58" fmla="*/ 15 w 104"/>
                  <a:gd name="T59" fmla="*/ 142 h 159"/>
                  <a:gd name="T60" fmla="*/ 5 w 104"/>
                  <a:gd name="T61" fmla="*/ 124 h 159"/>
                  <a:gd name="T62" fmla="*/ 0 w 104"/>
                  <a:gd name="T63" fmla="*/ 83 h 159"/>
                  <a:gd name="T64" fmla="*/ 0 w 104"/>
                  <a:gd name="T65" fmla="*/ 63 h 159"/>
                  <a:gd name="T66" fmla="*/ 13 w 104"/>
                  <a:gd name="T67" fmla="*/ 24 h 159"/>
                  <a:gd name="T68" fmla="*/ 18 w 104"/>
                  <a:gd name="T69" fmla="*/ 18 h 159"/>
                  <a:gd name="T70" fmla="*/ 36 w 104"/>
                  <a:gd name="T71" fmla="*/ 5 h 159"/>
                  <a:gd name="T72" fmla="*/ 56 w 104"/>
                  <a:gd name="T73" fmla="*/ 0 h 159"/>
                  <a:gd name="T74" fmla="*/ 75 w 104"/>
                  <a:gd name="T75" fmla="*/ 5 h 159"/>
                  <a:gd name="T76" fmla="*/ 87 w 104"/>
                  <a:gd name="T77" fmla="*/ 11 h 159"/>
                  <a:gd name="T78" fmla="*/ 95 w 104"/>
                  <a:gd name="T79" fmla="*/ 22 h 159"/>
                  <a:gd name="T80" fmla="*/ 101 w 104"/>
                  <a:gd name="T81" fmla="*/ 40 h 159"/>
                  <a:gd name="T82" fmla="*/ 101 w 104"/>
                  <a:gd name="T83" fmla="*/ 4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4" h="159">
                    <a:moveTo>
                      <a:pt x="101" y="40"/>
                    </a:moveTo>
                    <a:lnTo>
                      <a:pt x="82" y="41"/>
                    </a:lnTo>
                    <a:lnTo>
                      <a:pt x="80" y="36"/>
                    </a:lnTo>
                    <a:lnTo>
                      <a:pt x="79" y="30"/>
                    </a:lnTo>
                    <a:lnTo>
                      <a:pt x="75" y="25"/>
                    </a:lnTo>
                    <a:lnTo>
                      <a:pt x="75" y="24"/>
                    </a:lnTo>
                    <a:lnTo>
                      <a:pt x="71" y="21"/>
                    </a:lnTo>
                    <a:lnTo>
                      <a:pt x="67" y="19"/>
                    </a:lnTo>
                    <a:lnTo>
                      <a:pt x="61" y="18"/>
                    </a:lnTo>
                    <a:lnTo>
                      <a:pt x="56" y="16"/>
                    </a:lnTo>
                    <a:lnTo>
                      <a:pt x="52" y="18"/>
                    </a:lnTo>
                    <a:lnTo>
                      <a:pt x="48" y="18"/>
                    </a:lnTo>
                    <a:lnTo>
                      <a:pt x="42" y="21"/>
                    </a:lnTo>
                    <a:lnTo>
                      <a:pt x="39" y="22"/>
                    </a:lnTo>
                    <a:lnTo>
                      <a:pt x="37" y="24"/>
                    </a:lnTo>
                    <a:lnTo>
                      <a:pt x="34" y="27"/>
                    </a:lnTo>
                    <a:lnTo>
                      <a:pt x="29" y="33"/>
                    </a:lnTo>
                    <a:lnTo>
                      <a:pt x="24" y="40"/>
                    </a:lnTo>
                    <a:lnTo>
                      <a:pt x="24" y="41"/>
                    </a:lnTo>
                    <a:lnTo>
                      <a:pt x="23" y="44"/>
                    </a:lnTo>
                    <a:lnTo>
                      <a:pt x="21" y="49"/>
                    </a:lnTo>
                    <a:lnTo>
                      <a:pt x="20" y="60"/>
                    </a:lnTo>
                    <a:lnTo>
                      <a:pt x="20" y="74"/>
                    </a:lnTo>
                    <a:lnTo>
                      <a:pt x="20" y="77"/>
                    </a:lnTo>
                    <a:lnTo>
                      <a:pt x="23" y="73"/>
                    </a:lnTo>
                    <a:lnTo>
                      <a:pt x="28" y="68"/>
                    </a:lnTo>
                    <a:lnTo>
                      <a:pt x="34" y="63"/>
                    </a:lnTo>
                    <a:lnTo>
                      <a:pt x="36" y="62"/>
                    </a:lnTo>
                    <a:lnTo>
                      <a:pt x="40" y="60"/>
                    </a:lnTo>
                    <a:lnTo>
                      <a:pt x="48" y="57"/>
                    </a:lnTo>
                    <a:lnTo>
                      <a:pt x="55" y="57"/>
                    </a:lnTo>
                    <a:lnTo>
                      <a:pt x="58" y="55"/>
                    </a:lnTo>
                    <a:lnTo>
                      <a:pt x="66" y="57"/>
                    </a:lnTo>
                    <a:lnTo>
                      <a:pt x="72" y="58"/>
                    </a:lnTo>
                    <a:lnTo>
                      <a:pt x="82" y="65"/>
                    </a:lnTo>
                    <a:lnTo>
                      <a:pt x="90" y="69"/>
                    </a:lnTo>
                    <a:lnTo>
                      <a:pt x="91" y="73"/>
                    </a:lnTo>
                    <a:lnTo>
                      <a:pt x="95" y="77"/>
                    </a:lnTo>
                    <a:lnTo>
                      <a:pt x="101" y="90"/>
                    </a:lnTo>
                    <a:lnTo>
                      <a:pt x="103" y="102"/>
                    </a:lnTo>
                    <a:lnTo>
                      <a:pt x="104" y="105"/>
                    </a:lnTo>
                    <a:lnTo>
                      <a:pt x="103" y="113"/>
                    </a:lnTo>
                    <a:lnTo>
                      <a:pt x="101" y="123"/>
                    </a:lnTo>
                    <a:lnTo>
                      <a:pt x="98" y="132"/>
                    </a:lnTo>
                    <a:lnTo>
                      <a:pt x="98" y="134"/>
                    </a:lnTo>
                    <a:lnTo>
                      <a:pt x="96" y="137"/>
                    </a:lnTo>
                    <a:lnTo>
                      <a:pt x="93" y="140"/>
                    </a:lnTo>
                    <a:lnTo>
                      <a:pt x="88" y="146"/>
                    </a:lnTo>
                    <a:lnTo>
                      <a:pt x="82" y="153"/>
                    </a:lnTo>
                    <a:lnTo>
                      <a:pt x="80" y="153"/>
                    </a:lnTo>
                    <a:lnTo>
                      <a:pt x="77" y="154"/>
                    </a:lnTo>
                    <a:lnTo>
                      <a:pt x="74" y="156"/>
                    </a:lnTo>
                    <a:lnTo>
                      <a:pt x="66" y="159"/>
                    </a:lnTo>
                    <a:lnTo>
                      <a:pt x="56" y="159"/>
                    </a:lnTo>
                    <a:lnTo>
                      <a:pt x="55" y="159"/>
                    </a:lnTo>
                    <a:lnTo>
                      <a:pt x="50" y="159"/>
                    </a:lnTo>
                    <a:lnTo>
                      <a:pt x="42" y="159"/>
                    </a:lnTo>
                    <a:lnTo>
                      <a:pt x="29" y="154"/>
                    </a:lnTo>
                    <a:lnTo>
                      <a:pt x="16" y="145"/>
                    </a:lnTo>
                    <a:lnTo>
                      <a:pt x="15" y="142"/>
                    </a:lnTo>
                    <a:lnTo>
                      <a:pt x="8" y="132"/>
                    </a:lnTo>
                    <a:lnTo>
                      <a:pt x="5" y="124"/>
                    </a:lnTo>
                    <a:lnTo>
                      <a:pt x="0" y="104"/>
                    </a:lnTo>
                    <a:lnTo>
                      <a:pt x="0" y="83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5" y="41"/>
                    </a:lnTo>
                    <a:lnTo>
                      <a:pt x="13" y="24"/>
                    </a:lnTo>
                    <a:lnTo>
                      <a:pt x="16" y="19"/>
                    </a:lnTo>
                    <a:lnTo>
                      <a:pt x="18" y="18"/>
                    </a:lnTo>
                    <a:lnTo>
                      <a:pt x="23" y="11"/>
                    </a:lnTo>
                    <a:lnTo>
                      <a:pt x="36" y="5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64" y="2"/>
                    </a:lnTo>
                    <a:lnTo>
                      <a:pt x="75" y="5"/>
                    </a:lnTo>
                    <a:lnTo>
                      <a:pt x="83" y="10"/>
                    </a:lnTo>
                    <a:lnTo>
                      <a:pt x="87" y="11"/>
                    </a:lnTo>
                    <a:lnTo>
                      <a:pt x="91" y="18"/>
                    </a:lnTo>
                    <a:lnTo>
                      <a:pt x="95" y="22"/>
                    </a:lnTo>
                    <a:lnTo>
                      <a:pt x="99" y="32"/>
                    </a:lnTo>
                    <a:lnTo>
                      <a:pt x="101" y="40"/>
                    </a:lnTo>
                    <a:lnTo>
                      <a:pt x="101" y="40"/>
                    </a:lnTo>
                    <a:lnTo>
                      <a:pt x="101" y="40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47"/>
              <p:cNvSpPr>
                <a:spLocks/>
              </p:cNvSpPr>
              <p:nvPr/>
            </p:nvSpPr>
            <p:spPr bwMode="auto">
              <a:xfrm>
                <a:off x="5418531" y="5306154"/>
                <a:ext cx="28731" cy="32429"/>
              </a:xfrm>
              <a:custGeom>
                <a:avLst/>
                <a:gdLst>
                  <a:gd name="T0" fmla="*/ 0 w 62"/>
                  <a:gd name="T1" fmla="*/ 32 h 70"/>
                  <a:gd name="T2" fmla="*/ 0 w 62"/>
                  <a:gd name="T3" fmla="*/ 36 h 70"/>
                  <a:gd name="T4" fmla="*/ 0 w 62"/>
                  <a:gd name="T5" fmla="*/ 39 h 70"/>
                  <a:gd name="T6" fmla="*/ 0 w 62"/>
                  <a:gd name="T7" fmla="*/ 45 h 70"/>
                  <a:gd name="T8" fmla="*/ 1 w 62"/>
                  <a:gd name="T9" fmla="*/ 51 h 70"/>
                  <a:gd name="T10" fmla="*/ 3 w 62"/>
                  <a:gd name="T11" fmla="*/ 53 h 70"/>
                  <a:gd name="T12" fmla="*/ 5 w 62"/>
                  <a:gd name="T13" fmla="*/ 58 h 70"/>
                  <a:gd name="T14" fmla="*/ 9 w 62"/>
                  <a:gd name="T15" fmla="*/ 62 h 70"/>
                  <a:gd name="T16" fmla="*/ 14 w 62"/>
                  <a:gd name="T17" fmla="*/ 65 h 70"/>
                  <a:gd name="T18" fmla="*/ 16 w 62"/>
                  <a:gd name="T19" fmla="*/ 65 h 70"/>
                  <a:gd name="T20" fmla="*/ 19 w 62"/>
                  <a:gd name="T21" fmla="*/ 69 h 70"/>
                  <a:gd name="T22" fmla="*/ 27 w 62"/>
                  <a:gd name="T23" fmla="*/ 70 h 70"/>
                  <a:gd name="T24" fmla="*/ 32 w 62"/>
                  <a:gd name="T25" fmla="*/ 70 h 70"/>
                  <a:gd name="T26" fmla="*/ 33 w 62"/>
                  <a:gd name="T27" fmla="*/ 70 h 70"/>
                  <a:gd name="T28" fmla="*/ 36 w 62"/>
                  <a:gd name="T29" fmla="*/ 70 h 70"/>
                  <a:gd name="T30" fmla="*/ 44 w 62"/>
                  <a:gd name="T31" fmla="*/ 67 h 70"/>
                  <a:gd name="T32" fmla="*/ 51 w 62"/>
                  <a:gd name="T33" fmla="*/ 62 h 70"/>
                  <a:gd name="T34" fmla="*/ 52 w 62"/>
                  <a:gd name="T35" fmla="*/ 61 h 70"/>
                  <a:gd name="T36" fmla="*/ 56 w 62"/>
                  <a:gd name="T37" fmla="*/ 56 h 70"/>
                  <a:gd name="T38" fmla="*/ 57 w 62"/>
                  <a:gd name="T39" fmla="*/ 53 h 70"/>
                  <a:gd name="T40" fmla="*/ 60 w 62"/>
                  <a:gd name="T41" fmla="*/ 43 h 70"/>
                  <a:gd name="T42" fmla="*/ 62 w 62"/>
                  <a:gd name="T43" fmla="*/ 34 h 70"/>
                  <a:gd name="T44" fmla="*/ 60 w 62"/>
                  <a:gd name="T45" fmla="*/ 28 h 70"/>
                  <a:gd name="T46" fmla="*/ 57 w 62"/>
                  <a:gd name="T47" fmla="*/ 18 h 70"/>
                  <a:gd name="T48" fmla="*/ 52 w 62"/>
                  <a:gd name="T49" fmla="*/ 12 h 70"/>
                  <a:gd name="T50" fmla="*/ 52 w 62"/>
                  <a:gd name="T51" fmla="*/ 9 h 70"/>
                  <a:gd name="T52" fmla="*/ 48 w 62"/>
                  <a:gd name="T53" fmla="*/ 6 h 70"/>
                  <a:gd name="T54" fmla="*/ 44 w 62"/>
                  <a:gd name="T55" fmla="*/ 4 h 70"/>
                  <a:gd name="T56" fmla="*/ 36 w 62"/>
                  <a:gd name="T57" fmla="*/ 1 h 70"/>
                  <a:gd name="T58" fmla="*/ 30 w 62"/>
                  <a:gd name="T59" fmla="*/ 0 h 70"/>
                  <a:gd name="T60" fmla="*/ 24 w 62"/>
                  <a:gd name="T61" fmla="*/ 1 h 70"/>
                  <a:gd name="T62" fmla="*/ 19 w 62"/>
                  <a:gd name="T63" fmla="*/ 3 h 70"/>
                  <a:gd name="T64" fmla="*/ 13 w 62"/>
                  <a:gd name="T65" fmla="*/ 6 h 70"/>
                  <a:gd name="T66" fmla="*/ 8 w 62"/>
                  <a:gd name="T67" fmla="*/ 9 h 70"/>
                  <a:gd name="T68" fmla="*/ 6 w 62"/>
                  <a:gd name="T69" fmla="*/ 12 h 70"/>
                  <a:gd name="T70" fmla="*/ 3 w 62"/>
                  <a:gd name="T71" fmla="*/ 15 h 70"/>
                  <a:gd name="T72" fmla="*/ 0 w 62"/>
                  <a:gd name="T73" fmla="*/ 23 h 70"/>
                  <a:gd name="T74" fmla="*/ 0 w 62"/>
                  <a:gd name="T75" fmla="*/ 31 h 70"/>
                  <a:gd name="T76" fmla="*/ 0 w 62"/>
                  <a:gd name="T77" fmla="*/ 32 h 70"/>
                  <a:gd name="T78" fmla="*/ 0 w 62"/>
                  <a:gd name="T79" fmla="*/ 32 h 70"/>
                  <a:gd name="T80" fmla="*/ 0 w 62"/>
                  <a:gd name="T81" fmla="*/ 3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" h="70">
                    <a:moveTo>
                      <a:pt x="0" y="32"/>
                    </a:moveTo>
                    <a:lnTo>
                      <a:pt x="0" y="36"/>
                    </a:lnTo>
                    <a:lnTo>
                      <a:pt x="0" y="39"/>
                    </a:lnTo>
                    <a:lnTo>
                      <a:pt x="0" y="45"/>
                    </a:lnTo>
                    <a:lnTo>
                      <a:pt x="1" y="51"/>
                    </a:lnTo>
                    <a:lnTo>
                      <a:pt x="3" y="53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9" y="69"/>
                    </a:lnTo>
                    <a:lnTo>
                      <a:pt x="27" y="70"/>
                    </a:lnTo>
                    <a:lnTo>
                      <a:pt x="32" y="70"/>
                    </a:lnTo>
                    <a:lnTo>
                      <a:pt x="33" y="70"/>
                    </a:lnTo>
                    <a:lnTo>
                      <a:pt x="36" y="70"/>
                    </a:lnTo>
                    <a:lnTo>
                      <a:pt x="44" y="67"/>
                    </a:lnTo>
                    <a:lnTo>
                      <a:pt x="51" y="62"/>
                    </a:lnTo>
                    <a:lnTo>
                      <a:pt x="52" y="61"/>
                    </a:lnTo>
                    <a:lnTo>
                      <a:pt x="56" y="56"/>
                    </a:lnTo>
                    <a:lnTo>
                      <a:pt x="57" y="53"/>
                    </a:lnTo>
                    <a:lnTo>
                      <a:pt x="60" y="43"/>
                    </a:lnTo>
                    <a:lnTo>
                      <a:pt x="62" y="34"/>
                    </a:lnTo>
                    <a:lnTo>
                      <a:pt x="60" y="28"/>
                    </a:lnTo>
                    <a:lnTo>
                      <a:pt x="57" y="18"/>
                    </a:lnTo>
                    <a:lnTo>
                      <a:pt x="52" y="12"/>
                    </a:lnTo>
                    <a:lnTo>
                      <a:pt x="52" y="9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9" y="3"/>
                    </a:lnTo>
                    <a:lnTo>
                      <a:pt x="13" y="6"/>
                    </a:lnTo>
                    <a:lnTo>
                      <a:pt x="8" y="9"/>
                    </a:lnTo>
                    <a:lnTo>
                      <a:pt x="6" y="12"/>
                    </a:lnTo>
                    <a:lnTo>
                      <a:pt x="3" y="15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437"/>
              <p:cNvSpPr>
                <a:spLocks/>
              </p:cNvSpPr>
              <p:nvPr/>
            </p:nvSpPr>
            <p:spPr bwMode="auto">
              <a:xfrm>
                <a:off x="4956050" y="4839180"/>
                <a:ext cx="27804" cy="72270"/>
              </a:xfrm>
              <a:custGeom>
                <a:avLst/>
                <a:gdLst>
                  <a:gd name="T0" fmla="*/ 59 w 59"/>
                  <a:gd name="T1" fmla="*/ 155 h 155"/>
                  <a:gd name="T2" fmla="*/ 40 w 59"/>
                  <a:gd name="T3" fmla="*/ 155 h 155"/>
                  <a:gd name="T4" fmla="*/ 40 w 59"/>
                  <a:gd name="T5" fmla="*/ 35 h 155"/>
                  <a:gd name="T6" fmla="*/ 39 w 59"/>
                  <a:gd name="T7" fmla="*/ 36 h 155"/>
                  <a:gd name="T8" fmla="*/ 35 w 59"/>
                  <a:gd name="T9" fmla="*/ 39 h 155"/>
                  <a:gd name="T10" fmla="*/ 29 w 59"/>
                  <a:gd name="T11" fmla="*/ 44 h 155"/>
                  <a:gd name="T12" fmla="*/ 23 w 59"/>
                  <a:gd name="T13" fmla="*/ 49 h 155"/>
                  <a:gd name="T14" fmla="*/ 21 w 59"/>
                  <a:gd name="T15" fmla="*/ 49 h 155"/>
                  <a:gd name="T16" fmla="*/ 18 w 59"/>
                  <a:gd name="T17" fmla="*/ 50 h 155"/>
                  <a:gd name="T18" fmla="*/ 15 w 59"/>
                  <a:gd name="T19" fmla="*/ 52 h 155"/>
                  <a:gd name="T20" fmla="*/ 8 w 59"/>
                  <a:gd name="T21" fmla="*/ 55 h 155"/>
                  <a:gd name="T22" fmla="*/ 2 w 59"/>
                  <a:gd name="T23" fmla="*/ 58 h 155"/>
                  <a:gd name="T24" fmla="*/ 0 w 59"/>
                  <a:gd name="T25" fmla="*/ 58 h 155"/>
                  <a:gd name="T26" fmla="*/ 0 w 59"/>
                  <a:gd name="T27" fmla="*/ 39 h 155"/>
                  <a:gd name="T28" fmla="*/ 7 w 59"/>
                  <a:gd name="T29" fmla="*/ 36 h 155"/>
                  <a:gd name="T30" fmla="*/ 16 w 59"/>
                  <a:gd name="T31" fmla="*/ 30 h 155"/>
                  <a:gd name="T32" fmla="*/ 26 w 59"/>
                  <a:gd name="T33" fmla="*/ 24 h 155"/>
                  <a:gd name="T34" fmla="*/ 29 w 59"/>
                  <a:gd name="T35" fmla="*/ 22 h 155"/>
                  <a:gd name="T36" fmla="*/ 31 w 59"/>
                  <a:gd name="T37" fmla="*/ 20 h 155"/>
                  <a:gd name="T38" fmla="*/ 34 w 59"/>
                  <a:gd name="T39" fmla="*/ 17 h 155"/>
                  <a:gd name="T40" fmla="*/ 40 w 59"/>
                  <a:gd name="T41" fmla="*/ 9 h 155"/>
                  <a:gd name="T42" fmla="*/ 45 w 59"/>
                  <a:gd name="T43" fmla="*/ 3 h 155"/>
                  <a:gd name="T44" fmla="*/ 47 w 59"/>
                  <a:gd name="T45" fmla="*/ 0 h 155"/>
                  <a:gd name="T46" fmla="*/ 59 w 59"/>
                  <a:gd name="T47" fmla="*/ 0 h 155"/>
                  <a:gd name="T48" fmla="*/ 59 w 59"/>
                  <a:gd name="T49" fmla="*/ 155 h 155"/>
                  <a:gd name="T50" fmla="*/ 59 w 59"/>
                  <a:gd name="T5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5">
                    <a:moveTo>
                      <a:pt x="59" y="155"/>
                    </a:moveTo>
                    <a:lnTo>
                      <a:pt x="40" y="155"/>
                    </a:lnTo>
                    <a:lnTo>
                      <a:pt x="40" y="35"/>
                    </a:lnTo>
                    <a:lnTo>
                      <a:pt x="39" y="36"/>
                    </a:lnTo>
                    <a:lnTo>
                      <a:pt x="35" y="39"/>
                    </a:lnTo>
                    <a:lnTo>
                      <a:pt x="29" y="44"/>
                    </a:lnTo>
                    <a:lnTo>
                      <a:pt x="23" y="49"/>
                    </a:lnTo>
                    <a:lnTo>
                      <a:pt x="21" y="49"/>
                    </a:lnTo>
                    <a:lnTo>
                      <a:pt x="18" y="50"/>
                    </a:lnTo>
                    <a:lnTo>
                      <a:pt x="15" y="52"/>
                    </a:lnTo>
                    <a:lnTo>
                      <a:pt x="8" y="55"/>
                    </a:lnTo>
                    <a:lnTo>
                      <a:pt x="2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7" y="36"/>
                    </a:lnTo>
                    <a:lnTo>
                      <a:pt x="16" y="30"/>
                    </a:lnTo>
                    <a:lnTo>
                      <a:pt x="26" y="24"/>
                    </a:lnTo>
                    <a:lnTo>
                      <a:pt x="29" y="22"/>
                    </a:lnTo>
                    <a:lnTo>
                      <a:pt x="31" y="20"/>
                    </a:lnTo>
                    <a:lnTo>
                      <a:pt x="34" y="17"/>
                    </a:lnTo>
                    <a:lnTo>
                      <a:pt x="40" y="9"/>
                    </a:lnTo>
                    <a:lnTo>
                      <a:pt x="45" y="3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59" y="155"/>
                    </a:lnTo>
                    <a:lnTo>
                      <a:pt x="59" y="15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438"/>
              <p:cNvSpPr>
                <a:spLocks noEditPoints="1"/>
              </p:cNvSpPr>
              <p:nvPr/>
            </p:nvSpPr>
            <p:spPr bwMode="auto">
              <a:xfrm>
                <a:off x="5014439" y="4839180"/>
                <a:ext cx="48194" cy="73196"/>
              </a:xfrm>
              <a:custGeom>
                <a:avLst/>
                <a:gdLst>
                  <a:gd name="T0" fmla="*/ 24 w 104"/>
                  <a:gd name="T1" fmla="*/ 71 h 159"/>
                  <a:gd name="T2" fmla="*/ 13 w 104"/>
                  <a:gd name="T3" fmla="*/ 60 h 159"/>
                  <a:gd name="T4" fmla="*/ 7 w 104"/>
                  <a:gd name="T5" fmla="*/ 47 h 159"/>
                  <a:gd name="T6" fmla="*/ 7 w 104"/>
                  <a:gd name="T7" fmla="*/ 33 h 159"/>
                  <a:gd name="T8" fmla="*/ 19 w 104"/>
                  <a:gd name="T9" fmla="*/ 13 h 159"/>
                  <a:gd name="T10" fmla="*/ 35 w 104"/>
                  <a:gd name="T11" fmla="*/ 3 h 159"/>
                  <a:gd name="T12" fmla="*/ 61 w 104"/>
                  <a:gd name="T13" fmla="*/ 2 h 159"/>
                  <a:gd name="T14" fmla="*/ 85 w 104"/>
                  <a:gd name="T15" fmla="*/ 13 h 159"/>
                  <a:gd name="T16" fmla="*/ 94 w 104"/>
                  <a:gd name="T17" fmla="*/ 28 h 159"/>
                  <a:gd name="T18" fmla="*/ 96 w 104"/>
                  <a:gd name="T19" fmla="*/ 47 h 159"/>
                  <a:gd name="T20" fmla="*/ 91 w 104"/>
                  <a:gd name="T21" fmla="*/ 60 h 159"/>
                  <a:gd name="T22" fmla="*/ 83 w 104"/>
                  <a:gd name="T23" fmla="*/ 69 h 159"/>
                  <a:gd name="T24" fmla="*/ 82 w 104"/>
                  <a:gd name="T25" fmla="*/ 75 h 159"/>
                  <a:gd name="T26" fmla="*/ 96 w 104"/>
                  <a:gd name="T27" fmla="*/ 88 h 159"/>
                  <a:gd name="T28" fmla="*/ 102 w 104"/>
                  <a:gd name="T29" fmla="*/ 105 h 159"/>
                  <a:gd name="T30" fmla="*/ 102 w 104"/>
                  <a:gd name="T31" fmla="*/ 122 h 159"/>
                  <a:gd name="T32" fmla="*/ 90 w 104"/>
                  <a:gd name="T33" fmla="*/ 146 h 159"/>
                  <a:gd name="T34" fmla="*/ 69 w 104"/>
                  <a:gd name="T35" fmla="*/ 157 h 159"/>
                  <a:gd name="T36" fmla="*/ 48 w 104"/>
                  <a:gd name="T37" fmla="*/ 159 h 159"/>
                  <a:gd name="T38" fmla="*/ 16 w 104"/>
                  <a:gd name="T39" fmla="*/ 149 h 159"/>
                  <a:gd name="T40" fmla="*/ 8 w 104"/>
                  <a:gd name="T41" fmla="*/ 140 h 159"/>
                  <a:gd name="T42" fmla="*/ 0 w 104"/>
                  <a:gd name="T43" fmla="*/ 111 h 159"/>
                  <a:gd name="T44" fmla="*/ 2 w 104"/>
                  <a:gd name="T45" fmla="*/ 96 h 159"/>
                  <a:gd name="T46" fmla="*/ 11 w 104"/>
                  <a:gd name="T47" fmla="*/ 82 h 159"/>
                  <a:gd name="T48" fmla="*/ 31 w 104"/>
                  <a:gd name="T49" fmla="*/ 72 h 159"/>
                  <a:gd name="T50" fmla="*/ 27 w 104"/>
                  <a:gd name="T51" fmla="*/ 39 h 159"/>
                  <a:gd name="T52" fmla="*/ 29 w 104"/>
                  <a:gd name="T53" fmla="*/ 52 h 159"/>
                  <a:gd name="T54" fmla="*/ 37 w 104"/>
                  <a:gd name="T55" fmla="*/ 61 h 159"/>
                  <a:gd name="T56" fmla="*/ 53 w 104"/>
                  <a:gd name="T57" fmla="*/ 64 h 159"/>
                  <a:gd name="T58" fmla="*/ 64 w 104"/>
                  <a:gd name="T59" fmla="*/ 63 h 159"/>
                  <a:gd name="T60" fmla="*/ 74 w 104"/>
                  <a:gd name="T61" fmla="*/ 55 h 159"/>
                  <a:gd name="T62" fmla="*/ 79 w 104"/>
                  <a:gd name="T63" fmla="*/ 41 h 159"/>
                  <a:gd name="T64" fmla="*/ 74 w 104"/>
                  <a:gd name="T65" fmla="*/ 28 h 159"/>
                  <a:gd name="T66" fmla="*/ 59 w 104"/>
                  <a:gd name="T67" fmla="*/ 17 h 159"/>
                  <a:gd name="T68" fmla="*/ 47 w 104"/>
                  <a:gd name="T69" fmla="*/ 17 h 159"/>
                  <a:gd name="T70" fmla="*/ 34 w 104"/>
                  <a:gd name="T71" fmla="*/ 24 h 159"/>
                  <a:gd name="T72" fmla="*/ 27 w 104"/>
                  <a:gd name="T73" fmla="*/ 33 h 159"/>
                  <a:gd name="T74" fmla="*/ 27 w 104"/>
                  <a:gd name="T75" fmla="*/ 39 h 159"/>
                  <a:gd name="T76" fmla="*/ 21 w 104"/>
                  <a:gd name="T77" fmla="*/ 113 h 159"/>
                  <a:gd name="T78" fmla="*/ 23 w 104"/>
                  <a:gd name="T79" fmla="*/ 127 h 159"/>
                  <a:gd name="T80" fmla="*/ 29 w 104"/>
                  <a:gd name="T81" fmla="*/ 137 h 159"/>
                  <a:gd name="T82" fmla="*/ 39 w 104"/>
                  <a:gd name="T83" fmla="*/ 141 h 159"/>
                  <a:gd name="T84" fmla="*/ 53 w 104"/>
                  <a:gd name="T85" fmla="*/ 143 h 159"/>
                  <a:gd name="T86" fmla="*/ 66 w 104"/>
                  <a:gd name="T87" fmla="*/ 141 h 159"/>
                  <a:gd name="T88" fmla="*/ 79 w 104"/>
                  <a:gd name="T89" fmla="*/ 130 h 159"/>
                  <a:gd name="T90" fmla="*/ 85 w 104"/>
                  <a:gd name="T91" fmla="*/ 111 h 159"/>
                  <a:gd name="T92" fmla="*/ 79 w 104"/>
                  <a:gd name="T93" fmla="*/ 96 h 159"/>
                  <a:gd name="T94" fmla="*/ 66 w 104"/>
                  <a:gd name="T95" fmla="*/ 85 h 159"/>
                  <a:gd name="T96" fmla="*/ 45 w 104"/>
                  <a:gd name="T97" fmla="*/ 82 h 159"/>
                  <a:gd name="T98" fmla="*/ 29 w 104"/>
                  <a:gd name="T99" fmla="*/ 89 h 159"/>
                  <a:gd name="T100" fmla="*/ 21 w 104"/>
                  <a:gd name="T101" fmla="*/ 102 h 159"/>
                  <a:gd name="T102" fmla="*/ 21 w 104"/>
                  <a:gd name="T103" fmla="*/ 11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59">
                    <a:moveTo>
                      <a:pt x="31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3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6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7" y="16"/>
                    </a:lnTo>
                    <a:lnTo>
                      <a:pt x="90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8" y="41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90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7" y="72"/>
                    </a:lnTo>
                    <a:lnTo>
                      <a:pt x="75" y="72"/>
                    </a:lnTo>
                    <a:lnTo>
                      <a:pt x="82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8" y="133"/>
                    </a:lnTo>
                    <a:lnTo>
                      <a:pt x="91" y="144"/>
                    </a:lnTo>
                    <a:lnTo>
                      <a:pt x="90" y="146"/>
                    </a:lnTo>
                    <a:lnTo>
                      <a:pt x="87" y="149"/>
                    </a:lnTo>
                    <a:lnTo>
                      <a:pt x="82" y="152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5" y="146"/>
                    </a:lnTo>
                    <a:lnTo>
                      <a:pt x="11" y="144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7" y="89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5" y="80"/>
                    </a:lnTo>
                    <a:lnTo>
                      <a:pt x="23" y="75"/>
                    </a:lnTo>
                    <a:lnTo>
                      <a:pt x="31" y="72"/>
                    </a:lnTo>
                    <a:lnTo>
                      <a:pt x="31" y="72"/>
                    </a:lnTo>
                    <a:lnTo>
                      <a:pt x="31" y="72"/>
                    </a:lnTo>
                    <a:close/>
                    <a:moveTo>
                      <a:pt x="27" y="39"/>
                    </a:moveTo>
                    <a:lnTo>
                      <a:pt x="27" y="42"/>
                    </a:lnTo>
                    <a:lnTo>
                      <a:pt x="27" y="46"/>
                    </a:lnTo>
                    <a:lnTo>
                      <a:pt x="29" y="52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7" y="61"/>
                    </a:lnTo>
                    <a:lnTo>
                      <a:pt x="40" y="63"/>
                    </a:lnTo>
                    <a:lnTo>
                      <a:pt x="47" y="64"/>
                    </a:lnTo>
                    <a:lnTo>
                      <a:pt x="53" y="64"/>
                    </a:lnTo>
                    <a:lnTo>
                      <a:pt x="55" y="64"/>
                    </a:lnTo>
                    <a:lnTo>
                      <a:pt x="58" y="64"/>
                    </a:lnTo>
                    <a:lnTo>
                      <a:pt x="64" y="63"/>
                    </a:lnTo>
                    <a:lnTo>
                      <a:pt x="69" y="60"/>
                    </a:lnTo>
                    <a:lnTo>
                      <a:pt x="71" y="58"/>
                    </a:lnTo>
                    <a:lnTo>
                      <a:pt x="74" y="55"/>
                    </a:lnTo>
                    <a:lnTo>
                      <a:pt x="77" y="49"/>
                    </a:lnTo>
                    <a:lnTo>
                      <a:pt x="77" y="42"/>
                    </a:lnTo>
                    <a:lnTo>
                      <a:pt x="79" y="41"/>
                    </a:lnTo>
                    <a:lnTo>
                      <a:pt x="77" y="36"/>
                    </a:lnTo>
                    <a:lnTo>
                      <a:pt x="77" y="33"/>
                    </a:lnTo>
                    <a:lnTo>
                      <a:pt x="74" y="28"/>
                    </a:lnTo>
                    <a:lnTo>
                      <a:pt x="71" y="24"/>
                    </a:lnTo>
                    <a:lnTo>
                      <a:pt x="66" y="20"/>
                    </a:lnTo>
                    <a:lnTo>
                      <a:pt x="59" y="17"/>
                    </a:lnTo>
                    <a:lnTo>
                      <a:pt x="53" y="17"/>
                    </a:lnTo>
                    <a:lnTo>
                      <a:pt x="53" y="16"/>
                    </a:lnTo>
                    <a:lnTo>
                      <a:pt x="47" y="17"/>
                    </a:lnTo>
                    <a:lnTo>
                      <a:pt x="43" y="17"/>
                    </a:lnTo>
                    <a:lnTo>
                      <a:pt x="37" y="20"/>
                    </a:lnTo>
                    <a:lnTo>
                      <a:pt x="34" y="24"/>
                    </a:lnTo>
                    <a:lnTo>
                      <a:pt x="32" y="25"/>
                    </a:lnTo>
                    <a:lnTo>
                      <a:pt x="31" y="28"/>
                    </a:lnTo>
                    <a:lnTo>
                      <a:pt x="27" y="33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close/>
                    <a:moveTo>
                      <a:pt x="21" y="111"/>
                    </a:moveTo>
                    <a:lnTo>
                      <a:pt x="21" y="113"/>
                    </a:lnTo>
                    <a:lnTo>
                      <a:pt x="21" y="116"/>
                    </a:lnTo>
                    <a:lnTo>
                      <a:pt x="21" y="121"/>
                    </a:lnTo>
                    <a:lnTo>
                      <a:pt x="23" y="127"/>
                    </a:lnTo>
                    <a:lnTo>
                      <a:pt x="24" y="127"/>
                    </a:lnTo>
                    <a:lnTo>
                      <a:pt x="26" y="132"/>
                    </a:lnTo>
                    <a:lnTo>
                      <a:pt x="29" y="137"/>
                    </a:lnTo>
                    <a:lnTo>
                      <a:pt x="34" y="140"/>
                    </a:lnTo>
                    <a:lnTo>
                      <a:pt x="35" y="140"/>
                    </a:lnTo>
                    <a:lnTo>
                      <a:pt x="39" y="141"/>
                    </a:lnTo>
                    <a:lnTo>
                      <a:pt x="45" y="143"/>
                    </a:lnTo>
                    <a:lnTo>
                      <a:pt x="51" y="143"/>
                    </a:lnTo>
                    <a:lnTo>
                      <a:pt x="53" y="143"/>
                    </a:lnTo>
                    <a:lnTo>
                      <a:pt x="55" y="143"/>
                    </a:lnTo>
                    <a:lnTo>
                      <a:pt x="58" y="143"/>
                    </a:lnTo>
                    <a:lnTo>
                      <a:pt x="66" y="141"/>
                    </a:lnTo>
                    <a:lnTo>
                      <a:pt x="72" y="137"/>
                    </a:lnTo>
                    <a:lnTo>
                      <a:pt x="75" y="135"/>
                    </a:lnTo>
                    <a:lnTo>
                      <a:pt x="79" y="130"/>
                    </a:lnTo>
                    <a:lnTo>
                      <a:pt x="80" y="127"/>
                    </a:lnTo>
                    <a:lnTo>
                      <a:pt x="83" y="119"/>
                    </a:lnTo>
                    <a:lnTo>
                      <a:pt x="85" y="111"/>
                    </a:lnTo>
                    <a:lnTo>
                      <a:pt x="83" y="107"/>
                    </a:lnTo>
                    <a:lnTo>
                      <a:pt x="82" y="102"/>
                    </a:lnTo>
                    <a:lnTo>
                      <a:pt x="79" y="96"/>
                    </a:lnTo>
                    <a:lnTo>
                      <a:pt x="75" y="89"/>
                    </a:lnTo>
                    <a:lnTo>
                      <a:pt x="69" y="86"/>
                    </a:lnTo>
                    <a:lnTo>
                      <a:pt x="66" y="85"/>
                    </a:lnTo>
                    <a:lnTo>
                      <a:pt x="58" y="82"/>
                    </a:lnTo>
                    <a:lnTo>
                      <a:pt x="51" y="80"/>
                    </a:lnTo>
                    <a:lnTo>
                      <a:pt x="45" y="82"/>
                    </a:lnTo>
                    <a:lnTo>
                      <a:pt x="40" y="83"/>
                    </a:lnTo>
                    <a:lnTo>
                      <a:pt x="34" y="86"/>
                    </a:lnTo>
                    <a:lnTo>
                      <a:pt x="29" y="89"/>
                    </a:lnTo>
                    <a:lnTo>
                      <a:pt x="27" y="93"/>
                    </a:lnTo>
                    <a:lnTo>
                      <a:pt x="24" y="96"/>
                    </a:lnTo>
                    <a:lnTo>
                      <a:pt x="21" y="102"/>
                    </a:lnTo>
                    <a:lnTo>
                      <a:pt x="21" y="110"/>
                    </a:lnTo>
                    <a:lnTo>
                      <a:pt x="21" y="111"/>
                    </a:lnTo>
                    <a:lnTo>
                      <a:pt x="21" y="111"/>
                    </a:lnTo>
                    <a:lnTo>
                      <a:pt x="21" y="1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439"/>
              <p:cNvSpPr>
                <a:spLocks/>
              </p:cNvSpPr>
              <p:nvPr/>
            </p:nvSpPr>
            <p:spPr bwMode="auto">
              <a:xfrm>
                <a:off x="5014439" y="4839180"/>
                <a:ext cx="48194" cy="73196"/>
              </a:xfrm>
              <a:custGeom>
                <a:avLst/>
                <a:gdLst>
                  <a:gd name="T0" fmla="*/ 27 w 104"/>
                  <a:gd name="T1" fmla="*/ 72 h 159"/>
                  <a:gd name="T2" fmla="*/ 18 w 104"/>
                  <a:gd name="T3" fmla="*/ 66 h 159"/>
                  <a:gd name="T4" fmla="*/ 13 w 104"/>
                  <a:gd name="T5" fmla="*/ 60 h 159"/>
                  <a:gd name="T6" fmla="*/ 8 w 104"/>
                  <a:gd name="T7" fmla="*/ 53 h 159"/>
                  <a:gd name="T8" fmla="*/ 7 w 104"/>
                  <a:gd name="T9" fmla="*/ 41 h 159"/>
                  <a:gd name="T10" fmla="*/ 7 w 104"/>
                  <a:gd name="T11" fmla="*/ 33 h 159"/>
                  <a:gd name="T12" fmla="*/ 16 w 104"/>
                  <a:gd name="T13" fmla="*/ 16 h 159"/>
                  <a:gd name="T14" fmla="*/ 21 w 104"/>
                  <a:gd name="T15" fmla="*/ 11 h 159"/>
                  <a:gd name="T16" fmla="*/ 35 w 104"/>
                  <a:gd name="T17" fmla="*/ 3 h 159"/>
                  <a:gd name="T18" fmla="*/ 51 w 104"/>
                  <a:gd name="T19" fmla="*/ 0 h 159"/>
                  <a:gd name="T20" fmla="*/ 66 w 104"/>
                  <a:gd name="T21" fmla="*/ 3 h 159"/>
                  <a:gd name="T22" fmla="*/ 85 w 104"/>
                  <a:gd name="T23" fmla="*/ 13 h 159"/>
                  <a:gd name="T24" fmla="*/ 90 w 104"/>
                  <a:gd name="T25" fmla="*/ 19 h 159"/>
                  <a:gd name="T26" fmla="*/ 96 w 104"/>
                  <a:gd name="T27" fmla="*/ 39 h 159"/>
                  <a:gd name="T28" fmla="*/ 96 w 104"/>
                  <a:gd name="T29" fmla="*/ 47 h 159"/>
                  <a:gd name="T30" fmla="*/ 91 w 104"/>
                  <a:gd name="T31" fmla="*/ 60 h 159"/>
                  <a:gd name="T32" fmla="*/ 90 w 104"/>
                  <a:gd name="T33" fmla="*/ 61 h 159"/>
                  <a:gd name="T34" fmla="*/ 83 w 104"/>
                  <a:gd name="T35" fmla="*/ 69 h 159"/>
                  <a:gd name="T36" fmla="*/ 75 w 104"/>
                  <a:gd name="T37" fmla="*/ 72 h 159"/>
                  <a:gd name="T38" fmla="*/ 88 w 104"/>
                  <a:gd name="T39" fmla="*/ 80 h 159"/>
                  <a:gd name="T40" fmla="*/ 96 w 104"/>
                  <a:gd name="T41" fmla="*/ 88 h 159"/>
                  <a:gd name="T42" fmla="*/ 101 w 104"/>
                  <a:gd name="T43" fmla="*/ 97 h 159"/>
                  <a:gd name="T44" fmla="*/ 104 w 104"/>
                  <a:gd name="T45" fmla="*/ 111 h 159"/>
                  <a:gd name="T46" fmla="*/ 102 w 104"/>
                  <a:gd name="T47" fmla="*/ 122 h 159"/>
                  <a:gd name="T48" fmla="*/ 91 w 104"/>
                  <a:gd name="T49" fmla="*/ 144 h 159"/>
                  <a:gd name="T50" fmla="*/ 87 w 104"/>
                  <a:gd name="T51" fmla="*/ 149 h 159"/>
                  <a:gd name="T52" fmla="*/ 69 w 104"/>
                  <a:gd name="T53" fmla="*/ 157 h 159"/>
                  <a:gd name="T54" fmla="*/ 53 w 104"/>
                  <a:gd name="T55" fmla="*/ 159 h 159"/>
                  <a:gd name="T56" fmla="*/ 40 w 104"/>
                  <a:gd name="T57" fmla="*/ 159 h 159"/>
                  <a:gd name="T58" fmla="*/ 16 w 104"/>
                  <a:gd name="T59" fmla="*/ 149 h 159"/>
                  <a:gd name="T60" fmla="*/ 11 w 104"/>
                  <a:gd name="T61" fmla="*/ 144 h 159"/>
                  <a:gd name="T62" fmla="*/ 2 w 104"/>
                  <a:gd name="T63" fmla="*/ 129 h 159"/>
                  <a:gd name="T64" fmla="*/ 0 w 104"/>
                  <a:gd name="T65" fmla="*/ 111 h 159"/>
                  <a:gd name="T66" fmla="*/ 0 w 104"/>
                  <a:gd name="T67" fmla="*/ 105 h 159"/>
                  <a:gd name="T68" fmla="*/ 7 w 104"/>
                  <a:gd name="T69" fmla="*/ 89 h 159"/>
                  <a:gd name="T70" fmla="*/ 11 w 104"/>
                  <a:gd name="T71" fmla="*/ 82 h 159"/>
                  <a:gd name="T72" fmla="*/ 23 w 104"/>
                  <a:gd name="T73" fmla="*/ 75 h 159"/>
                  <a:gd name="T74" fmla="*/ 31 w 104"/>
                  <a:gd name="T7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59">
                    <a:moveTo>
                      <a:pt x="31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3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6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7" y="16"/>
                    </a:lnTo>
                    <a:lnTo>
                      <a:pt x="90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8" y="41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90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7" y="72"/>
                    </a:lnTo>
                    <a:lnTo>
                      <a:pt x="75" y="72"/>
                    </a:lnTo>
                    <a:lnTo>
                      <a:pt x="82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8" y="133"/>
                    </a:lnTo>
                    <a:lnTo>
                      <a:pt x="91" y="144"/>
                    </a:lnTo>
                    <a:lnTo>
                      <a:pt x="90" y="146"/>
                    </a:lnTo>
                    <a:lnTo>
                      <a:pt x="87" y="149"/>
                    </a:lnTo>
                    <a:lnTo>
                      <a:pt x="82" y="152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5" y="146"/>
                    </a:lnTo>
                    <a:lnTo>
                      <a:pt x="11" y="144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7" y="89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5" y="80"/>
                    </a:lnTo>
                    <a:lnTo>
                      <a:pt x="23" y="75"/>
                    </a:lnTo>
                    <a:lnTo>
                      <a:pt x="31" y="72"/>
                    </a:lnTo>
                    <a:lnTo>
                      <a:pt x="31" y="72"/>
                    </a:lnTo>
                    <a:lnTo>
                      <a:pt x="31" y="7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440"/>
              <p:cNvSpPr>
                <a:spLocks/>
              </p:cNvSpPr>
              <p:nvPr/>
            </p:nvSpPr>
            <p:spPr bwMode="auto">
              <a:xfrm>
                <a:off x="5027415" y="4846592"/>
                <a:ext cx="23170" cy="22237"/>
              </a:xfrm>
              <a:custGeom>
                <a:avLst/>
                <a:gdLst>
                  <a:gd name="T0" fmla="*/ 0 w 52"/>
                  <a:gd name="T1" fmla="*/ 23 h 48"/>
                  <a:gd name="T2" fmla="*/ 0 w 52"/>
                  <a:gd name="T3" fmla="*/ 26 h 48"/>
                  <a:gd name="T4" fmla="*/ 0 w 52"/>
                  <a:gd name="T5" fmla="*/ 30 h 48"/>
                  <a:gd name="T6" fmla="*/ 2 w 52"/>
                  <a:gd name="T7" fmla="*/ 36 h 48"/>
                  <a:gd name="T8" fmla="*/ 5 w 52"/>
                  <a:gd name="T9" fmla="*/ 42 h 48"/>
                  <a:gd name="T10" fmla="*/ 7 w 52"/>
                  <a:gd name="T11" fmla="*/ 42 h 48"/>
                  <a:gd name="T12" fmla="*/ 10 w 52"/>
                  <a:gd name="T13" fmla="*/ 45 h 48"/>
                  <a:gd name="T14" fmla="*/ 13 w 52"/>
                  <a:gd name="T15" fmla="*/ 47 h 48"/>
                  <a:gd name="T16" fmla="*/ 20 w 52"/>
                  <a:gd name="T17" fmla="*/ 48 h 48"/>
                  <a:gd name="T18" fmla="*/ 26 w 52"/>
                  <a:gd name="T19" fmla="*/ 48 h 48"/>
                  <a:gd name="T20" fmla="*/ 28 w 52"/>
                  <a:gd name="T21" fmla="*/ 48 h 48"/>
                  <a:gd name="T22" fmla="*/ 31 w 52"/>
                  <a:gd name="T23" fmla="*/ 48 h 48"/>
                  <a:gd name="T24" fmla="*/ 37 w 52"/>
                  <a:gd name="T25" fmla="*/ 47 h 48"/>
                  <a:gd name="T26" fmla="*/ 42 w 52"/>
                  <a:gd name="T27" fmla="*/ 44 h 48"/>
                  <a:gd name="T28" fmla="*/ 44 w 52"/>
                  <a:gd name="T29" fmla="*/ 42 h 48"/>
                  <a:gd name="T30" fmla="*/ 47 w 52"/>
                  <a:gd name="T31" fmla="*/ 39 h 48"/>
                  <a:gd name="T32" fmla="*/ 50 w 52"/>
                  <a:gd name="T33" fmla="*/ 33 h 48"/>
                  <a:gd name="T34" fmla="*/ 50 w 52"/>
                  <a:gd name="T35" fmla="*/ 26 h 48"/>
                  <a:gd name="T36" fmla="*/ 52 w 52"/>
                  <a:gd name="T37" fmla="*/ 25 h 48"/>
                  <a:gd name="T38" fmla="*/ 50 w 52"/>
                  <a:gd name="T39" fmla="*/ 20 h 48"/>
                  <a:gd name="T40" fmla="*/ 50 w 52"/>
                  <a:gd name="T41" fmla="*/ 17 h 48"/>
                  <a:gd name="T42" fmla="*/ 47 w 52"/>
                  <a:gd name="T43" fmla="*/ 12 h 48"/>
                  <a:gd name="T44" fmla="*/ 44 w 52"/>
                  <a:gd name="T45" fmla="*/ 8 h 48"/>
                  <a:gd name="T46" fmla="*/ 39 w 52"/>
                  <a:gd name="T47" fmla="*/ 4 h 48"/>
                  <a:gd name="T48" fmla="*/ 32 w 52"/>
                  <a:gd name="T49" fmla="*/ 1 h 48"/>
                  <a:gd name="T50" fmla="*/ 26 w 52"/>
                  <a:gd name="T51" fmla="*/ 1 h 48"/>
                  <a:gd name="T52" fmla="*/ 26 w 52"/>
                  <a:gd name="T53" fmla="*/ 0 h 48"/>
                  <a:gd name="T54" fmla="*/ 20 w 52"/>
                  <a:gd name="T55" fmla="*/ 1 h 48"/>
                  <a:gd name="T56" fmla="*/ 16 w 52"/>
                  <a:gd name="T57" fmla="*/ 1 h 48"/>
                  <a:gd name="T58" fmla="*/ 10 w 52"/>
                  <a:gd name="T59" fmla="*/ 4 h 48"/>
                  <a:gd name="T60" fmla="*/ 7 w 52"/>
                  <a:gd name="T61" fmla="*/ 8 h 48"/>
                  <a:gd name="T62" fmla="*/ 5 w 52"/>
                  <a:gd name="T63" fmla="*/ 9 h 48"/>
                  <a:gd name="T64" fmla="*/ 4 w 52"/>
                  <a:gd name="T65" fmla="*/ 12 h 48"/>
                  <a:gd name="T66" fmla="*/ 0 w 52"/>
                  <a:gd name="T67" fmla="*/ 17 h 48"/>
                  <a:gd name="T68" fmla="*/ 0 w 52"/>
                  <a:gd name="T69" fmla="*/ 23 h 48"/>
                  <a:gd name="T70" fmla="*/ 0 w 52"/>
                  <a:gd name="T71" fmla="*/ 23 h 48"/>
                  <a:gd name="T72" fmla="*/ 0 w 52"/>
                  <a:gd name="T73" fmla="*/ 23 h 48"/>
                  <a:gd name="T74" fmla="*/ 0 w 52"/>
                  <a:gd name="T75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8">
                    <a:moveTo>
                      <a:pt x="0" y="23"/>
                    </a:moveTo>
                    <a:lnTo>
                      <a:pt x="0" y="26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10" y="45"/>
                    </a:lnTo>
                    <a:lnTo>
                      <a:pt x="13" y="47"/>
                    </a:lnTo>
                    <a:lnTo>
                      <a:pt x="20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1" y="48"/>
                    </a:lnTo>
                    <a:lnTo>
                      <a:pt x="37" y="47"/>
                    </a:lnTo>
                    <a:lnTo>
                      <a:pt x="42" y="44"/>
                    </a:lnTo>
                    <a:lnTo>
                      <a:pt x="44" y="42"/>
                    </a:lnTo>
                    <a:lnTo>
                      <a:pt x="47" y="39"/>
                    </a:lnTo>
                    <a:lnTo>
                      <a:pt x="50" y="33"/>
                    </a:lnTo>
                    <a:lnTo>
                      <a:pt x="50" y="26"/>
                    </a:lnTo>
                    <a:lnTo>
                      <a:pt x="52" y="25"/>
                    </a:lnTo>
                    <a:lnTo>
                      <a:pt x="50" y="20"/>
                    </a:lnTo>
                    <a:lnTo>
                      <a:pt x="50" y="17"/>
                    </a:lnTo>
                    <a:lnTo>
                      <a:pt x="47" y="12"/>
                    </a:lnTo>
                    <a:lnTo>
                      <a:pt x="44" y="8"/>
                    </a:lnTo>
                    <a:lnTo>
                      <a:pt x="39" y="4"/>
                    </a:lnTo>
                    <a:lnTo>
                      <a:pt x="32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0" y="1"/>
                    </a:lnTo>
                    <a:lnTo>
                      <a:pt x="16" y="1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4" y="12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441"/>
              <p:cNvSpPr>
                <a:spLocks/>
              </p:cNvSpPr>
              <p:nvPr/>
            </p:nvSpPr>
            <p:spPr bwMode="auto">
              <a:xfrm>
                <a:off x="5024634" y="4876241"/>
                <a:ext cx="28731" cy="28723"/>
              </a:xfrm>
              <a:custGeom>
                <a:avLst/>
                <a:gdLst>
                  <a:gd name="T0" fmla="*/ 0 w 64"/>
                  <a:gd name="T1" fmla="*/ 31 h 63"/>
                  <a:gd name="T2" fmla="*/ 0 w 64"/>
                  <a:gd name="T3" fmla="*/ 33 h 63"/>
                  <a:gd name="T4" fmla="*/ 0 w 64"/>
                  <a:gd name="T5" fmla="*/ 36 h 63"/>
                  <a:gd name="T6" fmla="*/ 0 w 64"/>
                  <a:gd name="T7" fmla="*/ 41 h 63"/>
                  <a:gd name="T8" fmla="*/ 2 w 64"/>
                  <a:gd name="T9" fmla="*/ 47 h 63"/>
                  <a:gd name="T10" fmla="*/ 3 w 64"/>
                  <a:gd name="T11" fmla="*/ 47 h 63"/>
                  <a:gd name="T12" fmla="*/ 5 w 64"/>
                  <a:gd name="T13" fmla="*/ 52 h 63"/>
                  <a:gd name="T14" fmla="*/ 8 w 64"/>
                  <a:gd name="T15" fmla="*/ 57 h 63"/>
                  <a:gd name="T16" fmla="*/ 13 w 64"/>
                  <a:gd name="T17" fmla="*/ 60 h 63"/>
                  <a:gd name="T18" fmla="*/ 14 w 64"/>
                  <a:gd name="T19" fmla="*/ 60 h 63"/>
                  <a:gd name="T20" fmla="*/ 18 w 64"/>
                  <a:gd name="T21" fmla="*/ 61 h 63"/>
                  <a:gd name="T22" fmla="*/ 24 w 64"/>
                  <a:gd name="T23" fmla="*/ 63 h 63"/>
                  <a:gd name="T24" fmla="*/ 30 w 64"/>
                  <a:gd name="T25" fmla="*/ 63 h 63"/>
                  <a:gd name="T26" fmla="*/ 32 w 64"/>
                  <a:gd name="T27" fmla="*/ 63 h 63"/>
                  <a:gd name="T28" fmla="*/ 34 w 64"/>
                  <a:gd name="T29" fmla="*/ 63 h 63"/>
                  <a:gd name="T30" fmla="*/ 37 w 64"/>
                  <a:gd name="T31" fmla="*/ 63 h 63"/>
                  <a:gd name="T32" fmla="*/ 45 w 64"/>
                  <a:gd name="T33" fmla="*/ 61 h 63"/>
                  <a:gd name="T34" fmla="*/ 51 w 64"/>
                  <a:gd name="T35" fmla="*/ 57 h 63"/>
                  <a:gd name="T36" fmla="*/ 54 w 64"/>
                  <a:gd name="T37" fmla="*/ 55 h 63"/>
                  <a:gd name="T38" fmla="*/ 58 w 64"/>
                  <a:gd name="T39" fmla="*/ 50 h 63"/>
                  <a:gd name="T40" fmla="*/ 59 w 64"/>
                  <a:gd name="T41" fmla="*/ 47 h 63"/>
                  <a:gd name="T42" fmla="*/ 62 w 64"/>
                  <a:gd name="T43" fmla="*/ 39 h 63"/>
                  <a:gd name="T44" fmla="*/ 64 w 64"/>
                  <a:gd name="T45" fmla="*/ 31 h 63"/>
                  <a:gd name="T46" fmla="*/ 62 w 64"/>
                  <a:gd name="T47" fmla="*/ 27 h 63"/>
                  <a:gd name="T48" fmla="*/ 61 w 64"/>
                  <a:gd name="T49" fmla="*/ 22 h 63"/>
                  <a:gd name="T50" fmla="*/ 58 w 64"/>
                  <a:gd name="T51" fmla="*/ 16 h 63"/>
                  <a:gd name="T52" fmla="*/ 54 w 64"/>
                  <a:gd name="T53" fmla="*/ 9 h 63"/>
                  <a:gd name="T54" fmla="*/ 48 w 64"/>
                  <a:gd name="T55" fmla="*/ 6 h 63"/>
                  <a:gd name="T56" fmla="*/ 45 w 64"/>
                  <a:gd name="T57" fmla="*/ 5 h 63"/>
                  <a:gd name="T58" fmla="*/ 37 w 64"/>
                  <a:gd name="T59" fmla="*/ 2 h 63"/>
                  <a:gd name="T60" fmla="*/ 30 w 64"/>
                  <a:gd name="T61" fmla="*/ 0 h 63"/>
                  <a:gd name="T62" fmla="*/ 24 w 64"/>
                  <a:gd name="T63" fmla="*/ 2 h 63"/>
                  <a:gd name="T64" fmla="*/ 19 w 64"/>
                  <a:gd name="T65" fmla="*/ 3 h 63"/>
                  <a:gd name="T66" fmla="*/ 13 w 64"/>
                  <a:gd name="T67" fmla="*/ 6 h 63"/>
                  <a:gd name="T68" fmla="*/ 8 w 64"/>
                  <a:gd name="T69" fmla="*/ 9 h 63"/>
                  <a:gd name="T70" fmla="*/ 6 w 64"/>
                  <a:gd name="T71" fmla="*/ 13 h 63"/>
                  <a:gd name="T72" fmla="*/ 3 w 64"/>
                  <a:gd name="T73" fmla="*/ 16 h 63"/>
                  <a:gd name="T74" fmla="*/ 0 w 64"/>
                  <a:gd name="T75" fmla="*/ 22 h 63"/>
                  <a:gd name="T76" fmla="*/ 0 w 64"/>
                  <a:gd name="T77" fmla="*/ 30 h 63"/>
                  <a:gd name="T78" fmla="*/ 0 w 64"/>
                  <a:gd name="T79" fmla="*/ 31 h 63"/>
                  <a:gd name="T80" fmla="*/ 0 w 64"/>
                  <a:gd name="T81" fmla="*/ 31 h 63"/>
                  <a:gd name="T82" fmla="*/ 0 w 64"/>
                  <a:gd name="T83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63">
                    <a:moveTo>
                      <a:pt x="0" y="31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2" y="47"/>
                    </a:lnTo>
                    <a:lnTo>
                      <a:pt x="3" y="47"/>
                    </a:lnTo>
                    <a:lnTo>
                      <a:pt x="5" y="52"/>
                    </a:lnTo>
                    <a:lnTo>
                      <a:pt x="8" y="57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18" y="61"/>
                    </a:lnTo>
                    <a:lnTo>
                      <a:pt x="24" y="63"/>
                    </a:lnTo>
                    <a:lnTo>
                      <a:pt x="30" y="63"/>
                    </a:lnTo>
                    <a:lnTo>
                      <a:pt x="32" y="63"/>
                    </a:lnTo>
                    <a:lnTo>
                      <a:pt x="34" y="63"/>
                    </a:lnTo>
                    <a:lnTo>
                      <a:pt x="37" y="63"/>
                    </a:lnTo>
                    <a:lnTo>
                      <a:pt x="45" y="61"/>
                    </a:lnTo>
                    <a:lnTo>
                      <a:pt x="51" y="57"/>
                    </a:lnTo>
                    <a:lnTo>
                      <a:pt x="54" y="55"/>
                    </a:lnTo>
                    <a:lnTo>
                      <a:pt x="58" y="50"/>
                    </a:lnTo>
                    <a:lnTo>
                      <a:pt x="59" y="47"/>
                    </a:lnTo>
                    <a:lnTo>
                      <a:pt x="62" y="39"/>
                    </a:lnTo>
                    <a:lnTo>
                      <a:pt x="64" y="31"/>
                    </a:lnTo>
                    <a:lnTo>
                      <a:pt x="62" y="27"/>
                    </a:lnTo>
                    <a:lnTo>
                      <a:pt x="61" y="22"/>
                    </a:lnTo>
                    <a:lnTo>
                      <a:pt x="58" y="16"/>
                    </a:lnTo>
                    <a:lnTo>
                      <a:pt x="54" y="9"/>
                    </a:lnTo>
                    <a:lnTo>
                      <a:pt x="48" y="6"/>
                    </a:lnTo>
                    <a:lnTo>
                      <a:pt x="45" y="5"/>
                    </a:lnTo>
                    <a:lnTo>
                      <a:pt x="37" y="2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3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442"/>
              <p:cNvSpPr>
                <a:spLocks noEditPoints="1"/>
              </p:cNvSpPr>
              <p:nvPr/>
            </p:nvSpPr>
            <p:spPr bwMode="auto">
              <a:xfrm>
                <a:off x="5079316" y="4839180"/>
                <a:ext cx="48194" cy="73196"/>
              </a:xfrm>
              <a:custGeom>
                <a:avLst/>
                <a:gdLst>
                  <a:gd name="T0" fmla="*/ 24 w 104"/>
                  <a:gd name="T1" fmla="*/ 71 h 159"/>
                  <a:gd name="T2" fmla="*/ 13 w 104"/>
                  <a:gd name="T3" fmla="*/ 60 h 159"/>
                  <a:gd name="T4" fmla="*/ 6 w 104"/>
                  <a:gd name="T5" fmla="*/ 47 h 159"/>
                  <a:gd name="T6" fmla="*/ 6 w 104"/>
                  <a:gd name="T7" fmla="*/ 33 h 159"/>
                  <a:gd name="T8" fmla="*/ 19 w 104"/>
                  <a:gd name="T9" fmla="*/ 13 h 159"/>
                  <a:gd name="T10" fmla="*/ 35 w 104"/>
                  <a:gd name="T11" fmla="*/ 3 h 159"/>
                  <a:gd name="T12" fmla="*/ 60 w 104"/>
                  <a:gd name="T13" fmla="*/ 2 h 159"/>
                  <a:gd name="T14" fmla="*/ 84 w 104"/>
                  <a:gd name="T15" fmla="*/ 13 h 159"/>
                  <a:gd name="T16" fmla="*/ 94 w 104"/>
                  <a:gd name="T17" fmla="*/ 28 h 159"/>
                  <a:gd name="T18" fmla="*/ 96 w 104"/>
                  <a:gd name="T19" fmla="*/ 47 h 159"/>
                  <a:gd name="T20" fmla="*/ 91 w 104"/>
                  <a:gd name="T21" fmla="*/ 60 h 159"/>
                  <a:gd name="T22" fmla="*/ 83 w 104"/>
                  <a:gd name="T23" fmla="*/ 69 h 159"/>
                  <a:gd name="T24" fmla="*/ 81 w 104"/>
                  <a:gd name="T25" fmla="*/ 75 h 159"/>
                  <a:gd name="T26" fmla="*/ 96 w 104"/>
                  <a:gd name="T27" fmla="*/ 88 h 159"/>
                  <a:gd name="T28" fmla="*/ 102 w 104"/>
                  <a:gd name="T29" fmla="*/ 105 h 159"/>
                  <a:gd name="T30" fmla="*/ 102 w 104"/>
                  <a:gd name="T31" fmla="*/ 122 h 159"/>
                  <a:gd name="T32" fmla="*/ 89 w 104"/>
                  <a:gd name="T33" fmla="*/ 146 h 159"/>
                  <a:gd name="T34" fmla="*/ 68 w 104"/>
                  <a:gd name="T35" fmla="*/ 157 h 159"/>
                  <a:gd name="T36" fmla="*/ 48 w 104"/>
                  <a:gd name="T37" fmla="*/ 159 h 159"/>
                  <a:gd name="T38" fmla="*/ 16 w 104"/>
                  <a:gd name="T39" fmla="*/ 149 h 159"/>
                  <a:gd name="T40" fmla="*/ 8 w 104"/>
                  <a:gd name="T41" fmla="*/ 140 h 159"/>
                  <a:gd name="T42" fmla="*/ 0 w 104"/>
                  <a:gd name="T43" fmla="*/ 111 h 159"/>
                  <a:gd name="T44" fmla="*/ 1 w 104"/>
                  <a:gd name="T45" fmla="*/ 96 h 159"/>
                  <a:gd name="T46" fmla="*/ 11 w 104"/>
                  <a:gd name="T47" fmla="*/ 82 h 159"/>
                  <a:gd name="T48" fmla="*/ 30 w 104"/>
                  <a:gd name="T49" fmla="*/ 72 h 159"/>
                  <a:gd name="T50" fmla="*/ 27 w 104"/>
                  <a:gd name="T51" fmla="*/ 39 h 159"/>
                  <a:gd name="T52" fmla="*/ 29 w 104"/>
                  <a:gd name="T53" fmla="*/ 52 h 159"/>
                  <a:gd name="T54" fmla="*/ 36 w 104"/>
                  <a:gd name="T55" fmla="*/ 61 h 159"/>
                  <a:gd name="T56" fmla="*/ 52 w 104"/>
                  <a:gd name="T57" fmla="*/ 64 h 159"/>
                  <a:gd name="T58" fmla="*/ 64 w 104"/>
                  <a:gd name="T59" fmla="*/ 63 h 159"/>
                  <a:gd name="T60" fmla="*/ 73 w 104"/>
                  <a:gd name="T61" fmla="*/ 55 h 159"/>
                  <a:gd name="T62" fmla="*/ 78 w 104"/>
                  <a:gd name="T63" fmla="*/ 41 h 159"/>
                  <a:gd name="T64" fmla="*/ 73 w 104"/>
                  <a:gd name="T65" fmla="*/ 28 h 159"/>
                  <a:gd name="T66" fmla="*/ 59 w 104"/>
                  <a:gd name="T67" fmla="*/ 17 h 159"/>
                  <a:gd name="T68" fmla="*/ 46 w 104"/>
                  <a:gd name="T69" fmla="*/ 17 h 159"/>
                  <a:gd name="T70" fmla="*/ 33 w 104"/>
                  <a:gd name="T71" fmla="*/ 24 h 159"/>
                  <a:gd name="T72" fmla="*/ 27 w 104"/>
                  <a:gd name="T73" fmla="*/ 33 h 159"/>
                  <a:gd name="T74" fmla="*/ 27 w 104"/>
                  <a:gd name="T75" fmla="*/ 39 h 159"/>
                  <a:gd name="T76" fmla="*/ 21 w 104"/>
                  <a:gd name="T77" fmla="*/ 113 h 159"/>
                  <a:gd name="T78" fmla="*/ 22 w 104"/>
                  <a:gd name="T79" fmla="*/ 127 h 159"/>
                  <a:gd name="T80" fmla="*/ 29 w 104"/>
                  <a:gd name="T81" fmla="*/ 137 h 159"/>
                  <a:gd name="T82" fmla="*/ 38 w 104"/>
                  <a:gd name="T83" fmla="*/ 141 h 159"/>
                  <a:gd name="T84" fmla="*/ 52 w 104"/>
                  <a:gd name="T85" fmla="*/ 143 h 159"/>
                  <a:gd name="T86" fmla="*/ 65 w 104"/>
                  <a:gd name="T87" fmla="*/ 141 h 159"/>
                  <a:gd name="T88" fmla="*/ 78 w 104"/>
                  <a:gd name="T89" fmla="*/ 130 h 159"/>
                  <a:gd name="T90" fmla="*/ 84 w 104"/>
                  <a:gd name="T91" fmla="*/ 111 h 159"/>
                  <a:gd name="T92" fmla="*/ 78 w 104"/>
                  <a:gd name="T93" fmla="*/ 96 h 159"/>
                  <a:gd name="T94" fmla="*/ 65 w 104"/>
                  <a:gd name="T95" fmla="*/ 85 h 159"/>
                  <a:gd name="T96" fmla="*/ 44 w 104"/>
                  <a:gd name="T97" fmla="*/ 82 h 159"/>
                  <a:gd name="T98" fmla="*/ 29 w 104"/>
                  <a:gd name="T99" fmla="*/ 89 h 159"/>
                  <a:gd name="T100" fmla="*/ 21 w 104"/>
                  <a:gd name="T101" fmla="*/ 102 h 159"/>
                  <a:gd name="T102" fmla="*/ 21 w 104"/>
                  <a:gd name="T103" fmla="*/ 11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59">
                    <a:moveTo>
                      <a:pt x="30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7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9" y="57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5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3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7" y="41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6" y="72"/>
                    </a:lnTo>
                    <a:lnTo>
                      <a:pt x="75" y="72"/>
                    </a:lnTo>
                    <a:lnTo>
                      <a:pt x="81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0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7" y="133"/>
                    </a:lnTo>
                    <a:lnTo>
                      <a:pt x="91" y="144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2"/>
                    </a:lnTo>
                    <a:lnTo>
                      <a:pt x="68" y="157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4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1" y="96"/>
                    </a:lnTo>
                    <a:lnTo>
                      <a:pt x="6" y="89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5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close/>
                    <a:moveTo>
                      <a:pt x="27" y="39"/>
                    </a:moveTo>
                    <a:lnTo>
                      <a:pt x="27" y="42"/>
                    </a:lnTo>
                    <a:lnTo>
                      <a:pt x="27" y="46"/>
                    </a:lnTo>
                    <a:lnTo>
                      <a:pt x="29" y="52"/>
                    </a:lnTo>
                    <a:lnTo>
                      <a:pt x="32" y="58"/>
                    </a:lnTo>
                    <a:lnTo>
                      <a:pt x="33" y="58"/>
                    </a:lnTo>
                    <a:lnTo>
                      <a:pt x="36" y="61"/>
                    </a:lnTo>
                    <a:lnTo>
                      <a:pt x="40" y="63"/>
                    </a:lnTo>
                    <a:lnTo>
                      <a:pt x="46" y="64"/>
                    </a:lnTo>
                    <a:lnTo>
                      <a:pt x="52" y="64"/>
                    </a:lnTo>
                    <a:lnTo>
                      <a:pt x="54" y="64"/>
                    </a:lnTo>
                    <a:lnTo>
                      <a:pt x="57" y="64"/>
                    </a:lnTo>
                    <a:lnTo>
                      <a:pt x="64" y="63"/>
                    </a:lnTo>
                    <a:lnTo>
                      <a:pt x="68" y="60"/>
                    </a:lnTo>
                    <a:lnTo>
                      <a:pt x="70" y="58"/>
                    </a:lnTo>
                    <a:lnTo>
                      <a:pt x="73" y="55"/>
                    </a:lnTo>
                    <a:lnTo>
                      <a:pt x="76" y="49"/>
                    </a:lnTo>
                    <a:lnTo>
                      <a:pt x="76" y="42"/>
                    </a:lnTo>
                    <a:lnTo>
                      <a:pt x="78" y="41"/>
                    </a:lnTo>
                    <a:lnTo>
                      <a:pt x="76" y="36"/>
                    </a:lnTo>
                    <a:lnTo>
                      <a:pt x="76" y="33"/>
                    </a:lnTo>
                    <a:lnTo>
                      <a:pt x="73" y="28"/>
                    </a:lnTo>
                    <a:lnTo>
                      <a:pt x="70" y="24"/>
                    </a:lnTo>
                    <a:lnTo>
                      <a:pt x="65" y="20"/>
                    </a:lnTo>
                    <a:lnTo>
                      <a:pt x="59" y="17"/>
                    </a:lnTo>
                    <a:lnTo>
                      <a:pt x="52" y="17"/>
                    </a:lnTo>
                    <a:lnTo>
                      <a:pt x="52" y="16"/>
                    </a:lnTo>
                    <a:lnTo>
                      <a:pt x="46" y="17"/>
                    </a:lnTo>
                    <a:lnTo>
                      <a:pt x="43" y="17"/>
                    </a:lnTo>
                    <a:lnTo>
                      <a:pt x="36" y="20"/>
                    </a:lnTo>
                    <a:lnTo>
                      <a:pt x="33" y="24"/>
                    </a:lnTo>
                    <a:lnTo>
                      <a:pt x="32" y="25"/>
                    </a:lnTo>
                    <a:lnTo>
                      <a:pt x="30" y="28"/>
                    </a:lnTo>
                    <a:lnTo>
                      <a:pt x="27" y="33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close/>
                    <a:moveTo>
                      <a:pt x="21" y="111"/>
                    </a:moveTo>
                    <a:lnTo>
                      <a:pt x="21" y="113"/>
                    </a:lnTo>
                    <a:lnTo>
                      <a:pt x="21" y="116"/>
                    </a:lnTo>
                    <a:lnTo>
                      <a:pt x="21" y="121"/>
                    </a:lnTo>
                    <a:lnTo>
                      <a:pt x="22" y="127"/>
                    </a:lnTo>
                    <a:lnTo>
                      <a:pt x="24" y="127"/>
                    </a:lnTo>
                    <a:lnTo>
                      <a:pt x="25" y="132"/>
                    </a:lnTo>
                    <a:lnTo>
                      <a:pt x="29" y="137"/>
                    </a:lnTo>
                    <a:lnTo>
                      <a:pt x="33" y="140"/>
                    </a:lnTo>
                    <a:lnTo>
                      <a:pt x="35" y="140"/>
                    </a:lnTo>
                    <a:lnTo>
                      <a:pt x="38" y="141"/>
                    </a:lnTo>
                    <a:lnTo>
                      <a:pt x="44" y="143"/>
                    </a:lnTo>
                    <a:lnTo>
                      <a:pt x="51" y="143"/>
                    </a:lnTo>
                    <a:lnTo>
                      <a:pt x="52" y="143"/>
                    </a:lnTo>
                    <a:lnTo>
                      <a:pt x="54" y="143"/>
                    </a:lnTo>
                    <a:lnTo>
                      <a:pt x="57" y="143"/>
                    </a:lnTo>
                    <a:lnTo>
                      <a:pt x="65" y="141"/>
                    </a:lnTo>
                    <a:lnTo>
                      <a:pt x="72" y="137"/>
                    </a:lnTo>
                    <a:lnTo>
                      <a:pt x="75" y="135"/>
                    </a:lnTo>
                    <a:lnTo>
                      <a:pt x="78" y="130"/>
                    </a:lnTo>
                    <a:lnTo>
                      <a:pt x="80" y="127"/>
                    </a:lnTo>
                    <a:lnTo>
                      <a:pt x="83" y="119"/>
                    </a:lnTo>
                    <a:lnTo>
                      <a:pt x="84" y="111"/>
                    </a:lnTo>
                    <a:lnTo>
                      <a:pt x="83" y="107"/>
                    </a:lnTo>
                    <a:lnTo>
                      <a:pt x="81" y="102"/>
                    </a:lnTo>
                    <a:lnTo>
                      <a:pt x="78" y="96"/>
                    </a:lnTo>
                    <a:lnTo>
                      <a:pt x="75" y="89"/>
                    </a:lnTo>
                    <a:lnTo>
                      <a:pt x="68" y="86"/>
                    </a:lnTo>
                    <a:lnTo>
                      <a:pt x="65" y="85"/>
                    </a:lnTo>
                    <a:lnTo>
                      <a:pt x="57" y="82"/>
                    </a:lnTo>
                    <a:lnTo>
                      <a:pt x="51" y="80"/>
                    </a:lnTo>
                    <a:lnTo>
                      <a:pt x="44" y="82"/>
                    </a:lnTo>
                    <a:lnTo>
                      <a:pt x="40" y="83"/>
                    </a:lnTo>
                    <a:lnTo>
                      <a:pt x="33" y="86"/>
                    </a:lnTo>
                    <a:lnTo>
                      <a:pt x="29" y="89"/>
                    </a:lnTo>
                    <a:lnTo>
                      <a:pt x="27" y="93"/>
                    </a:lnTo>
                    <a:lnTo>
                      <a:pt x="24" y="96"/>
                    </a:lnTo>
                    <a:lnTo>
                      <a:pt x="21" y="102"/>
                    </a:lnTo>
                    <a:lnTo>
                      <a:pt x="21" y="110"/>
                    </a:lnTo>
                    <a:lnTo>
                      <a:pt x="21" y="111"/>
                    </a:lnTo>
                    <a:lnTo>
                      <a:pt x="21" y="111"/>
                    </a:lnTo>
                    <a:lnTo>
                      <a:pt x="21" y="1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43"/>
              <p:cNvSpPr>
                <a:spLocks/>
              </p:cNvSpPr>
              <p:nvPr/>
            </p:nvSpPr>
            <p:spPr bwMode="auto">
              <a:xfrm>
                <a:off x="5079316" y="4839180"/>
                <a:ext cx="48194" cy="73196"/>
              </a:xfrm>
              <a:custGeom>
                <a:avLst/>
                <a:gdLst>
                  <a:gd name="T0" fmla="*/ 27 w 104"/>
                  <a:gd name="T1" fmla="*/ 72 h 159"/>
                  <a:gd name="T2" fmla="*/ 17 w 104"/>
                  <a:gd name="T3" fmla="*/ 66 h 159"/>
                  <a:gd name="T4" fmla="*/ 13 w 104"/>
                  <a:gd name="T5" fmla="*/ 60 h 159"/>
                  <a:gd name="T6" fmla="*/ 8 w 104"/>
                  <a:gd name="T7" fmla="*/ 53 h 159"/>
                  <a:gd name="T8" fmla="*/ 6 w 104"/>
                  <a:gd name="T9" fmla="*/ 41 h 159"/>
                  <a:gd name="T10" fmla="*/ 6 w 104"/>
                  <a:gd name="T11" fmla="*/ 33 h 159"/>
                  <a:gd name="T12" fmla="*/ 16 w 104"/>
                  <a:gd name="T13" fmla="*/ 16 h 159"/>
                  <a:gd name="T14" fmla="*/ 21 w 104"/>
                  <a:gd name="T15" fmla="*/ 11 h 159"/>
                  <a:gd name="T16" fmla="*/ 35 w 104"/>
                  <a:gd name="T17" fmla="*/ 3 h 159"/>
                  <a:gd name="T18" fmla="*/ 51 w 104"/>
                  <a:gd name="T19" fmla="*/ 0 h 159"/>
                  <a:gd name="T20" fmla="*/ 65 w 104"/>
                  <a:gd name="T21" fmla="*/ 3 h 159"/>
                  <a:gd name="T22" fmla="*/ 84 w 104"/>
                  <a:gd name="T23" fmla="*/ 13 h 159"/>
                  <a:gd name="T24" fmla="*/ 89 w 104"/>
                  <a:gd name="T25" fmla="*/ 19 h 159"/>
                  <a:gd name="T26" fmla="*/ 96 w 104"/>
                  <a:gd name="T27" fmla="*/ 39 h 159"/>
                  <a:gd name="T28" fmla="*/ 96 w 104"/>
                  <a:gd name="T29" fmla="*/ 47 h 159"/>
                  <a:gd name="T30" fmla="*/ 91 w 104"/>
                  <a:gd name="T31" fmla="*/ 60 h 159"/>
                  <a:gd name="T32" fmla="*/ 89 w 104"/>
                  <a:gd name="T33" fmla="*/ 61 h 159"/>
                  <a:gd name="T34" fmla="*/ 83 w 104"/>
                  <a:gd name="T35" fmla="*/ 69 h 159"/>
                  <a:gd name="T36" fmla="*/ 75 w 104"/>
                  <a:gd name="T37" fmla="*/ 72 h 159"/>
                  <a:gd name="T38" fmla="*/ 88 w 104"/>
                  <a:gd name="T39" fmla="*/ 80 h 159"/>
                  <a:gd name="T40" fmla="*/ 96 w 104"/>
                  <a:gd name="T41" fmla="*/ 88 h 159"/>
                  <a:gd name="T42" fmla="*/ 100 w 104"/>
                  <a:gd name="T43" fmla="*/ 97 h 159"/>
                  <a:gd name="T44" fmla="*/ 104 w 104"/>
                  <a:gd name="T45" fmla="*/ 111 h 159"/>
                  <a:gd name="T46" fmla="*/ 102 w 104"/>
                  <a:gd name="T47" fmla="*/ 122 h 159"/>
                  <a:gd name="T48" fmla="*/ 91 w 104"/>
                  <a:gd name="T49" fmla="*/ 144 h 159"/>
                  <a:gd name="T50" fmla="*/ 86 w 104"/>
                  <a:gd name="T51" fmla="*/ 149 h 159"/>
                  <a:gd name="T52" fmla="*/ 68 w 104"/>
                  <a:gd name="T53" fmla="*/ 157 h 159"/>
                  <a:gd name="T54" fmla="*/ 52 w 104"/>
                  <a:gd name="T55" fmla="*/ 159 h 159"/>
                  <a:gd name="T56" fmla="*/ 40 w 104"/>
                  <a:gd name="T57" fmla="*/ 159 h 159"/>
                  <a:gd name="T58" fmla="*/ 16 w 104"/>
                  <a:gd name="T59" fmla="*/ 149 h 159"/>
                  <a:gd name="T60" fmla="*/ 11 w 104"/>
                  <a:gd name="T61" fmla="*/ 144 h 159"/>
                  <a:gd name="T62" fmla="*/ 1 w 104"/>
                  <a:gd name="T63" fmla="*/ 129 h 159"/>
                  <a:gd name="T64" fmla="*/ 0 w 104"/>
                  <a:gd name="T65" fmla="*/ 111 h 159"/>
                  <a:gd name="T66" fmla="*/ 0 w 104"/>
                  <a:gd name="T67" fmla="*/ 105 h 159"/>
                  <a:gd name="T68" fmla="*/ 6 w 104"/>
                  <a:gd name="T69" fmla="*/ 89 h 159"/>
                  <a:gd name="T70" fmla="*/ 11 w 104"/>
                  <a:gd name="T71" fmla="*/ 82 h 159"/>
                  <a:gd name="T72" fmla="*/ 22 w 104"/>
                  <a:gd name="T73" fmla="*/ 75 h 159"/>
                  <a:gd name="T74" fmla="*/ 30 w 104"/>
                  <a:gd name="T7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59">
                    <a:moveTo>
                      <a:pt x="30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7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9" y="57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5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3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7" y="41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6" y="72"/>
                    </a:lnTo>
                    <a:lnTo>
                      <a:pt x="75" y="72"/>
                    </a:lnTo>
                    <a:lnTo>
                      <a:pt x="81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0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7" y="133"/>
                    </a:lnTo>
                    <a:lnTo>
                      <a:pt x="91" y="144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2"/>
                    </a:lnTo>
                    <a:lnTo>
                      <a:pt x="68" y="157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4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1" y="96"/>
                    </a:lnTo>
                    <a:lnTo>
                      <a:pt x="6" y="89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5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44"/>
              <p:cNvSpPr>
                <a:spLocks/>
              </p:cNvSpPr>
              <p:nvPr/>
            </p:nvSpPr>
            <p:spPr bwMode="auto">
              <a:xfrm>
                <a:off x="5092292" y="4846592"/>
                <a:ext cx="23170" cy="22237"/>
              </a:xfrm>
              <a:custGeom>
                <a:avLst/>
                <a:gdLst>
                  <a:gd name="T0" fmla="*/ 0 w 51"/>
                  <a:gd name="T1" fmla="*/ 23 h 48"/>
                  <a:gd name="T2" fmla="*/ 0 w 51"/>
                  <a:gd name="T3" fmla="*/ 26 h 48"/>
                  <a:gd name="T4" fmla="*/ 0 w 51"/>
                  <a:gd name="T5" fmla="*/ 30 h 48"/>
                  <a:gd name="T6" fmla="*/ 2 w 51"/>
                  <a:gd name="T7" fmla="*/ 36 h 48"/>
                  <a:gd name="T8" fmla="*/ 5 w 51"/>
                  <a:gd name="T9" fmla="*/ 42 h 48"/>
                  <a:gd name="T10" fmla="*/ 6 w 51"/>
                  <a:gd name="T11" fmla="*/ 42 h 48"/>
                  <a:gd name="T12" fmla="*/ 9 w 51"/>
                  <a:gd name="T13" fmla="*/ 45 h 48"/>
                  <a:gd name="T14" fmla="*/ 13 w 51"/>
                  <a:gd name="T15" fmla="*/ 47 h 48"/>
                  <a:gd name="T16" fmla="*/ 19 w 51"/>
                  <a:gd name="T17" fmla="*/ 48 h 48"/>
                  <a:gd name="T18" fmla="*/ 25 w 51"/>
                  <a:gd name="T19" fmla="*/ 48 h 48"/>
                  <a:gd name="T20" fmla="*/ 27 w 51"/>
                  <a:gd name="T21" fmla="*/ 48 h 48"/>
                  <a:gd name="T22" fmla="*/ 30 w 51"/>
                  <a:gd name="T23" fmla="*/ 48 h 48"/>
                  <a:gd name="T24" fmla="*/ 37 w 51"/>
                  <a:gd name="T25" fmla="*/ 47 h 48"/>
                  <a:gd name="T26" fmla="*/ 41 w 51"/>
                  <a:gd name="T27" fmla="*/ 44 h 48"/>
                  <a:gd name="T28" fmla="*/ 43 w 51"/>
                  <a:gd name="T29" fmla="*/ 42 h 48"/>
                  <a:gd name="T30" fmla="*/ 46 w 51"/>
                  <a:gd name="T31" fmla="*/ 39 h 48"/>
                  <a:gd name="T32" fmla="*/ 49 w 51"/>
                  <a:gd name="T33" fmla="*/ 33 h 48"/>
                  <a:gd name="T34" fmla="*/ 49 w 51"/>
                  <a:gd name="T35" fmla="*/ 26 h 48"/>
                  <a:gd name="T36" fmla="*/ 51 w 51"/>
                  <a:gd name="T37" fmla="*/ 25 h 48"/>
                  <a:gd name="T38" fmla="*/ 49 w 51"/>
                  <a:gd name="T39" fmla="*/ 20 h 48"/>
                  <a:gd name="T40" fmla="*/ 49 w 51"/>
                  <a:gd name="T41" fmla="*/ 17 h 48"/>
                  <a:gd name="T42" fmla="*/ 46 w 51"/>
                  <a:gd name="T43" fmla="*/ 12 h 48"/>
                  <a:gd name="T44" fmla="*/ 43 w 51"/>
                  <a:gd name="T45" fmla="*/ 8 h 48"/>
                  <a:gd name="T46" fmla="*/ 38 w 51"/>
                  <a:gd name="T47" fmla="*/ 4 h 48"/>
                  <a:gd name="T48" fmla="*/ 32 w 51"/>
                  <a:gd name="T49" fmla="*/ 1 h 48"/>
                  <a:gd name="T50" fmla="*/ 25 w 51"/>
                  <a:gd name="T51" fmla="*/ 1 h 48"/>
                  <a:gd name="T52" fmla="*/ 25 w 51"/>
                  <a:gd name="T53" fmla="*/ 0 h 48"/>
                  <a:gd name="T54" fmla="*/ 19 w 51"/>
                  <a:gd name="T55" fmla="*/ 1 h 48"/>
                  <a:gd name="T56" fmla="*/ 16 w 51"/>
                  <a:gd name="T57" fmla="*/ 1 h 48"/>
                  <a:gd name="T58" fmla="*/ 9 w 51"/>
                  <a:gd name="T59" fmla="*/ 4 h 48"/>
                  <a:gd name="T60" fmla="*/ 6 w 51"/>
                  <a:gd name="T61" fmla="*/ 8 h 48"/>
                  <a:gd name="T62" fmla="*/ 5 w 51"/>
                  <a:gd name="T63" fmla="*/ 9 h 48"/>
                  <a:gd name="T64" fmla="*/ 3 w 51"/>
                  <a:gd name="T65" fmla="*/ 12 h 48"/>
                  <a:gd name="T66" fmla="*/ 0 w 51"/>
                  <a:gd name="T67" fmla="*/ 17 h 48"/>
                  <a:gd name="T68" fmla="*/ 0 w 51"/>
                  <a:gd name="T69" fmla="*/ 23 h 48"/>
                  <a:gd name="T70" fmla="*/ 0 w 51"/>
                  <a:gd name="T71" fmla="*/ 23 h 48"/>
                  <a:gd name="T72" fmla="*/ 0 w 51"/>
                  <a:gd name="T73" fmla="*/ 23 h 48"/>
                  <a:gd name="T74" fmla="*/ 0 w 51"/>
                  <a:gd name="T75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8">
                    <a:moveTo>
                      <a:pt x="0" y="23"/>
                    </a:moveTo>
                    <a:lnTo>
                      <a:pt x="0" y="26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9" y="45"/>
                    </a:lnTo>
                    <a:lnTo>
                      <a:pt x="13" y="47"/>
                    </a:lnTo>
                    <a:lnTo>
                      <a:pt x="19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7" y="47"/>
                    </a:lnTo>
                    <a:lnTo>
                      <a:pt x="41" y="44"/>
                    </a:lnTo>
                    <a:lnTo>
                      <a:pt x="43" y="42"/>
                    </a:lnTo>
                    <a:lnTo>
                      <a:pt x="46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51" y="25"/>
                    </a:lnTo>
                    <a:lnTo>
                      <a:pt x="49" y="20"/>
                    </a:lnTo>
                    <a:lnTo>
                      <a:pt x="49" y="17"/>
                    </a:lnTo>
                    <a:lnTo>
                      <a:pt x="46" y="12"/>
                    </a:lnTo>
                    <a:lnTo>
                      <a:pt x="43" y="8"/>
                    </a:lnTo>
                    <a:lnTo>
                      <a:pt x="38" y="4"/>
                    </a:lnTo>
                    <a:lnTo>
                      <a:pt x="32" y="1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9" y="4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45"/>
              <p:cNvSpPr>
                <a:spLocks/>
              </p:cNvSpPr>
              <p:nvPr/>
            </p:nvSpPr>
            <p:spPr bwMode="auto">
              <a:xfrm>
                <a:off x="5089511" y="4876241"/>
                <a:ext cx="29658" cy="28723"/>
              </a:xfrm>
              <a:custGeom>
                <a:avLst/>
                <a:gdLst>
                  <a:gd name="T0" fmla="*/ 0 w 63"/>
                  <a:gd name="T1" fmla="*/ 31 h 63"/>
                  <a:gd name="T2" fmla="*/ 0 w 63"/>
                  <a:gd name="T3" fmla="*/ 33 h 63"/>
                  <a:gd name="T4" fmla="*/ 0 w 63"/>
                  <a:gd name="T5" fmla="*/ 36 h 63"/>
                  <a:gd name="T6" fmla="*/ 0 w 63"/>
                  <a:gd name="T7" fmla="*/ 41 h 63"/>
                  <a:gd name="T8" fmla="*/ 1 w 63"/>
                  <a:gd name="T9" fmla="*/ 47 h 63"/>
                  <a:gd name="T10" fmla="*/ 3 w 63"/>
                  <a:gd name="T11" fmla="*/ 47 h 63"/>
                  <a:gd name="T12" fmla="*/ 4 w 63"/>
                  <a:gd name="T13" fmla="*/ 52 h 63"/>
                  <a:gd name="T14" fmla="*/ 8 w 63"/>
                  <a:gd name="T15" fmla="*/ 57 h 63"/>
                  <a:gd name="T16" fmla="*/ 12 w 63"/>
                  <a:gd name="T17" fmla="*/ 60 h 63"/>
                  <a:gd name="T18" fmla="*/ 14 w 63"/>
                  <a:gd name="T19" fmla="*/ 60 h 63"/>
                  <a:gd name="T20" fmla="*/ 17 w 63"/>
                  <a:gd name="T21" fmla="*/ 61 h 63"/>
                  <a:gd name="T22" fmla="*/ 23 w 63"/>
                  <a:gd name="T23" fmla="*/ 63 h 63"/>
                  <a:gd name="T24" fmla="*/ 30 w 63"/>
                  <a:gd name="T25" fmla="*/ 63 h 63"/>
                  <a:gd name="T26" fmla="*/ 31 w 63"/>
                  <a:gd name="T27" fmla="*/ 63 h 63"/>
                  <a:gd name="T28" fmla="*/ 33 w 63"/>
                  <a:gd name="T29" fmla="*/ 63 h 63"/>
                  <a:gd name="T30" fmla="*/ 36 w 63"/>
                  <a:gd name="T31" fmla="*/ 63 h 63"/>
                  <a:gd name="T32" fmla="*/ 44 w 63"/>
                  <a:gd name="T33" fmla="*/ 61 h 63"/>
                  <a:gd name="T34" fmla="*/ 51 w 63"/>
                  <a:gd name="T35" fmla="*/ 57 h 63"/>
                  <a:gd name="T36" fmla="*/ 54 w 63"/>
                  <a:gd name="T37" fmla="*/ 55 h 63"/>
                  <a:gd name="T38" fmla="*/ 57 w 63"/>
                  <a:gd name="T39" fmla="*/ 50 h 63"/>
                  <a:gd name="T40" fmla="*/ 59 w 63"/>
                  <a:gd name="T41" fmla="*/ 47 h 63"/>
                  <a:gd name="T42" fmla="*/ 62 w 63"/>
                  <a:gd name="T43" fmla="*/ 39 h 63"/>
                  <a:gd name="T44" fmla="*/ 63 w 63"/>
                  <a:gd name="T45" fmla="*/ 31 h 63"/>
                  <a:gd name="T46" fmla="*/ 62 w 63"/>
                  <a:gd name="T47" fmla="*/ 27 h 63"/>
                  <a:gd name="T48" fmla="*/ 60 w 63"/>
                  <a:gd name="T49" fmla="*/ 22 h 63"/>
                  <a:gd name="T50" fmla="*/ 57 w 63"/>
                  <a:gd name="T51" fmla="*/ 16 h 63"/>
                  <a:gd name="T52" fmla="*/ 54 w 63"/>
                  <a:gd name="T53" fmla="*/ 9 h 63"/>
                  <a:gd name="T54" fmla="*/ 47 w 63"/>
                  <a:gd name="T55" fmla="*/ 6 h 63"/>
                  <a:gd name="T56" fmla="*/ 44 w 63"/>
                  <a:gd name="T57" fmla="*/ 5 h 63"/>
                  <a:gd name="T58" fmla="*/ 36 w 63"/>
                  <a:gd name="T59" fmla="*/ 2 h 63"/>
                  <a:gd name="T60" fmla="*/ 30 w 63"/>
                  <a:gd name="T61" fmla="*/ 0 h 63"/>
                  <a:gd name="T62" fmla="*/ 23 w 63"/>
                  <a:gd name="T63" fmla="*/ 2 h 63"/>
                  <a:gd name="T64" fmla="*/ 19 w 63"/>
                  <a:gd name="T65" fmla="*/ 3 h 63"/>
                  <a:gd name="T66" fmla="*/ 12 w 63"/>
                  <a:gd name="T67" fmla="*/ 6 h 63"/>
                  <a:gd name="T68" fmla="*/ 8 w 63"/>
                  <a:gd name="T69" fmla="*/ 9 h 63"/>
                  <a:gd name="T70" fmla="*/ 6 w 63"/>
                  <a:gd name="T71" fmla="*/ 13 h 63"/>
                  <a:gd name="T72" fmla="*/ 3 w 63"/>
                  <a:gd name="T73" fmla="*/ 16 h 63"/>
                  <a:gd name="T74" fmla="*/ 0 w 63"/>
                  <a:gd name="T75" fmla="*/ 22 h 63"/>
                  <a:gd name="T76" fmla="*/ 0 w 63"/>
                  <a:gd name="T77" fmla="*/ 30 h 63"/>
                  <a:gd name="T78" fmla="*/ 0 w 63"/>
                  <a:gd name="T79" fmla="*/ 31 h 63"/>
                  <a:gd name="T80" fmla="*/ 0 w 63"/>
                  <a:gd name="T81" fmla="*/ 31 h 63"/>
                  <a:gd name="T82" fmla="*/ 0 w 63"/>
                  <a:gd name="T83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63">
                    <a:moveTo>
                      <a:pt x="0" y="31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52"/>
                    </a:lnTo>
                    <a:lnTo>
                      <a:pt x="8" y="57"/>
                    </a:lnTo>
                    <a:lnTo>
                      <a:pt x="12" y="60"/>
                    </a:lnTo>
                    <a:lnTo>
                      <a:pt x="14" y="60"/>
                    </a:lnTo>
                    <a:lnTo>
                      <a:pt x="17" y="61"/>
                    </a:lnTo>
                    <a:lnTo>
                      <a:pt x="23" y="63"/>
                    </a:lnTo>
                    <a:lnTo>
                      <a:pt x="30" y="63"/>
                    </a:lnTo>
                    <a:lnTo>
                      <a:pt x="31" y="63"/>
                    </a:lnTo>
                    <a:lnTo>
                      <a:pt x="33" y="63"/>
                    </a:lnTo>
                    <a:lnTo>
                      <a:pt x="36" y="63"/>
                    </a:lnTo>
                    <a:lnTo>
                      <a:pt x="44" y="61"/>
                    </a:lnTo>
                    <a:lnTo>
                      <a:pt x="51" y="57"/>
                    </a:lnTo>
                    <a:lnTo>
                      <a:pt x="54" y="55"/>
                    </a:lnTo>
                    <a:lnTo>
                      <a:pt x="57" y="50"/>
                    </a:lnTo>
                    <a:lnTo>
                      <a:pt x="59" y="47"/>
                    </a:lnTo>
                    <a:lnTo>
                      <a:pt x="62" y="39"/>
                    </a:lnTo>
                    <a:lnTo>
                      <a:pt x="63" y="31"/>
                    </a:lnTo>
                    <a:lnTo>
                      <a:pt x="62" y="27"/>
                    </a:lnTo>
                    <a:lnTo>
                      <a:pt x="60" y="22"/>
                    </a:lnTo>
                    <a:lnTo>
                      <a:pt x="57" y="16"/>
                    </a:lnTo>
                    <a:lnTo>
                      <a:pt x="54" y="9"/>
                    </a:lnTo>
                    <a:lnTo>
                      <a:pt x="47" y="6"/>
                    </a:lnTo>
                    <a:lnTo>
                      <a:pt x="44" y="5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9" y="3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46"/>
              <p:cNvSpPr>
                <a:spLocks/>
              </p:cNvSpPr>
              <p:nvPr/>
            </p:nvSpPr>
            <p:spPr bwMode="auto">
              <a:xfrm>
                <a:off x="5145120" y="4839180"/>
                <a:ext cx="47268" cy="73196"/>
              </a:xfrm>
              <a:custGeom>
                <a:avLst/>
                <a:gdLst>
                  <a:gd name="T0" fmla="*/ 19 w 104"/>
                  <a:gd name="T1" fmla="*/ 113 h 159"/>
                  <a:gd name="T2" fmla="*/ 21 w 104"/>
                  <a:gd name="T3" fmla="*/ 121 h 159"/>
                  <a:gd name="T4" fmla="*/ 29 w 104"/>
                  <a:gd name="T5" fmla="*/ 137 h 159"/>
                  <a:gd name="T6" fmla="*/ 34 w 104"/>
                  <a:gd name="T7" fmla="*/ 140 h 159"/>
                  <a:gd name="T8" fmla="*/ 45 w 104"/>
                  <a:gd name="T9" fmla="*/ 143 h 159"/>
                  <a:gd name="T10" fmla="*/ 53 w 104"/>
                  <a:gd name="T11" fmla="*/ 143 h 159"/>
                  <a:gd name="T12" fmla="*/ 64 w 104"/>
                  <a:gd name="T13" fmla="*/ 140 h 159"/>
                  <a:gd name="T14" fmla="*/ 74 w 104"/>
                  <a:gd name="T15" fmla="*/ 133 h 159"/>
                  <a:gd name="T16" fmla="*/ 78 w 104"/>
                  <a:gd name="T17" fmla="*/ 126 h 159"/>
                  <a:gd name="T18" fmla="*/ 83 w 104"/>
                  <a:gd name="T19" fmla="*/ 111 h 159"/>
                  <a:gd name="T20" fmla="*/ 80 w 104"/>
                  <a:gd name="T21" fmla="*/ 97 h 159"/>
                  <a:gd name="T22" fmla="*/ 75 w 104"/>
                  <a:gd name="T23" fmla="*/ 89 h 159"/>
                  <a:gd name="T24" fmla="*/ 66 w 104"/>
                  <a:gd name="T25" fmla="*/ 85 h 159"/>
                  <a:gd name="T26" fmla="*/ 53 w 104"/>
                  <a:gd name="T27" fmla="*/ 80 h 159"/>
                  <a:gd name="T28" fmla="*/ 43 w 104"/>
                  <a:gd name="T29" fmla="*/ 82 h 159"/>
                  <a:gd name="T30" fmla="*/ 39 w 104"/>
                  <a:gd name="T31" fmla="*/ 83 h 159"/>
                  <a:gd name="T32" fmla="*/ 43 w 104"/>
                  <a:gd name="T33" fmla="*/ 66 h 159"/>
                  <a:gd name="T34" fmla="*/ 48 w 104"/>
                  <a:gd name="T35" fmla="*/ 66 h 159"/>
                  <a:gd name="T36" fmla="*/ 62 w 104"/>
                  <a:gd name="T37" fmla="*/ 61 h 159"/>
                  <a:gd name="T38" fmla="*/ 70 w 104"/>
                  <a:gd name="T39" fmla="*/ 57 h 159"/>
                  <a:gd name="T40" fmla="*/ 74 w 104"/>
                  <a:gd name="T41" fmla="*/ 50 h 159"/>
                  <a:gd name="T42" fmla="*/ 75 w 104"/>
                  <a:gd name="T43" fmla="*/ 44 h 159"/>
                  <a:gd name="T44" fmla="*/ 75 w 104"/>
                  <a:gd name="T45" fmla="*/ 36 h 159"/>
                  <a:gd name="T46" fmla="*/ 72 w 104"/>
                  <a:gd name="T47" fmla="*/ 28 h 159"/>
                  <a:gd name="T48" fmla="*/ 64 w 104"/>
                  <a:gd name="T49" fmla="*/ 20 h 159"/>
                  <a:gd name="T50" fmla="*/ 55 w 104"/>
                  <a:gd name="T51" fmla="*/ 17 h 159"/>
                  <a:gd name="T52" fmla="*/ 43 w 104"/>
                  <a:gd name="T53" fmla="*/ 17 h 159"/>
                  <a:gd name="T54" fmla="*/ 35 w 104"/>
                  <a:gd name="T55" fmla="*/ 20 h 159"/>
                  <a:gd name="T56" fmla="*/ 31 w 104"/>
                  <a:gd name="T57" fmla="*/ 25 h 159"/>
                  <a:gd name="T58" fmla="*/ 24 w 104"/>
                  <a:gd name="T59" fmla="*/ 35 h 159"/>
                  <a:gd name="T60" fmla="*/ 23 w 104"/>
                  <a:gd name="T61" fmla="*/ 44 h 159"/>
                  <a:gd name="T62" fmla="*/ 3 w 104"/>
                  <a:gd name="T63" fmla="*/ 39 h 159"/>
                  <a:gd name="T64" fmla="*/ 10 w 104"/>
                  <a:gd name="T65" fmla="*/ 22 h 159"/>
                  <a:gd name="T66" fmla="*/ 19 w 104"/>
                  <a:gd name="T67" fmla="*/ 11 h 159"/>
                  <a:gd name="T68" fmla="*/ 24 w 104"/>
                  <a:gd name="T69" fmla="*/ 6 h 159"/>
                  <a:gd name="T70" fmla="*/ 47 w 104"/>
                  <a:gd name="T71" fmla="*/ 2 h 159"/>
                  <a:gd name="T72" fmla="*/ 55 w 104"/>
                  <a:gd name="T73" fmla="*/ 2 h 159"/>
                  <a:gd name="T74" fmla="*/ 70 w 104"/>
                  <a:gd name="T75" fmla="*/ 6 h 159"/>
                  <a:gd name="T76" fmla="*/ 75 w 104"/>
                  <a:gd name="T77" fmla="*/ 8 h 159"/>
                  <a:gd name="T78" fmla="*/ 83 w 104"/>
                  <a:gd name="T79" fmla="*/ 14 h 159"/>
                  <a:gd name="T80" fmla="*/ 90 w 104"/>
                  <a:gd name="T81" fmla="*/ 20 h 159"/>
                  <a:gd name="T82" fmla="*/ 94 w 104"/>
                  <a:gd name="T83" fmla="*/ 33 h 159"/>
                  <a:gd name="T84" fmla="*/ 96 w 104"/>
                  <a:gd name="T85" fmla="*/ 41 h 159"/>
                  <a:gd name="T86" fmla="*/ 93 w 104"/>
                  <a:gd name="T87" fmla="*/ 52 h 159"/>
                  <a:gd name="T88" fmla="*/ 91 w 104"/>
                  <a:gd name="T89" fmla="*/ 60 h 159"/>
                  <a:gd name="T90" fmla="*/ 86 w 104"/>
                  <a:gd name="T91" fmla="*/ 64 h 159"/>
                  <a:gd name="T92" fmla="*/ 75 w 104"/>
                  <a:gd name="T93" fmla="*/ 72 h 159"/>
                  <a:gd name="T94" fmla="*/ 80 w 104"/>
                  <a:gd name="T95" fmla="*/ 75 h 159"/>
                  <a:gd name="T96" fmla="*/ 94 w 104"/>
                  <a:gd name="T97" fmla="*/ 85 h 159"/>
                  <a:gd name="T98" fmla="*/ 99 w 104"/>
                  <a:gd name="T99" fmla="*/ 91 h 159"/>
                  <a:gd name="T100" fmla="*/ 102 w 104"/>
                  <a:gd name="T101" fmla="*/ 108 h 159"/>
                  <a:gd name="T102" fmla="*/ 102 w 104"/>
                  <a:gd name="T103" fmla="*/ 115 h 159"/>
                  <a:gd name="T104" fmla="*/ 98 w 104"/>
                  <a:gd name="T105" fmla="*/ 132 h 159"/>
                  <a:gd name="T106" fmla="*/ 90 w 104"/>
                  <a:gd name="T107" fmla="*/ 144 h 159"/>
                  <a:gd name="T108" fmla="*/ 80 w 104"/>
                  <a:gd name="T109" fmla="*/ 151 h 159"/>
                  <a:gd name="T110" fmla="*/ 55 w 104"/>
                  <a:gd name="T111" fmla="*/ 159 h 159"/>
                  <a:gd name="T112" fmla="*/ 47 w 104"/>
                  <a:gd name="T113" fmla="*/ 159 h 159"/>
                  <a:gd name="T114" fmla="*/ 29 w 104"/>
                  <a:gd name="T115" fmla="*/ 155 h 159"/>
                  <a:gd name="T116" fmla="*/ 16 w 104"/>
                  <a:gd name="T117" fmla="*/ 146 h 159"/>
                  <a:gd name="T118" fmla="*/ 10 w 104"/>
                  <a:gd name="T119" fmla="*/ 141 h 159"/>
                  <a:gd name="T120" fmla="*/ 0 w 104"/>
                  <a:gd name="T121" fmla="*/ 119 h 159"/>
                  <a:gd name="T122" fmla="*/ 0 w 104"/>
                  <a:gd name="T123" fmla="*/ 1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159">
                    <a:moveTo>
                      <a:pt x="0" y="115"/>
                    </a:moveTo>
                    <a:lnTo>
                      <a:pt x="19" y="113"/>
                    </a:lnTo>
                    <a:lnTo>
                      <a:pt x="19" y="116"/>
                    </a:lnTo>
                    <a:lnTo>
                      <a:pt x="21" y="121"/>
                    </a:lnTo>
                    <a:lnTo>
                      <a:pt x="24" y="129"/>
                    </a:lnTo>
                    <a:lnTo>
                      <a:pt x="29" y="137"/>
                    </a:lnTo>
                    <a:lnTo>
                      <a:pt x="31" y="137"/>
                    </a:lnTo>
                    <a:lnTo>
                      <a:pt x="34" y="140"/>
                    </a:lnTo>
                    <a:lnTo>
                      <a:pt x="37" y="141"/>
                    </a:lnTo>
                    <a:lnTo>
                      <a:pt x="45" y="143"/>
                    </a:lnTo>
                    <a:lnTo>
                      <a:pt x="51" y="143"/>
                    </a:lnTo>
                    <a:lnTo>
                      <a:pt x="53" y="143"/>
                    </a:lnTo>
                    <a:lnTo>
                      <a:pt x="56" y="143"/>
                    </a:lnTo>
                    <a:lnTo>
                      <a:pt x="64" y="140"/>
                    </a:lnTo>
                    <a:lnTo>
                      <a:pt x="70" y="135"/>
                    </a:lnTo>
                    <a:lnTo>
                      <a:pt x="74" y="133"/>
                    </a:lnTo>
                    <a:lnTo>
                      <a:pt x="77" y="129"/>
                    </a:lnTo>
                    <a:lnTo>
                      <a:pt x="78" y="126"/>
                    </a:lnTo>
                    <a:lnTo>
                      <a:pt x="82" y="118"/>
                    </a:lnTo>
                    <a:lnTo>
                      <a:pt x="83" y="111"/>
                    </a:lnTo>
                    <a:lnTo>
                      <a:pt x="82" y="105"/>
                    </a:lnTo>
                    <a:lnTo>
                      <a:pt x="80" y="97"/>
                    </a:lnTo>
                    <a:lnTo>
                      <a:pt x="75" y="91"/>
                    </a:lnTo>
                    <a:lnTo>
                      <a:pt x="75" y="89"/>
                    </a:lnTo>
                    <a:lnTo>
                      <a:pt x="69" y="86"/>
                    </a:lnTo>
                    <a:lnTo>
                      <a:pt x="66" y="85"/>
                    </a:lnTo>
                    <a:lnTo>
                      <a:pt x="58" y="82"/>
                    </a:lnTo>
                    <a:lnTo>
                      <a:pt x="53" y="80"/>
                    </a:lnTo>
                    <a:lnTo>
                      <a:pt x="48" y="82"/>
                    </a:lnTo>
                    <a:lnTo>
                      <a:pt x="43" y="82"/>
                    </a:lnTo>
                    <a:lnTo>
                      <a:pt x="39" y="83"/>
                    </a:lnTo>
                    <a:lnTo>
                      <a:pt x="39" y="83"/>
                    </a:lnTo>
                    <a:lnTo>
                      <a:pt x="42" y="66"/>
                    </a:lnTo>
                    <a:lnTo>
                      <a:pt x="43" y="66"/>
                    </a:lnTo>
                    <a:lnTo>
                      <a:pt x="45" y="66"/>
                    </a:lnTo>
                    <a:lnTo>
                      <a:pt x="48" y="66"/>
                    </a:lnTo>
                    <a:lnTo>
                      <a:pt x="56" y="64"/>
                    </a:lnTo>
                    <a:lnTo>
                      <a:pt x="62" y="61"/>
                    </a:lnTo>
                    <a:lnTo>
                      <a:pt x="66" y="60"/>
                    </a:lnTo>
                    <a:lnTo>
                      <a:pt x="70" y="57"/>
                    </a:lnTo>
                    <a:lnTo>
                      <a:pt x="72" y="53"/>
                    </a:lnTo>
                    <a:lnTo>
                      <a:pt x="74" y="50"/>
                    </a:lnTo>
                    <a:lnTo>
                      <a:pt x="75" y="47"/>
                    </a:lnTo>
                    <a:lnTo>
                      <a:pt x="75" y="44"/>
                    </a:lnTo>
                    <a:lnTo>
                      <a:pt x="77" y="41"/>
                    </a:lnTo>
                    <a:lnTo>
                      <a:pt x="75" y="36"/>
                    </a:lnTo>
                    <a:lnTo>
                      <a:pt x="75" y="33"/>
                    </a:lnTo>
                    <a:lnTo>
                      <a:pt x="72" y="28"/>
                    </a:lnTo>
                    <a:lnTo>
                      <a:pt x="69" y="24"/>
                    </a:lnTo>
                    <a:lnTo>
                      <a:pt x="64" y="20"/>
                    </a:lnTo>
                    <a:lnTo>
                      <a:pt x="61" y="19"/>
                    </a:lnTo>
                    <a:lnTo>
                      <a:pt x="55" y="17"/>
                    </a:lnTo>
                    <a:lnTo>
                      <a:pt x="50" y="16"/>
                    </a:lnTo>
                    <a:lnTo>
                      <a:pt x="43" y="17"/>
                    </a:lnTo>
                    <a:lnTo>
                      <a:pt x="40" y="17"/>
                    </a:lnTo>
                    <a:lnTo>
                      <a:pt x="35" y="20"/>
                    </a:lnTo>
                    <a:lnTo>
                      <a:pt x="32" y="24"/>
                    </a:lnTo>
                    <a:lnTo>
                      <a:pt x="31" y="25"/>
                    </a:lnTo>
                    <a:lnTo>
                      <a:pt x="27" y="28"/>
                    </a:lnTo>
                    <a:lnTo>
                      <a:pt x="24" y="35"/>
                    </a:lnTo>
                    <a:lnTo>
                      <a:pt x="23" y="42"/>
                    </a:lnTo>
                    <a:lnTo>
                      <a:pt x="23" y="44"/>
                    </a:lnTo>
                    <a:lnTo>
                      <a:pt x="3" y="41"/>
                    </a:lnTo>
                    <a:lnTo>
                      <a:pt x="3" y="39"/>
                    </a:lnTo>
                    <a:lnTo>
                      <a:pt x="5" y="33"/>
                    </a:lnTo>
                    <a:lnTo>
                      <a:pt x="10" y="22"/>
                    </a:lnTo>
                    <a:lnTo>
                      <a:pt x="16" y="14"/>
                    </a:lnTo>
                    <a:lnTo>
                      <a:pt x="19" y="11"/>
                    </a:lnTo>
                    <a:lnTo>
                      <a:pt x="21" y="9"/>
                    </a:lnTo>
                    <a:lnTo>
                      <a:pt x="24" y="6"/>
                    </a:lnTo>
                    <a:lnTo>
                      <a:pt x="34" y="3"/>
                    </a:lnTo>
                    <a:lnTo>
                      <a:pt x="47" y="2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2" y="3"/>
                    </a:lnTo>
                    <a:lnTo>
                      <a:pt x="70" y="6"/>
                    </a:lnTo>
                    <a:lnTo>
                      <a:pt x="74" y="6"/>
                    </a:lnTo>
                    <a:lnTo>
                      <a:pt x="75" y="8"/>
                    </a:lnTo>
                    <a:lnTo>
                      <a:pt x="78" y="9"/>
                    </a:lnTo>
                    <a:lnTo>
                      <a:pt x="83" y="14"/>
                    </a:lnTo>
                    <a:lnTo>
                      <a:pt x="88" y="20"/>
                    </a:lnTo>
                    <a:lnTo>
                      <a:pt x="90" y="20"/>
                    </a:lnTo>
                    <a:lnTo>
                      <a:pt x="91" y="27"/>
                    </a:lnTo>
                    <a:lnTo>
                      <a:pt x="94" y="33"/>
                    </a:lnTo>
                    <a:lnTo>
                      <a:pt x="94" y="39"/>
                    </a:lnTo>
                    <a:lnTo>
                      <a:pt x="96" y="41"/>
                    </a:lnTo>
                    <a:lnTo>
                      <a:pt x="94" y="46"/>
                    </a:lnTo>
                    <a:lnTo>
                      <a:pt x="93" y="52"/>
                    </a:lnTo>
                    <a:lnTo>
                      <a:pt x="91" y="58"/>
                    </a:lnTo>
                    <a:lnTo>
                      <a:pt x="91" y="60"/>
                    </a:lnTo>
                    <a:lnTo>
                      <a:pt x="90" y="61"/>
                    </a:lnTo>
                    <a:lnTo>
                      <a:pt x="86" y="64"/>
                    </a:lnTo>
                    <a:lnTo>
                      <a:pt x="82" y="69"/>
                    </a:lnTo>
                    <a:lnTo>
                      <a:pt x="75" y="72"/>
                    </a:lnTo>
                    <a:lnTo>
                      <a:pt x="75" y="72"/>
                    </a:lnTo>
                    <a:lnTo>
                      <a:pt x="80" y="75"/>
                    </a:lnTo>
                    <a:lnTo>
                      <a:pt x="88" y="78"/>
                    </a:lnTo>
                    <a:lnTo>
                      <a:pt x="94" y="85"/>
                    </a:lnTo>
                    <a:lnTo>
                      <a:pt x="96" y="85"/>
                    </a:lnTo>
                    <a:lnTo>
                      <a:pt x="99" y="91"/>
                    </a:lnTo>
                    <a:lnTo>
                      <a:pt x="102" y="99"/>
                    </a:lnTo>
                    <a:lnTo>
                      <a:pt x="102" y="108"/>
                    </a:lnTo>
                    <a:lnTo>
                      <a:pt x="104" y="110"/>
                    </a:lnTo>
                    <a:lnTo>
                      <a:pt x="102" y="115"/>
                    </a:lnTo>
                    <a:lnTo>
                      <a:pt x="102" y="121"/>
                    </a:lnTo>
                    <a:lnTo>
                      <a:pt x="98" y="132"/>
                    </a:lnTo>
                    <a:lnTo>
                      <a:pt x="91" y="143"/>
                    </a:lnTo>
                    <a:lnTo>
                      <a:pt x="90" y="144"/>
                    </a:lnTo>
                    <a:lnTo>
                      <a:pt x="86" y="148"/>
                    </a:lnTo>
                    <a:lnTo>
                      <a:pt x="80" y="151"/>
                    </a:lnTo>
                    <a:lnTo>
                      <a:pt x="67" y="157"/>
                    </a:lnTo>
                    <a:lnTo>
                      <a:pt x="55" y="159"/>
                    </a:lnTo>
                    <a:lnTo>
                      <a:pt x="51" y="159"/>
                    </a:lnTo>
                    <a:lnTo>
                      <a:pt x="47" y="159"/>
                    </a:lnTo>
                    <a:lnTo>
                      <a:pt x="40" y="159"/>
                    </a:lnTo>
                    <a:lnTo>
                      <a:pt x="29" y="155"/>
                    </a:lnTo>
                    <a:lnTo>
                      <a:pt x="18" y="149"/>
                    </a:lnTo>
                    <a:lnTo>
                      <a:pt x="16" y="146"/>
                    </a:lnTo>
                    <a:lnTo>
                      <a:pt x="13" y="144"/>
                    </a:lnTo>
                    <a:lnTo>
                      <a:pt x="10" y="141"/>
                    </a:lnTo>
                    <a:lnTo>
                      <a:pt x="3" y="130"/>
                    </a:lnTo>
                    <a:lnTo>
                      <a:pt x="0" y="119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6" name="Freeform 530"/>
            <p:cNvSpPr>
              <a:spLocks/>
            </p:cNvSpPr>
            <p:nvPr/>
          </p:nvSpPr>
          <p:spPr bwMode="auto">
            <a:xfrm>
              <a:off x="4896389" y="4639096"/>
              <a:ext cx="220905" cy="692082"/>
            </a:xfrm>
            <a:custGeom>
              <a:avLst/>
              <a:gdLst>
                <a:gd name="T0" fmla="*/ 0 w 300"/>
                <a:gd name="T1" fmla="*/ 0 h 675"/>
                <a:gd name="T2" fmla="*/ 105 w 300"/>
                <a:gd name="T3" fmla="*/ 232 h 675"/>
                <a:gd name="T4" fmla="*/ 135 w 300"/>
                <a:gd name="T5" fmla="*/ 322 h 675"/>
                <a:gd name="T6" fmla="*/ 172 w 300"/>
                <a:gd name="T7" fmla="*/ 412 h 675"/>
                <a:gd name="T8" fmla="*/ 300 w 300"/>
                <a:gd name="T9" fmla="*/ 675 h 675"/>
                <a:gd name="connsiteX0" fmla="*/ 0 w 7945"/>
                <a:gd name="connsiteY0" fmla="*/ 0 h 11066"/>
                <a:gd name="connsiteX1" fmla="*/ 1445 w 7945"/>
                <a:gd name="connsiteY1" fmla="*/ 4503 h 11066"/>
                <a:gd name="connsiteX2" fmla="*/ 2445 w 7945"/>
                <a:gd name="connsiteY2" fmla="*/ 5836 h 11066"/>
                <a:gd name="connsiteX3" fmla="*/ 3678 w 7945"/>
                <a:gd name="connsiteY3" fmla="*/ 7170 h 11066"/>
                <a:gd name="connsiteX4" fmla="*/ 7945 w 7945"/>
                <a:gd name="connsiteY4" fmla="*/ 11066 h 1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5" h="11066">
                  <a:moveTo>
                    <a:pt x="0" y="0"/>
                  </a:moveTo>
                  <a:cubicBezTo>
                    <a:pt x="567" y="578"/>
                    <a:pt x="1038" y="3530"/>
                    <a:pt x="1445" y="4503"/>
                  </a:cubicBezTo>
                  <a:cubicBezTo>
                    <a:pt x="1853" y="5476"/>
                    <a:pt x="2078" y="5392"/>
                    <a:pt x="2445" y="5836"/>
                  </a:cubicBezTo>
                  <a:cubicBezTo>
                    <a:pt x="2812" y="6281"/>
                    <a:pt x="2745" y="6296"/>
                    <a:pt x="3678" y="7170"/>
                  </a:cubicBezTo>
                  <a:cubicBezTo>
                    <a:pt x="4612" y="8044"/>
                    <a:pt x="7045" y="10251"/>
                    <a:pt x="7945" y="11066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329" name="Freeform 262"/>
          <p:cNvSpPr>
            <a:spLocks/>
          </p:cNvSpPr>
          <p:nvPr/>
        </p:nvSpPr>
        <p:spPr bwMode="auto">
          <a:xfrm>
            <a:off x="7445444" y="4578426"/>
            <a:ext cx="292872" cy="304831"/>
          </a:xfrm>
          <a:custGeom>
            <a:avLst/>
            <a:gdLst>
              <a:gd name="T0" fmla="*/ 632 w 632"/>
              <a:gd name="T1" fmla="*/ 237 h 657"/>
              <a:gd name="T2" fmla="*/ 534 w 632"/>
              <a:gd name="T3" fmla="*/ 163 h 657"/>
              <a:gd name="T4" fmla="*/ 474 w 632"/>
              <a:gd name="T5" fmla="*/ 124 h 657"/>
              <a:gd name="T6" fmla="*/ 416 w 632"/>
              <a:gd name="T7" fmla="*/ 136 h 657"/>
              <a:gd name="T8" fmla="*/ 348 w 632"/>
              <a:gd name="T9" fmla="*/ 185 h 657"/>
              <a:gd name="T10" fmla="*/ 285 w 632"/>
              <a:gd name="T11" fmla="*/ 190 h 657"/>
              <a:gd name="T12" fmla="*/ 222 w 632"/>
              <a:gd name="T13" fmla="*/ 179 h 657"/>
              <a:gd name="T14" fmla="*/ 204 w 632"/>
              <a:gd name="T15" fmla="*/ 56 h 657"/>
              <a:gd name="T16" fmla="*/ 143 w 632"/>
              <a:gd name="T17" fmla="*/ 0 h 657"/>
              <a:gd name="T18" fmla="*/ 79 w 632"/>
              <a:gd name="T19" fmla="*/ 0 h 657"/>
              <a:gd name="T20" fmla="*/ 4 w 632"/>
              <a:gd name="T21" fmla="*/ 28 h 657"/>
              <a:gd name="T22" fmla="*/ 0 w 632"/>
              <a:gd name="T23" fmla="*/ 56 h 657"/>
              <a:gd name="T24" fmla="*/ 56 w 632"/>
              <a:gd name="T25" fmla="*/ 62 h 657"/>
              <a:gd name="T26" fmla="*/ 63 w 632"/>
              <a:gd name="T27" fmla="*/ 100 h 657"/>
              <a:gd name="T28" fmla="*/ 102 w 632"/>
              <a:gd name="T29" fmla="*/ 130 h 657"/>
              <a:gd name="T30" fmla="*/ 137 w 632"/>
              <a:gd name="T31" fmla="*/ 152 h 657"/>
              <a:gd name="T32" fmla="*/ 166 w 632"/>
              <a:gd name="T33" fmla="*/ 152 h 657"/>
              <a:gd name="T34" fmla="*/ 115 w 632"/>
              <a:gd name="T35" fmla="*/ 179 h 657"/>
              <a:gd name="T36" fmla="*/ 97 w 632"/>
              <a:gd name="T37" fmla="*/ 207 h 657"/>
              <a:gd name="T38" fmla="*/ 119 w 632"/>
              <a:gd name="T39" fmla="*/ 241 h 657"/>
              <a:gd name="T40" fmla="*/ 194 w 632"/>
              <a:gd name="T41" fmla="*/ 241 h 657"/>
              <a:gd name="T42" fmla="*/ 233 w 632"/>
              <a:gd name="T43" fmla="*/ 237 h 657"/>
              <a:gd name="T44" fmla="*/ 319 w 632"/>
              <a:gd name="T45" fmla="*/ 287 h 657"/>
              <a:gd name="T46" fmla="*/ 410 w 632"/>
              <a:gd name="T47" fmla="*/ 381 h 657"/>
              <a:gd name="T48" fmla="*/ 427 w 632"/>
              <a:gd name="T49" fmla="*/ 411 h 657"/>
              <a:gd name="T50" fmla="*/ 421 w 632"/>
              <a:gd name="T51" fmla="*/ 444 h 657"/>
              <a:gd name="T52" fmla="*/ 456 w 632"/>
              <a:gd name="T53" fmla="*/ 461 h 657"/>
              <a:gd name="T54" fmla="*/ 370 w 632"/>
              <a:gd name="T55" fmla="*/ 494 h 657"/>
              <a:gd name="T56" fmla="*/ 376 w 632"/>
              <a:gd name="T57" fmla="*/ 511 h 657"/>
              <a:gd name="T58" fmla="*/ 427 w 632"/>
              <a:gd name="T59" fmla="*/ 533 h 657"/>
              <a:gd name="T60" fmla="*/ 403 w 632"/>
              <a:gd name="T61" fmla="*/ 573 h 657"/>
              <a:gd name="T62" fmla="*/ 403 w 632"/>
              <a:gd name="T63" fmla="*/ 616 h 657"/>
              <a:gd name="T64" fmla="*/ 478 w 632"/>
              <a:gd name="T65" fmla="*/ 601 h 657"/>
              <a:gd name="T66" fmla="*/ 501 w 632"/>
              <a:gd name="T67" fmla="*/ 645 h 657"/>
              <a:gd name="T68" fmla="*/ 525 w 632"/>
              <a:gd name="T69" fmla="*/ 657 h 657"/>
              <a:gd name="T70" fmla="*/ 632 w 632"/>
              <a:gd name="T71" fmla="*/ 237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32" h="657">
                <a:moveTo>
                  <a:pt x="632" y="237"/>
                </a:moveTo>
                <a:lnTo>
                  <a:pt x="534" y="163"/>
                </a:lnTo>
                <a:lnTo>
                  <a:pt x="474" y="124"/>
                </a:lnTo>
                <a:lnTo>
                  <a:pt x="416" y="136"/>
                </a:lnTo>
                <a:lnTo>
                  <a:pt x="348" y="185"/>
                </a:lnTo>
                <a:lnTo>
                  <a:pt x="285" y="190"/>
                </a:lnTo>
                <a:lnTo>
                  <a:pt x="222" y="179"/>
                </a:lnTo>
                <a:lnTo>
                  <a:pt x="204" y="56"/>
                </a:lnTo>
                <a:lnTo>
                  <a:pt x="143" y="0"/>
                </a:lnTo>
                <a:lnTo>
                  <a:pt x="79" y="0"/>
                </a:lnTo>
                <a:lnTo>
                  <a:pt x="4" y="28"/>
                </a:lnTo>
                <a:lnTo>
                  <a:pt x="0" y="56"/>
                </a:lnTo>
                <a:lnTo>
                  <a:pt x="56" y="62"/>
                </a:lnTo>
                <a:lnTo>
                  <a:pt x="63" y="100"/>
                </a:lnTo>
                <a:lnTo>
                  <a:pt x="102" y="130"/>
                </a:lnTo>
                <a:lnTo>
                  <a:pt x="137" y="152"/>
                </a:lnTo>
                <a:lnTo>
                  <a:pt x="166" y="152"/>
                </a:lnTo>
                <a:lnTo>
                  <a:pt x="115" y="179"/>
                </a:lnTo>
                <a:lnTo>
                  <a:pt x="97" y="207"/>
                </a:lnTo>
                <a:lnTo>
                  <a:pt x="119" y="241"/>
                </a:lnTo>
                <a:lnTo>
                  <a:pt x="194" y="241"/>
                </a:lnTo>
                <a:lnTo>
                  <a:pt x="233" y="237"/>
                </a:lnTo>
                <a:lnTo>
                  <a:pt x="319" y="287"/>
                </a:lnTo>
                <a:lnTo>
                  <a:pt x="410" y="381"/>
                </a:lnTo>
                <a:lnTo>
                  <a:pt x="427" y="411"/>
                </a:lnTo>
                <a:lnTo>
                  <a:pt x="421" y="444"/>
                </a:lnTo>
                <a:lnTo>
                  <a:pt x="456" y="461"/>
                </a:lnTo>
                <a:lnTo>
                  <a:pt x="370" y="494"/>
                </a:lnTo>
                <a:lnTo>
                  <a:pt x="376" y="511"/>
                </a:lnTo>
                <a:lnTo>
                  <a:pt x="427" y="533"/>
                </a:lnTo>
                <a:lnTo>
                  <a:pt x="403" y="573"/>
                </a:lnTo>
                <a:lnTo>
                  <a:pt x="403" y="616"/>
                </a:lnTo>
                <a:lnTo>
                  <a:pt x="478" y="601"/>
                </a:lnTo>
                <a:lnTo>
                  <a:pt x="501" y="645"/>
                </a:lnTo>
                <a:lnTo>
                  <a:pt x="525" y="657"/>
                </a:lnTo>
                <a:lnTo>
                  <a:pt x="632" y="237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0" name="Freeform 263"/>
          <p:cNvSpPr>
            <a:spLocks/>
          </p:cNvSpPr>
          <p:nvPr/>
        </p:nvSpPr>
        <p:spPr bwMode="auto">
          <a:xfrm>
            <a:off x="7583539" y="4831371"/>
            <a:ext cx="33365" cy="36135"/>
          </a:xfrm>
          <a:custGeom>
            <a:avLst/>
            <a:gdLst>
              <a:gd name="T0" fmla="*/ 38 w 73"/>
              <a:gd name="T1" fmla="*/ 0 h 79"/>
              <a:gd name="T2" fmla="*/ 4 w 73"/>
              <a:gd name="T3" fmla="*/ 0 h 79"/>
              <a:gd name="T4" fmla="*/ 0 w 73"/>
              <a:gd name="T5" fmla="*/ 29 h 79"/>
              <a:gd name="T6" fmla="*/ 22 w 73"/>
              <a:gd name="T7" fmla="*/ 63 h 79"/>
              <a:gd name="T8" fmla="*/ 28 w 73"/>
              <a:gd name="T9" fmla="*/ 79 h 79"/>
              <a:gd name="T10" fmla="*/ 73 w 73"/>
              <a:gd name="T11" fmla="*/ 22 h 79"/>
              <a:gd name="T12" fmla="*/ 62 w 73"/>
              <a:gd name="T13" fmla="*/ 5 h 79"/>
              <a:gd name="T14" fmla="*/ 38 w 73"/>
              <a:gd name="T1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79">
                <a:moveTo>
                  <a:pt x="38" y="0"/>
                </a:moveTo>
                <a:lnTo>
                  <a:pt x="4" y="0"/>
                </a:lnTo>
                <a:lnTo>
                  <a:pt x="0" y="29"/>
                </a:lnTo>
                <a:lnTo>
                  <a:pt x="22" y="63"/>
                </a:lnTo>
                <a:lnTo>
                  <a:pt x="28" y="79"/>
                </a:lnTo>
                <a:lnTo>
                  <a:pt x="73" y="22"/>
                </a:lnTo>
                <a:lnTo>
                  <a:pt x="62" y="5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1" name="Freeform 264"/>
          <p:cNvSpPr>
            <a:spLocks/>
          </p:cNvSpPr>
          <p:nvPr/>
        </p:nvSpPr>
        <p:spPr bwMode="auto">
          <a:xfrm>
            <a:off x="7686415" y="4684978"/>
            <a:ext cx="282677" cy="317802"/>
          </a:xfrm>
          <a:custGeom>
            <a:avLst/>
            <a:gdLst>
              <a:gd name="T0" fmla="*/ 120 w 610"/>
              <a:gd name="T1" fmla="*/ 0 h 686"/>
              <a:gd name="T2" fmla="*/ 0 w 610"/>
              <a:gd name="T3" fmla="*/ 428 h 686"/>
              <a:gd name="T4" fmla="*/ 63 w 610"/>
              <a:gd name="T5" fmla="*/ 474 h 686"/>
              <a:gd name="T6" fmla="*/ 104 w 610"/>
              <a:gd name="T7" fmla="*/ 461 h 686"/>
              <a:gd name="T8" fmla="*/ 109 w 610"/>
              <a:gd name="T9" fmla="*/ 489 h 686"/>
              <a:gd name="T10" fmla="*/ 173 w 610"/>
              <a:gd name="T11" fmla="*/ 483 h 686"/>
              <a:gd name="T12" fmla="*/ 182 w 610"/>
              <a:gd name="T13" fmla="*/ 474 h 686"/>
              <a:gd name="T14" fmla="*/ 165 w 610"/>
              <a:gd name="T15" fmla="*/ 420 h 686"/>
              <a:gd name="T16" fmla="*/ 98 w 610"/>
              <a:gd name="T17" fmla="*/ 400 h 686"/>
              <a:gd name="T18" fmla="*/ 182 w 610"/>
              <a:gd name="T19" fmla="*/ 400 h 686"/>
              <a:gd name="T20" fmla="*/ 216 w 610"/>
              <a:gd name="T21" fmla="*/ 387 h 686"/>
              <a:gd name="T22" fmla="*/ 320 w 610"/>
              <a:gd name="T23" fmla="*/ 433 h 686"/>
              <a:gd name="T24" fmla="*/ 377 w 610"/>
              <a:gd name="T25" fmla="*/ 483 h 686"/>
              <a:gd name="T26" fmla="*/ 411 w 610"/>
              <a:gd name="T27" fmla="*/ 524 h 686"/>
              <a:gd name="T28" fmla="*/ 411 w 610"/>
              <a:gd name="T29" fmla="*/ 551 h 686"/>
              <a:gd name="T30" fmla="*/ 446 w 610"/>
              <a:gd name="T31" fmla="*/ 574 h 686"/>
              <a:gd name="T32" fmla="*/ 462 w 610"/>
              <a:gd name="T33" fmla="*/ 635 h 686"/>
              <a:gd name="T34" fmla="*/ 541 w 610"/>
              <a:gd name="T35" fmla="*/ 686 h 686"/>
              <a:gd name="T36" fmla="*/ 610 w 610"/>
              <a:gd name="T37" fmla="*/ 686 h 686"/>
              <a:gd name="T38" fmla="*/ 583 w 610"/>
              <a:gd name="T39" fmla="*/ 653 h 686"/>
              <a:gd name="T40" fmla="*/ 605 w 610"/>
              <a:gd name="T41" fmla="*/ 635 h 686"/>
              <a:gd name="T42" fmla="*/ 570 w 610"/>
              <a:gd name="T43" fmla="*/ 595 h 686"/>
              <a:gd name="T44" fmla="*/ 457 w 610"/>
              <a:gd name="T45" fmla="*/ 474 h 686"/>
              <a:gd name="T46" fmla="*/ 419 w 610"/>
              <a:gd name="T47" fmla="*/ 387 h 686"/>
              <a:gd name="T48" fmla="*/ 441 w 610"/>
              <a:gd name="T49" fmla="*/ 361 h 686"/>
              <a:gd name="T50" fmla="*/ 457 w 610"/>
              <a:gd name="T51" fmla="*/ 328 h 686"/>
              <a:gd name="T52" fmla="*/ 446 w 610"/>
              <a:gd name="T53" fmla="*/ 304 h 686"/>
              <a:gd name="T54" fmla="*/ 393 w 610"/>
              <a:gd name="T55" fmla="*/ 254 h 686"/>
              <a:gd name="T56" fmla="*/ 364 w 610"/>
              <a:gd name="T57" fmla="*/ 237 h 686"/>
              <a:gd name="T58" fmla="*/ 364 w 610"/>
              <a:gd name="T59" fmla="*/ 191 h 686"/>
              <a:gd name="T60" fmla="*/ 286 w 610"/>
              <a:gd name="T61" fmla="*/ 103 h 686"/>
              <a:gd name="T62" fmla="*/ 206 w 610"/>
              <a:gd name="T63" fmla="*/ 53 h 686"/>
              <a:gd name="T64" fmla="*/ 155 w 610"/>
              <a:gd name="T65" fmla="*/ 17 h 686"/>
              <a:gd name="T66" fmla="*/ 120 w 610"/>
              <a:gd name="T67" fmla="*/ 0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0" h="686">
                <a:moveTo>
                  <a:pt x="120" y="0"/>
                </a:moveTo>
                <a:lnTo>
                  <a:pt x="0" y="428"/>
                </a:lnTo>
                <a:lnTo>
                  <a:pt x="63" y="474"/>
                </a:lnTo>
                <a:lnTo>
                  <a:pt x="104" y="461"/>
                </a:lnTo>
                <a:lnTo>
                  <a:pt x="109" y="489"/>
                </a:lnTo>
                <a:lnTo>
                  <a:pt x="173" y="483"/>
                </a:lnTo>
                <a:lnTo>
                  <a:pt x="182" y="474"/>
                </a:lnTo>
                <a:lnTo>
                  <a:pt x="165" y="420"/>
                </a:lnTo>
                <a:lnTo>
                  <a:pt x="98" y="400"/>
                </a:lnTo>
                <a:lnTo>
                  <a:pt x="182" y="400"/>
                </a:lnTo>
                <a:lnTo>
                  <a:pt x="216" y="387"/>
                </a:lnTo>
                <a:lnTo>
                  <a:pt x="320" y="433"/>
                </a:lnTo>
                <a:lnTo>
                  <a:pt x="377" y="483"/>
                </a:lnTo>
                <a:lnTo>
                  <a:pt x="411" y="524"/>
                </a:lnTo>
                <a:lnTo>
                  <a:pt x="411" y="551"/>
                </a:lnTo>
                <a:lnTo>
                  <a:pt x="446" y="574"/>
                </a:lnTo>
                <a:lnTo>
                  <a:pt x="462" y="635"/>
                </a:lnTo>
                <a:lnTo>
                  <a:pt x="541" y="686"/>
                </a:lnTo>
                <a:lnTo>
                  <a:pt x="610" y="686"/>
                </a:lnTo>
                <a:lnTo>
                  <a:pt x="583" y="653"/>
                </a:lnTo>
                <a:lnTo>
                  <a:pt x="605" y="635"/>
                </a:lnTo>
                <a:lnTo>
                  <a:pt x="570" y="595"/>
                </a:lnTo>
                <a:lnTo>
                  <a:pt x="457" y="474"/>
                </a:lnTo>
                <a:lnTo>
                  <a:pt x="419" y="387"/>
                </a:lnTo>
                <a:lnTo>
                  <a:pt x="441" y="361"/>
                </a:lnTo>
                <a:lnTo>
                  <a:pt x="457" y="328"/>
                </a:lnTo>
                <a:lnTo>
                  <a:pt x="446" y="304"/>
                </a:lnTo>
                <a:lnTo>
                  <a:pt x="393" y="254"/>
                </a:lnTo>
                <a:lnTo>
                  <a:pt x="364" y="237"/>
                </a:lnTo>
                <a:lnTo>
                  <a:pt x="364" y="191"/>
                </a:lnTo>
                <a:lnTo>
                  <a:pt x="286" y="103"/>
                </a:lnTo>
                <a:lnTo>
                  <a:pt x="206" y="53"/>
                </a:lnTo>
                <a:lnTo>
                  <a:pt x="155" y="17"/>
                </a:lnTo>
                <a:lnTo>
                  <a:pt x="120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2" name="Line 266"/>
          <p:cNvSpPr>
            <a:spLocks noChangeShapeType="1"/>
          </p:cNvSpPr>
          <p:nvPr/>
        </p:nvSpPr>
        <p:spPr bwMode="auto">
          <a:xfrm flipH="1">
            <a:off x="8305525" y="5264064"/>
            <a:ext cx="14829" cy="0"/>
          </a:xfrm>
          <a:prstGeom prst="line">
            <a:avLst/>
          </a:prstGeom>
          <a:solidFill>
            <a:schemeClr val="bg1"/>
          </a:solidFill>
          <a:ln w="0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3" name="Freeform 448"/>
          <p:cNvSpPr>
            <a:spLocks/>
          </p:cNvSpPr>
          <p:nvPr/>
        </p:nvSpPr>
        <p:spPr bwMode="auto">
          <a:xfrm>
            <a:off x="6547364" y="4725746"/>
            <a:ext cx="33365" cy="11118"/>
          </a:xfrm>
          <a:custGeom>
            <a:avLst/>
            <a:gdLst>
              <a:gd name="T0" fmla="*/ 0 w 72"/>
              <a:gd name="T1" fmla="*/ 0 h 23"/>
              <a:gd name="T2" fmla="*/ 20 w 72"/>
              <a:gd name="T3" fmla="*/ 23 h 23"/>
              <a:gd name="T4" fmla="*/ 40 w 72"/>
              <a:gd name="T5" fmla="*/ 23 h 23"/>
              <a:gd name="T6" fmla="*/ 72 w 72"/>
              <a:gd name="T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23">
                <a:moveTo>
                  <a:pt x="0" y="0"/>
                </a:moveTo>
                <a:lnTo>
                  <a:pt x="20" y="23"/>
                </a:lnTo>
                <a:lnTo>
                  <a:pt x="40" y="23"/>
                </a:lnTo>
                <a:lnTo>
                  <a:pt x="72" y="23"/>
                </a:lnTo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4" name="Freeform 449"/>
          <p:cNvSpPr>
            <a:spLocks/>
          </p:cNvSpPr>
          <p:nvPr/>
        </p:nvSpPr>
        <p:spPr bwMode="auto">
          <a:xfrm>
            <a:off x="6546437" y="4730379"/>
            <a:ext cx="111217" cy="165850"/>
          </a:xfrm>
          <a:custGeom>
            <a:avLst/>
            <a:gdLst>
              <a:gd name="T0" fmla="*/ 0 w 239"/>
              <a:gd name="T1" fmla="*/ 0 h 358"/>
              <a:gd name="T2" fmla="*/ 21 w 239"/>
              <a:gd name="T3" fmla="*/ 115 h 358"/>
              <a:gd name="T4" fmla="*/ 73 w 239"/>
              <a:gd name="T5" fmla="*/ 250 h 358"/>
              <a:gd name="T6" fmla="*/ 239 w 239"/>
              <a:gd name="T7" fmla="*/ 358 h 358"/>
              <a:gd name="T8" fmla="*/ 238 w 239"/>
              <a:gd name="T9" fmla="*/ 262 h 358"/>
              <a:gd name="T10" fmla="*/ 188 w 239"/>
              <a:gd name="T11" fmla="*/ 225 h 358"/>
              <a:gd name="T12" fmla="*/ 191 w 239"/>
              <a:gd name="T13" fmla="*/ 91 h 358"/>
              <a:gd name="T14" fmla="*/ 148 w 239"/>
              <a:gd name="T15" fmla="*/ 14 h 358"/>
              <a:gd name="T16" fmla="*/ 73 w 239"/>
              <a:gd name="T17" fmla="*/ 14 h 358"/>
              <a:gd name="T18" fmla="*/ 9 w 239"/>
              <a:gd name="T19" fmla="*/ 7 h 358"/>
              <a:gd name="T20" fmla="*/ 0 w 239"/>
              <a:gd name="T21" fmla="*/ 0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9" h="358">
                <a:moveTo>
                  <a:pt x="0" y="0"/>
                </a:moveTo>
                <a:lnTo>
                  <a:pt x="21" y="115"/>
                </a:lnTo>
                <a:lnTo>
                  <a:pt x="73" y="250"/>
                </a:lnTo>
                <a:lnTo>
                  <a:pt x="239" y="358"/>
                </a:lnTo>
                <a:lnTo>
                  <a:pt x="238" y="262"/>
                </a:lnTo>
                <a:lnTo>
                  <a:pt x="188" y="225"/>
                </a:lnTo>
                <a:lnTo>
                  <a:pt x="191" y="91"/>
                </a:lnTo>
                <a:lnTo>
                  <a:pt x="148" y="14"/>
                </a:lnTo>
                <a:lnTo>
                  <a:pt x="73" y="14"/>
                </a:lnTo>
                <a:lnTo>
                  <a:pt x="9" y="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35" name="Freeform 450"/>
          <p:cNvSpPr>
            <a:spLocks/>
          </p:cNvSpPr>
          <p:nvPr/>
        </p:nvSpPr>
        <p:spPr bwMode="auto">
          <a:xfrm>
            <a:off x="6840236" y="4735012"/>
            <a:ext cx="215020" cy="193646"/>
          </a:xfrm>
          <a:custGeom>
            <a:avLst/>
            <a:gdLst>
              <a:gd name="T0" fmla="*/ 0 w 465"/>
              <a:gd name="T1" fmla="*/ 377 h 418"/>
              <a:gd name="T2" fmla="*/ 26 w 465"/>
              <a:gd name="T3" fmla="*/ 396 h 418"/>
              <a:gd name="T4" fmla="*/ 69 w 465"/>
              <a:gd name="T5" fmla="*/ 418 h 418"/>
              <a:gd name="T6" fmla="*/ 111 w 465"/>
              <a:gd name="T7" fmla="*/ 413 h 418"/>
              <a:gd name="T8" fmla="*/ 143 w 465"/>
              <a:gd name="T9" fmla="*/ 388 h 418"/>
              <a:gd name="T10" fmla="*/ 189 w 465"/>
              <a:gd name="T11" fmla="*/ 355 h 418"/>
              <a:gd name="T12" fmla="*/ 224 w 465"/>
              <a:gd name="T13" fmla="*/ 336 h 418"/>
              <a:gd name="T14" fmla="*/ 259 w 465"/>
              <a:gd name="T15" fmla="*/ 289 h 418"/>
              <a:gd name="T16" fmla="*/ 286 w 465"/>
              <a:gd name="T17" fmla="*/ 226 h 418"/>
              <a:gd name="T18" fmla="*/ 302 w 465"/>
              <a:gd name="T19" fmla="*/ 206 h 418"/>
              <a:gd name="T20" fmla="*/ 339 w 465"/>
              <a:gd name="T21" fmla="*/ 168 h 418"/>
              <a:gd name="T22" fmla="*/ 396 w 465"/>
              <a:gd name="T23" fmla="*/ 148 h 418"/>
              <a:gd name="T24" fmla="*/ 435 w 465"/>
              <a:gd name="T25" fmla="*/ 143 h 418"/>
              <a:gd name="T26" fmla="*/ 465 w 465"/>
              <a:gd name="T27" fmla="*/ 126 h 418"/>
              <a:gd name="T28" fmla="*/ 462 w 465"/>
              <a:gd name="T29" fmla="*/ 104 h 418"/>
              <a:gd name="T30" fmla="*/ 420 w 465"/>
              <a:gd name="T31" fmla="*/ 29 h 418"/>
              <a:gd name="T32" fmla="*/ 387 w 465"/>
              <a:gd name="T33" fmla="*/ 0 h 418"/>
              <a:gd name="T34" fmla="*/ 358 w 465"/>
              <a:gd name="T35" fmla="*/ 5 h 418"/>
              <a:gd name="T36" fmla="*/ 310 w 465"/>
              <a:gd name="T37" fmla="*/ 57 h 418"/>
              <a:gd name="T38" fmla="*/ 307 w 465"/>
              <a:gd name="T39" fmla="*/ 126 h 418"/>
              <a:gd name="T40" fmla="*/ 273 w 465"/>
              <a:gd name="T41" fmla="*/ 157 h 418"/>
              <a:gd name="T42" fmla="*/ 285 w 465"/>
              <a:gd name="T43" fmla="*/ 190 h 418"/>
              <a:gd name="T44" fmla="*/ 273 w 465"/>
              <a:gd name="T45" fmla="*/ 225 h 418"/>
              <a:gd name="T46" fmla="*/ 248 w 465"/>
              <a:gd name="T47" fmla="*/ 225 h 418"/>
              <a:gd name="T48" fmla="*/ 221 w 465"/>
              <a:gd name="T49" fmla="*/ 198 h 418"/>
              <a:gd name="T50" fmla="*/ 162 w 465"/>
              <a:gd name="T51" fmla="*/ 262 h 418"/>
              <a:gd name="T52" fmla="*/ 88 w 465"/>
              <a:gd name="T53" fmla="*/ 314 h 418"/>
              <a:gd name="T54" fmla="*/ 74 w 465"/>
              <a:gd name="T55" fmla="*/ 358 h 418"/>
              <a:gd name="T56" fmla="*/ 36 w 465"/>
              <a:gd name="T57" fmla="*/ 372 h 418"/>
              <a:gd name="T58" fmla="*/ 12 w 465"/>
              <a:gd name="T59" fmla="*/ 372 h 418"/>
              <a:gd name="T60" fmla="*/ 0 w 465"/>
              <a:gd name="T61" fmla="*/ 377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65" h="418">
                <a:moveTo>
                  <a:pt x="0" y="377"/>
                </a:moveTo>
                <a:lnTo>
                  <a:pt x="26" y="396"/>
                </a:lnTo>
                <a:lnTo>
                  <a:pt x="69" y="418"/>
                </a:lnTo>
                <a:lnTo>
                  <a:pt x="111" y="413"/>
                </a:lnTo>
                <a:lnTo>
                  <a:pt x="143" y="388"/>
                </a:lnTo>
                <a:lnTo>
                  <a:pt x="189" y="355"/>
                </a:lnTo>
                <a:lnTo>
                  <a:pt x="224" y="336"/>
                </a:lnTo>
                <a:lnTo>
                  <a:pt x="259" y="289"/>
                </a:lnTo>
                <a:lnTo>
                  <a:pt x="286" y="226"/>
                </a:lnTo>
                <a:lnTo>
                  <a:pt x="302" y="206"/>
                </a:lnTo>
                <a:lnTo>
                  <a:pt x="339" y="168"/>
                </a:lnTo>
                <a:lnTo>
                  <a:pt x="396" y="148"/>
                </a:lnTo>
                <a:lnTo>
                  <a:pt x="435" y="143"/>
                </a:lnTo>
                <a:lnTo>
                  <a:pt x="465" y="126"/>
                </a:lnTo>
                <a:lnTo>
                  <a:pt x="462" y="104"/>
                </a:lnTo>
                <a:lnTo>
                  <a:pt x="420" y="29"/>
                </a:lnTo>
                <a:lnTo>
                  <a:pt x="387" y="0"/>
                </a:lnTo>
                <a:lnTo>
                  <a:pt x="358" y="5"/>
                </a:lnTo>
                <a:lnTo>
                  <a:pt x="310" y="57"/>
                </a:lnTo>
                <a:lnTo>
                  <a:pt x="307" y="126"/>
                </a:lnTo>
                <a:lnTo>
                  <a:pt x="273" y="157"/>
                </a:lnTo>
                <a:lnTo>
                  <a:pt x="285" y="190"/>
                </a:lnTo>
                <a:lnTo>
                  <a:pt x="273" y="225"/>
                </a:lnTo>
                <a:lnTo>
                  <a:pt x="248" y="225"/>
                </a:lnTo>
                <a:lnTo>
                  <a:pt x="221" y="198"/>
                </a:lnTo>
                <a:lnTo>
                  <a:pt x="162" y="262"/>
                </a:lnTo>
                <a:lnTo>
                  <a:pt x="88" y="314"/>
                </a:lnTo>
                <a:lnTo>
                  <a:pt x="74" y="358"/>
                </a:lnTo>
                <a:lnTo>
                  <a:pt x="36" y="372"/>
                </a:lnTo>
                <a:lnTo>
                  <a:pt x="12" y="372"/>
                </a:lnTo>
                <a:lnTo>
                  <a:pt x="0" y="377"/>
                </a:lnTo>
                <a:close/>
              </a:path>
            </a:pathLst>
          </a:custGeom>
          <a:solidFill>
            <a:schemeClr val="bg1"/>
          </a:solidFill>
          <a:ln w="1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336" name="Groupe 732"/>
          <p:cNvGrpSpPr/>
          <p:nvPr/>
        </p:nvGrpSpPr>
        <p:grpSpPr>
          <a:xfrm>
            <a:off x="5894889" y="3791796"/>
            <a:ext cx="2531122" cy="1737258"/>
            <a:chOff x="5894889" y="3935812"/>
            <a:chExt cx="2531122" cy="1737258"/>
          </a:xfrm>
        </p:grpSpPr>
        <p:sp>
          <p:nvSpPr>
            <p:cNvPr id="337" name="Freeform 472"/>
            <p:cNvSpPr>
              <a:spLocks/>
            </p:cNvSpPr>
            <p:nvPr/>
          </p:nvSpPr>
          <p:spPr bwMode="auto">
            <a:xfrm>
              <a:off x="5894889" y="3935812"/>
              <a:ext cx="26878" cy="71343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8 w 59"/>
                <a:gd name="T7" fmla="*/ 36 h 156"/>
                <a:gd name="T8" fmla="*/ 35 w 59"/>
                <a:gd name="T9" fmla="*/ 40 h 156"/>
                <a:gd name="T10" fmla="*/ 28 w 59"/>
                <a:gd name="T11" fmla="*/ 44 h 156"/>
                <a:gd name="T12" fmla="*/ 22 w 59"/>
                <a:gd name="T13" fmla="*/ 49 h 156"/>
                <a:gd name="T14" fmla="*/ 20 w 59"/>
                <a:gd name="T15" fmla="*/ 49 h 156"/>
                <a:gd name="T16" fmla="*/ 17 w 59"/>
                <a:gd name="T17" fmla="*/ 51 h 156"/>
                <a:gd name="T18" fmla="*/ 14 w 59"/>
                <a:gd name="T19" fmla="*/ 52 h 156"/>
                <a:gd name="T20" fmla="*/ 8 w 59"/>
                <a:gd name="T21" fmla="*/ 55 h 156"/>
                <a:gd name="T22" fmla="*/ 1 w 59"/>
                <a:gd name="T23" fmla="*/ 58 h 156"/>
                <a:gd name="T24" fmla="*/ 0 w 59"/>
                <a:gd name="T25" fmla="*/ 58 h 156"/>
                <a:gd name="T26" fmla="*/ 0 w 59"/>
                <a:gd name="T27" fmla="*/ 40 h 156"/>
                <a:gd name="T28" fmla="*/ 6 w 59"/>
                <a:gd name="T29" fmla="*/ 36 h 156"/>
                <a:gd name="T30" fmla="*/ 16 w 59"/>
                <a:gd name="T31" fmla="*/ 30 h 156"/>
                <a:gd name="T32" fmla="*/ 25 w 59"/>
                <a:gd name="T33" fmla="*/ 24 h 156"/>
                <a:gd name="T34" fmla="*/ 28 w 59"/>
                <a:gd name="T35" fmla="*/ 22 h 156"/>
                <a:gd name="T36" fmla="*/ 30 w 59"/>
                <a:gd name="T37" fmla="*/ 21 h 156"/>
                <a:gd name="T38" fmla="*/ 33 w 59"/>
                <a:gd name="T39" fmla="*/ 18 h 156"/>
                <a:gd name="T40" fmla="*/ 40 w 59"/>
                <a:gd name="T41" fmla="*/ 10 h 156"/>
                <a:gd name="T42" fmla="*/ 44 w 59"/>
                <a:gd name="T43" fmla="*/ 4 h 156"/>
                <a:gd name="T44" fmla="*/ 46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40"/>
                  </a:lnTo>
                  <a:lnTo>
                    <a:pt x="28" y="44"/>
                  </a:lnTo>
                  <a:lnTo>
                    <a:pt x="22" y="49"/>
                  </a:lnTo>
                  <a:lnTo>
                    <a:pt x="20" y="49"/>
                  </a:lnTo>
                  <a:lnTo>
                    <a:pt x="17" y="51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8" y="22"/>
                  </a:lnTo>
                  <a:lnTo>
                    <a:pt x="30" y="21"/>
                  </a:lnTo>
                  <a:lnTo>
                    <a:pt x="33" y="18"/>
                  </a:lnTo>
                  <a:lnTo>
                    <a:pt x="40" y="10"/>
                  </a:lnTo>
                  <a:lnTo>
                    <a:pt x="44" y="4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8" name="Freeform 473"/>
            <p:cNvSpPr>
              <a:spLocks noEditPoints="1"/>
            </p:cNvSpPr>
            <p:nvPr/>
          </p:nvSpPr>
          <p:spPr bwMode="auto">
            <a:xfrm>
              <a:off x="5953278" y="3935812"/>
              <a:ext cx="48194" cy="73196"/>
            </a:xfrm>
            <a:custGeom>
              <a:avLst/>
              <a:gdLst>
                <a:gd name="T0" fmla="*/ 24 w 103"/>
                <a:gd name="T1" fmla="*/ 71 h 159"/>
                <a:gd name="T2" fmla="*/ 13 w 103"/>
                <a:gd name="T3" fmla="*/ 60 h 159"/>
                <a:gd name="T4" fmla="*/ 6 w 103"/>
                <a:gd name="T5" fmla="*/ 47 h 159"/>
                <a:gd name="T6" fmla="*/ 6 w 103"/>
                <a:gd name="T7" fmla="*/ 33 h 159"/>
                <a:gd name="T8" fmla="*/ 19 w 103"/>
                <a:gd name="T9" fmla="*/ 13 h 159"/>
                <a:gd name="T10" fmla="*/ 35 w 103"/>
                <a:gd name="T11" fmla="*/ 4 h 159"/>
                <a:gd name="T12" fmla="*/ 60 w 103"/>
                <a:gd name="T13" fmla="*/ 2 h 159"/>
                <a:gd name="T14" fmla="*/ 84 w 103"/>
                <a:gd name="T15" fmla="*/ 13 h 159"/>
                <a:gd name="T16" fmla="*/ 94 w 103"/>
                <a:gd name="T17" fmla="*/ 29 h 159"/>
                <a:gd name="T18" fmla="*/ 96 w 103"/>
                <a:gd name="T19" fmla="*/ 47 h 159"/>
                <a:gd name="T20" fmla="*/ 91 w 103"/>
                <a:gd name="T21" fmla="*/ 60 h 159"/>
                <a:gd name="T22" fmla="*/ 83 w 103"/>
                <a:gd name="T23" fmla="*/ 69 h 159"/>
                <a:gd name="T24" fmla="*/ 81 w 103"/>
                <a:gd name="T25" fmla="*/ 76 h 159"/>
                <a:gd name="T26" fmla="*/ 96 w 103"/>
                <a:gd name="T27" fmla="*/ 88 h 159"/>
                <a:gd name="T28" fmla="*/ 102 w 103"/>
                <a:gd name="T29" fmla="*/ 106 h 159"/>
                <a:gd name="T30" fmla="*/ 102 w 103"/>
                <a:gd name="T31" fmla="*/ 123 h 159"/>
                <a:gd name="T32" fmla="*/ 89 w 103"/>
                <a:gd name="T33" fmla="*/ 146 h 159"/>
                <a:gd name="T34" fmla="*/ 68 w 103"/>
                <a:gd name="T35" fmla="*/ 157 h 159"/>
                <a:gd name="T36" fmla="*/ 48 w 103"/>
                <a:gd name="T37" fmla="*/ 159 h 159"/>
                <a:gd name="T38" fmla="*/ 16 w 103"/>
                <a:gd name="T39" fmla="*/ 149 h 159"/>
                <a:gd name="T40" fmla="*/ 8 w 103"/>
                <a:gd name="T41" fmla="*/ 140 h 159"/>
                <a:gd name="T42" fmla="*/ 0 w 103"/>
                <a:gd name="T43" fmla="*/ 112 h 159"/>
                <a:gd name="T44" fmla="*/ 1 w 103"/>
                <a:gd name="T45" fmla="*/ 96 h 159"/>
                <a:gd name="T46" fmla="*/ 11 w 103"/>
                <a:gd name="T47" fmla="*/ 82 h 159"/>
                <a:gd name="T48" fmla="*/ 30 w 103"/>
                <a:gd name="T49" fmla="*/ 73 h 159"/>
                <a:gd name="T50" fmla="*/ 27 w 103"/>
                <a:gd name="T51" fmla="*/ 40 h 159"/>
                <a:gd name="T52" fmla="*/ 28 w 103"/>
                <a:gd name="T53" fmla="*/ 52 h 159"/>
                <a:gd name="T54" fmla="*/ 36 w 103"/>
                <a:gd name="T55" fmla="*/ 62 h 159"/>
                <a:gd name="T56" fmla="*/ 52 w 103"/>
                <a:gd name="T57" fmla="*/ 65 h 159"/>
                <a:gd name="T58" fmla="*/ 64 w 103"/>
                <a:gd name="T59" fmla="*/ 63 h 159"/>
                <a:gd name="T60" fmla="*/ 73 w 103"/>
                <a:gd name="T61" fmla="*/ 55 h 159"/>
                <a:gd name="T62" fmla="*/ 78 w 103"/>
                <a:gd name="T63" fmla="*/ 41 h 159"/>
                <a:gd name="T64" fmla="*/ 73 w 103"/>
                <a:gd name="T65" fmla="*/ 29 h 159"/>
                <a:gd name="T66" fmla="*/ 59 w 103"/>
                <a:gd name="T67" fmla="*/ 18 h 159"/>
                <a:gd name="T68" fmla="*/ 46 w 103"/>
                <a:gd name="T69" fmla="*/ 18 h 159"/>
                <a:gd name="T70" fmla="*/ 33 w 103"/>
                <a:gd name="T71" fmla="*/ 24 h 159"/>
                <a:gd name="T72" fmla="*/ 27 w 103"/>
                <a:gd name="T73" fmla="*/ 33 h 159"/>
                <a:gd name="T74" fmla="*/ 27 w 103"/>
                <a:gd name="T75" fmla="*/ 40 h 159"/>
                <a:gd name="T76" fmla="*/ 21 w 103"/>
                <a:gd name="T77" fmla="*/ 113 h 159"/>
                <a:gd name="T78" fmla="*/ 22 w 103"/>
                <a:gd name="T79" fmla="*/ 127 h 159"/>
                <a:gd name="T80" fmla="*/ 28 w 103"/>
                <a:gd name="T81" fmla="*/ 137 h 159"/>
                <a:gd name="T82" fmla="*/ 38 w 103"/>
                <a:gd name="T83" fmla="*/ 142 h 159"/>
                <a:gd name="T84" fmla="*/ 52 w 103"/>
                <a:gd name="T85" fmla="*/ 143 h 159"/>
                <a:gd name="T86" fmla="*/ 65 w 103"/>
                <a:gd name="T87" fmla="*/ 142 h 159"/>
                <a:gd name="T88" fmla="*/ 78 w 103"/>
                <a:gd name="T89" fmla="*/ 131 h 159"/>
                <a:gd name="T90" fmla="*/ 84 w 103"/>
                <a:gd name="T91" fmla="*/ 112 h 159"/>
                <a:gd name="T92" fmla="*/ 78 w 103"/>
                <a:gd name="T93" fmla="*/ 96 h 159"/>
                <a:gd name="T94" fmla="*/ 65 w 103"/>
                <a:gd name="T95" fmla="*/ 85 h 159"/>
                <a:gd name="T96" fmla="*/ 44 w 103"/>
                <a:gd name="T97" fmla="*/ 82 h 159"/>
                <a:gd name="T98" fmla="*/ 28 w 103"/>
                <a:gd name="T99" fmla="*/ 90 h 159"/>
                <a:gd name="T100" fmla="*/ 21 w 103"/>
                <a:gd name="T101" fmla="*/ 102 h 159"/>
                <a:gd name="T102" fmla="*/ 21 w 103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59">
                  <a:moveTo>
                    <a:pt x="30" y="73"/>
                  </a:moveTo>
                  <a:lnTo>
                    <a:pt x="27" y="73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5" y="8"/>
                  </a:lnTo>
                  <a:lnTo>
                    <a:pt x="35" y="4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0" y="2"/>
                  </a:lnTo>
                  <a:lnTo>
                    <a:pt x="65" y="4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2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6" y="73"/>
                  </a:lnTo>
                  <a:lnTo>
                    <a:pt x="75" y="73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5"/>
                  </a:lnTo>
                  <a:lnTo>
                    <a:pt x="100" y="98"/>
                  </a:lnTo>
                  <a:lnTo>
                    <a:pt x="102" y="106"/>
                  </a:lnTo>
                  <a:lnTo>
                    <a:pt x="103" y="112"/>
                  </a:lnTo>
                  <a:lnTo>
                    <a:pt x="102" y="117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8" y="157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7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close/>
                  <a:moveTo>
                    <a:pt x="27" y="40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8" y="52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6" y="62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2" y="65"/>
                  </a:lnTo>
                  <a:lnTo>
                    <a:pt x="54" y="65"/>
                  </a:lnTo>
                  <a:lnTo>
                    <a:pt x="57" y="65"/>
                  </a:lnTo>
                  <a:lnTo>
                    <a:pt x="64" y="63"/>
                  </a:lnTo>
                  <a:lnTo>
                    <a:pt x="68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6" y="49"/>
                  </a:lnTo>
                  <a:lnTo>
                    <a:pt x="76" y="43"/>
                  </a:lnTo>
                  <a:lnTo>
                    <a:pt x="78" y="41"/>
                  </a:lnTo>
                  <a:lnTo>
                    <a:pt x="76" y="36"/>
                  </a:lnTo>
                  <a:lnTo>
                    <a:pt x="76" y="33"/>
                  </a:lnTo>
                  <a:lnTo>
                    <a:pt x="73" y="29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9" y="18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46" y="18"/>
                  </a:lnTo>
                  <a:lnTo>
                    <a:pt x="43" y="18"/>
                  </a:lnTo>
                  <a:lnTo>
                    <a:pt x="36" y="21"/>
                  </a:lnTo>
                  <a:lnTo>
                    <a:pt x="33" y="24"/>
                  </a:lnTo>
                  <a:lnTo>
                    <a:pt x="32" y="25"/>
                  </a:lnTo>
                  <a:lnTo>
                    <a:pt x="30" y="29"/>
                  </a:lnTo>
                  <a:lnTo>
                    <a:pt x="27" y="3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7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5" y="132"/>
                  </a:lnTo>
                  <a:lnTo>
                    <a:pt x="28" y="137"/>
                  </a:lnTo>
                  <a:lnTo>
                    <a:pt x="33" y="140"/>
                  </a:lnTo>
                  <a:lnTo>
                    <a:pt x="35" y="140"/>
                  </a:lnTo>
                  <a:lnTo>
                    <a:pt x="38" y="142"/>
                  </a:lnTo>
                  <a:lnTo>
                    <a:pt x="44" y="143"/>
                  </a:lnTo>
                  <a:lnTo>
                    <a:pt x="51" y="143"/>
                  </a:lnTo>
                  <a:lnTo>
                    <a:pt x="52" y="143"/>
                  </a:lnTo>
                  <a:lnTo>
                    <a:pt x="54" y="143"/>
                  </a:lnTo>
                  <a:lnTo>
                    <a:pt x="57" y="143"/>
                  </a:lnTo>
                  <a:lnTo>
                    <a:pt x="65" y="142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1"/>
                  </a:lnTo>
                  <a:lnTo>
                    <a:pt x="80" y="127"/>
                  </a:lnTo>
                  <a:lnTo>
                    <a:pt x="83" y="120"/>
                  </a:lnTo>
                  <a:lnTo>
                    <a:pt x="84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8" y="87"/>
                  </a:lnTo>
                  <a:lnTo>
                    <a:pt x="65" y="85"/>
                  </a:lnTo>
                  <a:lnTo>
                    <a:pt x="57" y="82"/>
                  </a:lnTo>
                  <a:lnTo>
                    <a:pt x="51" y="80"/>
                  </a:lnTo>
                  <a:lnTo>
                    <a:pt x="44" y="82"/>
                  </a:lnTo>
                  <a:lnTo>
                    <a:pt x="40" y="84"/>
                  </a:lnTo>
                  <a:lnTo>
                    <a:pt x="33" y="87"/>
                  </a:lnTo>
                  <a:lnTo>
                    <a:pt x="28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9" name="Freeform 474"/>
            <p:cNvSpPr>
              <a:spLocks/>
            </p:cNvSpPr>
            <p:nvPr/>
          </p:nvSpPr>
          <p:spPr bwMode="auto">
            <a:xfrm>
              <a:off x="5953278" y="3935812"/>
              <a:ext cx="48194" cy="73196"/>
            </a:xfrm>
            <a:custGeom>
              <a:avLst/>
              <a:gdLst>
                <a:gd name="T0" fmla="*/ 27 w 103"/>
                <a:gd name="T1" fmla="*/ 73 h 159"/>
                <a:gd name="T2" fmla="*/ 17 w 103"/>
                <a:gd name="T3" fmla="*/ 66 h 159"/>
                <a:gd name="T4" fmla="*/ 13 w 103"/>
                <a:gd name="T5" fmla="*/ 60 h 159"/>
                <a:gd name="T6" fmla="*/ 8 w 103"/>
                <a:gd name="T7" fmla="*/ 54 h 159"/>
                <a:gd name="T8" fmla="*/ 6 w 103"/>
                <a:gd name="T9" fmla="*/ 41 h 159"/>
                <a:gd name="T10" fmla="*/ 6 w 103"/>
                <a:gd name="T11" fmla="*/ 33 h 159"/>
                <a:gd name="T12" fmla="*/ 16 w 103"/>
                <a:gd name="T13" fmla="*/ 16 h 159"/>
                <a:gd name="T14" fmla="*/ 21 w 103"/>
                <a:gd name="T15" fmla="*/ 11 h 159"/>
                <a:gd name="T16" fmla="*/ 35 w 103"/>
                <a:gd name="T17" fmla="*/ 4 h 159"/>
                <a:gd name="T18" fmla="*/ 51 w 103"/>
                <a:gd name="T19" fmla="*/ 0 h 159"/>
                <a:gd name="T20" fmla="*/ 65 w 103"/>
                <a:gd name="T21" fmla="*/ 4 h 159"/>
                <a:gd name="T22" fmla="*/ 84 w 103"/>
                <a:gd name="T23" fmla="*/ 13 h 159"/>
                <a:gd name="T24" fmla="*/ 89 w 103"/>
                <a:gd name="T25" fmla="*/ 19 h 159"/>
                <a:gd name="T26" fmla="*/ 96 w 103"/>
                <a:gd name="T27" fmla="*/ 40 h 159"/>
                <a:gd name="T28" fmla="*/ 96 w 103"/>
                <a:gd name="T29" fmla="*/ 47 h 159"/>
                <a:gd name="T30" fmla="*/ 91 w 103"/>
                <a:gd name="T31" fmla="*/ 60 h 159"/>
                <a:gd name="T32" fmla="*/ 89 w 103"/>
                <a:gd name="T33" fmla="*/ 62 h 159"/>
                <a:gd name="T34" fmla="*/ 83 w 103"/>
                <a:gd name="T35" fmla="*/ 69 h 159"/>
                <a:gd name="T36" fmla="*/ 75 w 103"/>
                <a:gd name="T37" fmla="*/ 73 h 159"/>
                <a:gd name="T38" fmla="*/ 88 w 103"/>
                <a:gd name="T39" fmla="*/ 80 h 159"/>
                <a:gd name="T40" fmla="*/ 96 w 103"/>
                <a:gd name="T41" fmla="*/ 88 h 159"/>
                <a:gd name="T42" fmla="*/ 100 w 103"/>
                <a:gd name="T43" fmla="*/ 98 h 159"/>
                <a:gd name="T44" fmla="*/ 103 w 103"/>
                <a:gd name="T45" fmla="*/ 112 h 159"/>
                <a:gd name="T46" fmla="*/ 102 w 103"/>
                <a:gd name="T47" fmla="*/ 123 h 159"/>
                <a:gd name="T48" fmla="*/ 91 w 103"/>
                <a:gd name="T49" fmla="*/ 145 h 159"/>
                <a:gd name="T50" fmla="*/ 86 w 103"/>
                <a:gd name="T51" fmla="*/ 149 h 159"/>
                <a:gd name="T52" fmla="*/ 68 w 103"/>
                <a:gd name="T53" fmla="*/ 157 h 159"/>
                <a:gd name="T54" fmla="*/ 52 w 103"/>
                <a:gd name="T55" fmla="*/ 159 h 159"/>
                <a:gd name="T56" fmla="*/ 40 w 103"/>
                <a:gd name="T57" fmla="*/ 159 h 159"/>
                <a:gd name="T58" fmla="*/ 16 w 103"/>
                <a:gd name="T59" fmla="*/ 149 h 159"/>
                <a:gd name="T60" fmla="*/ 11 w 103"/>
                <a:gd name="T61" fmla="*/ 145 h 159"/>
                <a:gd name="T62" fmla="*/ 1 w 103"/>
                <a:gd name="T63" fmla="*/ 129 h 159"/>
                <a:gd name="T64" fmla="*/ 0 w 103"/>
                <a:gd name="T65" fmla="*/ 112 h 159"/>
                <a:gd name="T66" fmla="*/ 0 w 103"/>
                <a:gd name="T67" fmla="*/ 106 h 159"/>
                <a:gd name="T68" fmla="*/ 6 w 103"/>
                <a:gd name="T69" fmla="*/ 90 h 159"/>
                <a:gd name="T70" fmla="*/ 11 w 103"/>
                <a:gd name="T71" fmla="*/ 82 h 159"/>
                <a:gd name="T72" fmla="*/ 22 w 103"/>
                <a:gd name="T73" fmla="*/ 76 h 159"/>
                <a:gd name="T74" fmla="*/ 30 w 103"/>
                <a:gd name="T75" fmla="*/ 7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" h="159">
                  <a:moveTo>
                    <a:pt x="30" y="73"/>
                  </a:moveTo>
                  <a:lnTo>
                    <a:pt x="27" y="73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5" y="8"/>
                  </a:lnTo>
                  <a:lnTo>
                    <a:pt x="35" y="4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0" y="2"/>
                  </a:lnTo>
                  <a:lnTo>
                    <a:pt x="65" y="4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2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6" y="73"/>
                  </a:lnTo>
                  <a:lnTo>
                    <a:pt x="75" y="73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5"/>
                  </a:lnTo>
                  <a:lnTo>
                    <a:pt x="100" y="98"/>
                  </a:lnTo>
                  <a:lnTo>
                    <a:pt x="102" y="106"/>
                  </a:lnTo>
                  <a:lnTo>
                    <a:pt x="103" y="112"/>
                  </a:lnTo>
                  <a:lnTo>
                    <a:pt x="102" y="117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8" y="157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7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0" name="Freeform 475"/>
            <p:cNvSpPr>
              <a:spLocks/>
            </p:cNvSpPr>
            <p:nvPr/>
          </p:nvSpPr>
          <p:spPr bwMode="auto">
            <a:xfrm>
              <a:off x="5965327" y="3943224"/>
              <a:ext cx="24097" cy="22237"/>
            </a:xfrm>
            <a:custGeom>
              <a:avLst/>
              <a:gdLst>
                <a:gd name="T0" fmla="*/ 0 w 51"/>
                <a:gd name="T1" fmla="*/ 24 h 49"/>
                <a:gd name="T2" fmla="*/ 0 w 51"/>
                <a:gd name="T3" fmla="*/ 27 h 49"/>
                <a:gd name="T4" fmla="*/ 0 w 51"/>
                <a:gd name="T5" fmla="*/ 30 h 49"/>
                <a:gd name="T6" fmla="*/ 1 w 51"/>
                <a:gd name="T7" fmla="*/ 36 h 49"/>
                <a:gd name="T8" fmla="*/ 5 w 51"/>
                <a:gd name="T9" fmla="*/ 42 h 49"/>
                <a:gd name="T10" fmla="*/ 6 w 51"/>
                <a:gd name="T11" fmla="*/ 42 h 49"/>
                <a:gd name="T12" fmla="*/ 9 w 51"/>
                <a:gd name="T13" fmla="*/ 46 h 49"/>
                <a:gd name="T14" fmla="*/ 13 w 51"/>
                <a:gd name="T15" fmla="*/ 47 h 49"/>
                <a:gd name="T16" fmla="*/ 19 w 51"/>
                <a:gd name="T17" fmla="*/ 49 h 49"/>
                <a:gd name="T18" fmla="*/ 25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7 w 51"/>
                <a:gd name="T25" fmla="*/ 47 h 49"/>
                <a:gd name="T26" fmla="*/ 41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49 w 51"/>
                <a:gd name="T33" fmla="*/ 33 h 49"/>
                <a:gd name="T34" fmla="*/ 49 w 51"/>
                <a:gd name="T35" fmla="*/ 27 h 49"/>
                <a:gd name="T36" fmla="*/ 51 w 51"/>
                <a:gd name="T37" fmla="*/ 25 h 49"/>
                <a:gd name="T38" fmla="*/ 49 w 51"/>
                <a:gd name="T39" fmla="*/ 20 h 49"/>
                <a:gd name="T40" fmla="*/ 49 w 51"/>
                <a:gd name="T41" fmla="*/ 17 h 49"/>
                <a:gd name="T42" fmla="*/ 46 w 51"/>
                <a:gd name="T43" fmla="*/ 13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2 h 49"/>
                <a:gd name="T50" fmla="*/ 25 w 51"/>
                <a:gd name="T51" fmla="*/ 2 h 49"/>
                <a:gd name="T52" fmla="*/ 25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9 w 51"/>
                <a:gd name="T59" fmla="*/ 5 h 49"/>
                <a:gd name="T60" fmla="*/ 6 w 51"/>
                <a:gd name="T61" fmla="*/ 8 h 49"/>
                <a:gd name="T62" fmla="*/ 5 w 51"/>
                <a:gd name="T63" fmla="*/ 9 h 49"/>
                <a:gd name="T64" fmla="*/ 3 w 51"/>
                <a:gd name="T65" fmla="*/ 13 h 49"/>
                <a:gd name="T66" fmla="*/ 0 w 51"/>
                <a:gd name="T67" fmla="*/ 17 h 49"/>
                <a:gd name="T68" fmla="*/ 0 w 51"/>
                <a:gd name="T69" fmla="*/ 24 h 49"/>
                <a:gd name="T70" fmla="*/ 0 w 51"/>
                <a:gd name="T71" fmla="*/ 24 h 49"/>
                <a:gd name="T72" fmla="*/ 0 w 51"/>
                <a:gd name="T73" fmla="*/ 24 h 49"/>
                <a:gd name="T74" fmla="*/ 0 w 51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4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9" y="46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7" y="47"/>
                  </a:lnTo>
                  <a:lnTo>
                    <a:pt x="41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49" y="33"/>
                  </a:lnTo>
                  <a:lnTo>
                    <a:pt x="49" y="27"/>
                  </a:lnTo>
                  <a:lnTo>
                    <a:pt x="51" y="25"/>
                  </a:lnTo>
                  <a:lnTo>
                    <a:pt x="49" y="20"/>
                  </a:lnTo>
                  <a:lnTo>
                    <a:pt x="49" y="17"/>
                  </a:lnTo>
                  <a:lnTo>
                    <a:pt x="46" y="13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5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1" name="Freeform 476"/>
            <p:cNvSpPr>
              <a:spLocks/>
            </p:cNvSpPr>
            <p:nvPr/>
          </p:nvSpPr>
          <p:spPr bwMode="auto">
            <a:xfrm>
              <a:off x="5962546" y="3972874"/>
              <a:ext cx="29658" cy="28723"/>
            </a:xfrm>
            <a:custGeom>
              <a:avLst/>
              <a:gdLst>
                <a:gd name="T0" fmla="*/ 0 w 63"/>
                <a:gd name="T1" fmla="*/ 32 h 63"/>
                <a:gd name="T2" fmla="*/ 0 w 63"/>
                <a:gd name="T3" fmla="*/ 33 h 63"/>
                <a:gd name="T4" fmla="*/ 0 w 63"/>
                <a:gd name="T5" fmla="*/ 37 h 63"/>
                <a:gd name="T6" fmla="*/ 0 w 63"/>
                <a:gd name="T7" fmla="*/ 41 h 63"/>
                <a:gd name="T8" fmla="*/ 1 w 63"/>
                <a:gd name="T9" fmla="*/ 47 h 63"/>
                <a:gd name="T10" fmla="*/ 3 w 63"/>
                <a:gd name="T11" fmla="*/ 47 h 63"/>
                <a:gd name="T12" fmla="*/ 4 w 63"/>
                <a:gd name="T13" fmla="*/ 52 h 63"/>
                <a:gd name="T14" fmla="*/ 7 w 63"/>
                <a:gd name="T15" fmla="*/ 57 h 63"/>
                <a:gd name="T16" fmla="*/ 12 w 63"/>
                <a:gd name="T17" fmla="*/ 60 h 63"/>
                <a:gd name="T18" fmla="*/ 14 w 63"/>
                <a:gd name="T19" fmla="*/ 60 h 63"/>
                <a:gd name="T20" fmla="*/ 17 w 63"/>
                <a:gd name="T21" fmla="*/ 62 h 63"/>
                <a:gd name="T22" fmla="*/ 23 w 63"/>
                <a:gd name="T23" fmla="*/ 63 h 63"/>
                <a:gd name="T24" fmla="*/ 30 w 63"/>
                <a:gd name="T25" fmla="*/ 63 h 63"/>
                <a:gd name="T26" fmla="*/ 31 w 63"/>
                <a:gd name="T27" fmla="*/ 63 h 63"/>
                <a:gd name="T28" fmla="*/ 33 w 63"/>
                <a:gd name="T29" fmla="*/ 63 h 63"/>
                <a:gd name="T30" fmla="*/ 36 w 63"/>
                <a:gd name="T31" fmla="*/ 63 h 63"/>
                <a:gd name="T32" fmla="*/ 44 w 63"/>
                <a:gd name="T33" fmla="*/ 62 h 63"/>
                <a:gd name="T34" fmla="*/ 51 w 63"/>
                <a:gd name="T35" fmla="*/ 57 h 63"/>
                <a:gd name="T36" fmla="*/ 54 w 63"/>
                <a:gd name="T37" fmla="*/ 55 h 63"/>
                <a:gd name="T38" fmla="*/ 57 w 63"/>
                <a:gd name="T39" fmla="*/ 51 h 63"/>
                <a:gd name="T40" fmla="*/ 59 w 63"/>
                <a:gd name="T41" fmla="*/ 47 h 63"/>
                <a:gd name="T42" fmla="*/ 62 w 63"/>
                <a:gd name="T43" fmla="*/ 40 h 63"/>
                <a:gd name="T44" fmla="*/ 63 w 63"/>
                <a:gd name="T45" fmla="*/ 32 h 63"/>
                <a:gd name="T46" fmla="*/ 62 w 63"/>
                <a:gd name="T47" fmla="*/ 27 h 63"/>
                <a:gd name="T48" fmla="*/ 60 w 63"/>
                <a:gd name="T49" fmla="*/ 22 h 63"/>
                <a:gd name="T50" fmla="*/ 57 w 63"/>
                <a:gd name="T51" fmla="*/ 16 h 63"/>
                <a:gd name="T52" fmla="*/ 54 w 63"/>
                <a:gd name="T53" fmla="*/ 10 h 63"/>
                <a:gd name="T54" fmla="*/ 47 w 63"/>
                <a:gd name="T55" fmla="*/ 7 h 63"/>
                <a:gd name="T56" fmla="*/ 44 w 63"/>
                <a:gd name="T57" fmla="*/ 5 h 63"/>
                <a:gd name="T58" fmla="*/ 36 w 63"/>
                <a:gd name="T59" fmla="*/ 2 h 63"/>
                <a:gd name="T60" fmla="*/ 30 w 63"/>
                <a:gd name="T61" fmla="*/ 0 h 63"/>
                <a:gd name="T62" fmla="*/ 23 w 63"/>
                <a:gd name="T63" fmla="*/ 2 h 63"/>
                <a:gd name="T64" fmla="*/ 19 w 63"/>
                <a:gd name="T65" fmla="*/ 4 h 63"/>
                <a:gd name="T66" fmla="*/ 12 w 63"/>
                <a:gd name="T67" fmla="*/ 7 h 63"/>
                <a:gd name="T68" fmla="*/ 7 w 63"/>
                <a:gd name="T69" fmla="*/ 10 h 63"/>
                <a:gd name="T70" fmla="*/ 6 w 63"/>
                <a:gd name="T71" fmla="*/ 13 h 63"/>
                <a:gd name="T72" fmla="*/ 3 w 63"/>
                <a:gd name="T73" fmla="*/ 16 h 63"/>
                <a:gd name="T74" fmla="*/ 0 w 63"/>
                <a:gd name="T75" fmla="*/ 22 h 63"/>
                <a:gd name="T76" fmla="*/ 0 w 63"/>
                <a:gd name="T77" fmla="*/ 30 h 63"/>
                <a:gd name="T78" fmla="*/ 0 w 63"/>
                <a:gd name="T79" fmla="*/ 32 h 63"/>
                <a:gd name="T80" fmla="*/ 0 w 63"/>
                <a:gd name="T81" fmla="*/ 32 h 63"/>
                <a:gd name="T82" fmla="*/ 0 w 63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63">
                  <a:moveTo>
                    <a:pt x="0" y="32"/>
                  </a:move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4" y="52"/>
                  </a:lnTo>
                  <a:lnTo>
                    <a:pt x="7" y="57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23" y="63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3" y="63"/>
                  </a:lnTo>
                  <a:lnTo>
                    <a:pt x="36" y="63"/>
                  </a:lnTo>
                  <a:lnTo>
                    <a:pt x="44" y="62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1"/>
                  </a:lnTo>
                  <a:lnTo>
                    <a:pt x="59" y="47"/>
                  </a:lnTo>
                  <a:lnTo>
                    <a:pt x="62" y="40"/>
                  </a:lnTo>
                  <a:lnTo>
                    <a:pt x="63" y="32"/>
                  </a:lnTo>
                  <a:lnTo>
                    <a:pt x="62" y="27"/>
                  </a:lnTo>
                  <a:lnTo>
                    <a:pt x="60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2" name="Freeform 477"/>
            <p:cNvSpPr>
              <a:spLocks noEditPoints="1"/>
            </p:cNvSpPr>
            <p:nvPr/>
          </p:nvSpPr>
          <p:spPr bwMode="auto">
            <a:xfrm>
              <a:off x="6018155" y="3935812"/>
              <a:ext cx="48194" cy="73196"/>
            </a:xfrm>
            <a:custGeom>
              <a:avLst/>
              <a:gdLst>
                <a:gd name="T0" fmla="*/ 82 w 104"/>
                <a:gd name="T1" fmla="*/ 41 h 159"/>
                <a:gd name="T2" fmla="*/ 78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8 h 159"/>
                <a:gd name="T12" fmla="*/ 39 w 104"/>
                <a:gd name="T13" fmla="*/ 22 h 159"/>
                <a:gd name="T14" fmla="*/ 34 w 104"/>
                <a:gd name="T15" fmla="*/ 27 h 159"/>
                <a:gd name="T16" fmla="*/ 24 w 104"/>
                <a:gd name="T17" fmla="*/ 40 h 159"/>
                <a:gd name="T18" fmla="*/ 23 w 104"/>
                <a:gd name="T19" fmla="*/ 44 h 159"/>
                <a:gd name="T20" fmla="*/ 19 w 104"/>
                <a:gd name="T21" fmla="*/ 60 h 159"/>
                <a:gd name="T22" fmla="*/ 19 w 104"/>
                <a:gd name="T23" fmla="*/ 77 h 159"/>
                <a:gd name="T24" fmla="*/ 27 w 104"/>
                <a:gd name="T25" fmla="*/ 68 h 159"/>
                <a:gd name="T26" fmla="*/ 35 w 104"/>
                <a:gd name="T27" fmla="*/ 62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90 w 104"/>
                <a:gd name="T35" fmla="*/ 69 h 159"/>
                <a:gd name="T36" fmla="*/ 94 w 104"/>
                <a:gd name="T37" fmla="*/ 77 h 159"/>
                <a:gd name="T38" fmla="*/ 102 w 104"/>
                <a:gd name="T39" fmla="*/ 102 h 159"/>
                <a:gd name="T40" fmla="*/ 102 w 104"/>
                <a:gd name="T41" fmla="*/ 113 h 159"/>
                <a:gd name="T42" fmla="*/ 98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3 h 159"/>
                <a:gd name="T50" fmla="*/ 74 w 104"/>
                <a:gd name="T51" fmla="*/ 156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5 w 104"/>
                <a:gd name="T59" fmla="*/ 142 h 159"/>
                <a:gd name="T60" fmla="*/ 5 w 104"/>
                <a:gd name="T61" fmla="*/ 124 h 159"/>
                <a:gd name="T62" fmla="*/ 0 w 104"/>
                <a:gd name="T63" fmla="*/ 84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8 h 159"/>
                <a:gd name="T70" fmla="*/ 35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6 w 104"/>
                <a:gd name="T77" fmla="*/ 11 h 159"/>
                <a:gd name="T78" fmla="*/ 94 w 104"/>
                <a:gd name="T79" fmla="*/ 22 h 159"/>
                <a:gd name="T80" fmla="*/ 101 w 104"/>
                <a:gd name="T81" fmla="*/ 40 h 159"/>
                <a:gd name="T82" fmla="*/ 101 w 104"/>
                <a:gd name="T83" fmla="*/ 40 h 159"/>
                <a:gd name="T84" fmla="*/ 23 w 104"/>
                <a:gd name="T85" fmla="*/ 109 h 159"/>
                <a:gd name="T86" fmla="*/ 23 w 104"/>
                <a:gd name="T87" fmla="*/ 118 h 159"/>
                <a:gd name="T88" fmla="*/ 26 w 104"/>
                <a:gd name="T89" fmla="*/ 126 h 159"/>
                <a:gd name="T90" fmla="*/ 32 w 104"/>
                <a:gd name="T91" fmla="*/ 135 h 159"/>
                <a:gd name="T92" fmla="*/ 39 w 104"/>
                <a:gd name="T93" fmla="*/ 138 h 159"/>
                <a:gd name="T94" fmla="*/ 50 w 104"/>
                <a:gd name="T95" fmla="*/ 143 h 159"/>
                <a:gd name="T96" fmla="*/ 56 w 104"/>
                <a:gd name="T97" fmla="*/ 143 h 159"/>
                <a:gd name="T98" fmla="*/ 67 w 104"/>
                <a:gd name="T99" fmla="*/ 140 h 159"/>
                <a:gd name="T100" fmla="*/ 75 w 104"/>
                <a:gd name="T101" fmla="*/ 134 h 159"/>
                <a:gd name="T102" fmla="*/ 80 w 104"/>
                <a:gd name="T103" fmla="*/ 126 h 159"/>
                <a:gd name="T104" fmla="*/ 85 w 104"/>
                <a:gd name="T105" fmla="*/ 107 h 159"/>
                <a:gd name="T106" fmla="*/ 80 w 104"/>
                <a:gd name="T107" fmla="*/ 91 h 159"/>
                <a:gd name="T108" fmla="*/ 75 w 104"/>
                <a:gd name="T109" fmla="*/ 82 h 159"/>
                <a:gd name="T110" fmla="*/ 67 w 104"/>
                <a:gd name="T111" fmla="*/ 77 h 159"/>
                <a:gd name="T112" fmla="*/ 53 w 104"/>
                <a:gd name="T113" fmla="*/ 73 h 159"/>
                <a:gd name="T114" fmla="*/ 42 w 104"/>
                <a:gd name="T115" fmla="*/ 76 h 159"/>
                <a:gd name="T116" fmla="*/ 31 w 104"/>
                <a:gd name="T117" fmla="*/ 82 h 159"/>
                <a:gd name="T118" fmla="*/ 26 w 104"/>
                <a:gd name="T119" fmla="*/ 88 h 159"/>
                <a:gd name="T120" fmla="*/ 23 w 104"/>
                <a:gd name="T121" fmla="*/ 104 h 159"/>
                <a:gd name="T122" fmla="*/ 23 w 104"/>
                <a:gd name="T123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59">
                  <a:moveTo>
                    <a:pt x="101" y="40"/>
                  </a:moveTo>
                  <a:lnTo>
                    <a:pt x="82" y="41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1" y="18"/>
                  </a:lnTo>
                  <a:lnTo>
                    <a:pt x="56" y="16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2" y="21"/>
                  </a:lnTo>
                  <a:lnTo>
                    <a:pt x="39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3" y="44"/>
                  </a:lnTo>
                  <a:lnTo>
                    <a:pt x="21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3" y="73"/>
                  </a:lnTo>
                  <a:lnTo>
                    <a:pt x="27" y="68"/>
                  </a:lnTo>
                  <a:lnTo>
                    <a:pt x="34" y="63"/>
                  </a:lnTo>
                  <a:lnTo>
                    <a:pt x="35" y="62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4" y="57"/>
                  </a:lnTo>
                  <a:lnTo>
                    <a:pt x="58" y="55"/>
                  </a:lnTo>
                  <a:lnTo>
                    <a:pt x="66" y="57"/>
                  </a:lnTo>
                  <a:lnTo>
                    <a:pt x="72" y="58"/>
                  </a:lnTo>
                  <a:lnTo>
                    <a:pt x="82" y="65"/>
                  </a:lnTo>
                  <a:lnTo>
                    <a:pt x="90" y="69"/>
                  </a:lnTo>
                  <a:lnTo>
                    <a:pt x="91" y="73"/>
                  </a:lnTo>
                  <a:lnTo>
                    <a:pt x="94" y="77"/>
                  </a:lnTo>
                  <a:lnTo>
                    <a:pt x="101" y="90"/>
                  </a:lnTo>
                  <a:lnTo>
                    <a:pt x="102" y="102"/>
                  </a:lnTo>
                  <a:lnTo>
                    <a:pt x="104" y="106"/>
                  </a:lnTo>
                  <a:lnTo>
                    <a:pt x="102" y="113"/>
                  </a:lnTo>
                  <a:lnTo>
                    <a:pt x="101" y="123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7" y="154"/>
                  </a:lnTo>
                  <a:lnTo>
                    <a:pt x="74" y="156"/>
                  </a:lnTo>
                  <a:lnTo>
                    <a:pt x="66" y="159"/>
                  </a:lnTo>
                  <a:lnTo>
                    <a:pt x="56" y="159"/>
                  </a:lnTo>
                  <a:lnTo>
                    <a:pt x="54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5"/>
                  </a:lnTo>
                  <a:lnTo>
                    <a:pt x="15" y="142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8"/>
                  </a:lnTo>
                  <a:lnTo>
                    <a:pt x="23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1" y="18"/>
                  </a:lnTo>
                  <a:lnTo>
                    <a:pt x="94" y="22"/>
                  </a:lnTo>
                  <a:lnTo>
                    <a:pt x="99" y="32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close/>
                  <a:moveTo>
                    <a:pt x="23" y="106"/>
                  </a:moveTo>
                  <a:lnTo>
                    <a:pt x="23" y="109"/>
                  </a:lnTo>
                  <a:lnTo>
                    <a:pt x="23" y="112"/>
                  </a:lnTo>
                  <a:lnTo>
                    <a:pt x="23" y="118"/>
                  </a:lnTo>
                  <a:lnTo>
                    <a:pt x="24" y="124"/>
                  </a:lnTo>
                  <a:lnTo>
                    <a:pt x="26" y="126"/>
                  </a:lnTo>
                  <a:lnTo>
                    <a:pt x="27" y="131"/>
                  </a:lnTo>
                  <a:lnTo>
                    <a:pt x="32" y="135"/>
                  </a:lnTo>
                  <a:lnTo>
                    <a:pt x="37" y="138"/>
                  </a:lnTo>
                  <a:lnTo>
                    <a:pt x="39" y="138"/>
                  </a:lnTo>
                  <a:lnTo>
                    <a:pt x="42" y="142"/>
                  </a:lnTo>
                  <a:lnTo>
                    <a:pt x="50" y="143"/>
                  </a:lnTo>
                  <a:lnTo>
                    <a:pt x="54" y="143"/>
                  </a:lnTo>
                  <a:lnTo>
                    <a:pt x="56" y="143"/>
                  </a:lnTo>
                  <a:lnTo>
                    <a:pt x="59" y="143"/>
                  </a:lnTo>
                  <a:lnTo>
                    <a:pt x="67" y="140"/>
                  </a:lnTo>
                  <a:lnTo>
                    <a:pt x="74" y="135"/>
                  </a:lnTo>
                  <a:lnTo>
                    <a:pt x="75" y="134"/>
                  </a:lnTo>
                  <a:lnTo>
                    <a:pt x="78" y="129"/>
                  </a:lnTo>
                  <a:lnTo>
                    <a:pt x="80" y="126"/>
                  </a:lnTo>
                  <a:lnTo>
                    <a:pt x="83" y="117"/>
                  </a:lnTo>
                  <a:lnTo>
                    <a:pt x="85" y="107"/>
                  </a:lnTo>
                  <a:lnTo>
                    <a:pt x="83" y="101"/>
                  </a:lnTo>
                  <a:lnTo>
                    <a:pt x="80" y="91"/>
                  </a:lnTo>
                  <a:lnTo>
                    <a:pt x="75" y="85"/>
                  </a:lnTo>
                  <a:lnTo>
                    <a:pt x="75" y="82"/>
                  </a:lnTo>
                  <a:lnTo>
                    <a:pt x="70" y="79"/>
                  </a:lnTo>
                  <a:lnTo>
                    <a:pt x="67" y="77"/>
                  </a:lnTo>
                  <a:lnTo>
                    <a:pt x="59" y="74"/>
                  </a:lnTo>
                  <a:lnTo>
                    <a:pt x="53" y="73"/>
                  </a:lnTo>
                  <a:lnTo>
                    <a:pt x="46" y="74"/>
                  </a:lnTo>
                  <a:lnTo>
                    <a:pt x="42" y="76"/>
                  </a:lnTo>
                  <a:lnTo>
                    <a:pt x="35" y="79"/>
                  </a:lnTo>
                  <a:lnTo>
                    <a:pt x="31" y="82"/>
                  </a:lnTo>
                  <a:lnTo>
                    <a:pt x="29" y="85"/>
                  </a:lnTo>
                  <a:lnTo>
                    <a:pt x="26" y="88"/>
                  </a:lnTo>
                  <a:lnTo>
                    <a:pt x="23" y="96"/>
                  </a:lnTo>
                  <a:lnTo>
                    <a:pt x="23" y="104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3" name="Freeform 478"/>
            <p:cNvSpPr>
              <a:spLocks/>
            </p:cNvSpPr>
            <p:nvPr/>
          </p:nvSpPr>
          <p:spPr bwMode="auto">
            <a:xfrm>
              <a:off x="6018155" y="3935812"/>
              <a:ext cx="48194" cy="73196"/>
            </a:xfrm>
            <a:custGeom>
              <a:avLst/>
              <a:gdLst>
                <a:gd name="T0" fmla="*/ 82 w 104"/>
                <a:gd name="T1" fmla="*/ 41 h 159"/>
                <a:gd name="T2" fmla="*/ 78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8 h 159"/>
                <a:gd name="T12" fmla="*/ 39 w 104"/>
                <a:gd name="T13" fmla="*/ 22 h 159"/>
                <a:gd name="T14" fmla="*/ 34 w 104"/>
                <a:gd name="T15" fmla="*/ 27 h 159"/>
                <a:gd name="T16" fmla="*/ 24 w 104"/>
                <a:gd name="T17" fmla="*/ 40 h 159"/>
                <a:gd name="T18" fmla="*/ 23 w 104"/>
                <a:gd name="T19" fmla="*/ 44 h 159"/>
                <a:gd name="T20" fmla="*/ 19 w 104"/>
                <a:gd name="T21" fmla="*/ 60 h 159"/>
                <a:gd name="T22" fmla="*/ 19 w 104"/>
                <a:gd name="T23" fmla="*/ 77 h 159"/>
                <a:gd name="T24" fmla="*/ 27 w 104"/>
                <a:gd name="T25" fmla="*/ 68 h 159"/>
                <a:gd name="T26" fmla="*/ 35 w 104"/>
                <a:gd name="T27" fmla="*/ 62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90 w 104"/>
                <a:gd name="T35" fmla="*/ 69 h 159"/>
                <a:gd name="T36" fmla="*/ 94 w 104"/>
                <a:gd name="T37" fmla="*/ 77 h 159"/>
                <a:gd name="T38" fmla="*/ 102 w 104"/>
                <a:gd name="T39" fmla="*/ 102 h 159"/>
                <a:gd name="T40" fmla="*/ 102 w 104"/>
                <a:gd name="T41" fmla="*/ 113 h 159"/>
                <a:gd name="T42" fmla="*/ 98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3 h 159"/>
                <a:gd name="T50" fmla="*/ 74 w 104"/>
                <a:gd name="T51" fmla="*/ 156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5 w 104"/>
                <a:gd name="T59" fmla="*/ 142 h 159"/>
                <a:gd name="T60" fmla="*/ 5 w 104"/>
                <a:gd name="T61" fmla="*/ 124 h 159"/>
                <a:gd name="T62" fmla="*/ 0 w 104"/>
                <a:gd name="T63" fmla="*/ 84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8 h 159"/>
                <a:gd name="T70" fmla="*/ 35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6 w 104"/>
                <a:gd name="T77" fmla="*/ 11 h 159"/>
                <a:gd name="T78" fmla="*/ 94 w 104"/>
                <a:gd name="T79" fmla="*/ 22 h 159"/>
                <a:gd name="T80" fmla="*/ 101 w 104"/>
                <a:gd name="T81" fmla="*/ 40 h 159"/>
                <a:gd name="T82" fmla="*/ 101 w 104"/>
                <a:gd name="T83" fmla="*/ 4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59">
                  <a:moveTo>
                    <a:pt x="101" y="40"/>
                  </a:moveTo>
                  <a:lnTo>
                    <a:pt x="82" y="41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1" y="18"/>
                  </a:lnTo>
                  <a:lnTo>
                    <a:pt x="56" y="16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2" y="21"/>
                  </a:lnTo>
                  <a:lnTo>
                    <a:pt x="39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3" y="44"/>
                  </a:lnTo>
                  <a:lnTo>
                    <a:pt x="21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3" y="73"/>
                  </a:lnTo>
                  <a:lnTo>
                    <a:pt x="27" y="68"/>
                  </a:lnTo>
                  <a:lnTo>
                    <a:pt x="34" y="63"/>
                  </a:lnTo>
                  <a:lnTo>
                    <a:pt x="35" y="62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4" y="57"/>
                  </a:lnTo>
                  <a:lnTo>
                    <a:pt x="58" y="55"/>
                  </a:lnTo>
                  <a:lnTo>
                    <a:pt x="66" y="57"/>
                  </a:lnTo>
                  <a:lnTo>
                    <a:pt x="72" y="58"/>
                  </a:lnTo>
                  <a:lnTo>
                    <a:pt x="82" y="65"/>
                  </a:lnTo>
                  <a:lnTo>
                    <a:pt x="90" y="69"/>
                  </a:lnTo>
                  <a:lnTo>
                    <a:pt x="91" y="73"/>
                  </a:lnTo>
                  <a:lnTo>
                    <a:pt x="94" y="77"/>
                  </a:lnTo>
                  <a:lnTo>
                    <a:pt x="101" y="90"/>
                  </a:lnTo>
                  <a:lnTo>
                    <a:pt x="102" y="102"/>
                  </a:lnTo>
                  <a:lnTo>
                    <a:pt x="104" y="106"/>
                  </a:lnTo>
                  <a:lnTo>
                    <a:pt x="102" y="113"/>
                  </a:lnTo>
                  <a:lnTo>
                    <a:pt x="101" y="123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7" y="154"/>
                  </a:lnTo>
                  <a:lnTo>
                    <a:pt x="74" y="156"/>
                  </a:lnTo>
                  <a:lnTo>
                    <a:pt x="66" y="159"/>
                  </a:lnTo>
                  <a:lnTo>
                    <a:pt x="56" y="159"/>
                  </a:lnTo>
                  <a:lnTo>
                    <a:pt x="54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5"/>
                  </a:lnTo>
                  <a:lnTo>
                    <a:pt x="15" y="142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8"/>
                  </a:lnTo>
                  <a:lnTo>
                    <a:pt x="23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1" y="18"/>
                  </a:lnTo>
                  <a:lnTo>
                    <a:pt x="94" y="22"/>
                  </a:lnTo>
                  <a:lnTo>
                    <a:pt x="99" y="32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4" name="Freeform 479"/>
            <p:cNvSpPr>
              <a:spLocks/>
            </p:cNvSpPr>
            <p:nvPr/>
          </p:nvSpPr>
          <p:spPr bwMode="auto">
            <a:xfrm>
              <a:off x="6028350" y="3969167"/>
              <a:ext cx="28731" cy="32429"/>
            </a:xfrm>
            <a:custGeom>
              <a:avLst/>
              <a:gdLst>
                <a:gd name="T0" fmla="*/ 0 w 62"/>
                <a:gd name="T1" fmla="*/ 33 h 70"/>
                <a:gd name="T2" fmla="*/ 0 w 62"/>
                <a:gd name="T3" fmla="*/ 36 h 70"/>
                <a:gd name="T4" fmla="*/ 0 w 62"/>
                <a:gd name="T5" fmla="*/ 39 h 70"/>
                <a:gd name="T6" fmla="*/ 0 w 62"/>
                <a:gd name="T7" fmla="*/ 45 h 70"/>
                <a:gd name="T8" fmla="*/ 1 w 62"/>
                <a:gd name="T9" fmla="*/ 51 h 70"/>
                <a:gd name="T10" fmla="*/ 3 w 62"/>
                <a:gd name="T11" fmla="*/ 53 h 70"/>
                <a:gd name="T12" fmla="*/ 4 w 62"/>
                <a:gd name="T13" fmla="*/ 58 h 70"/>
                <a:gd name="T14" fmla="*/ 9 w 62"/>
                <a:gd name="T15" fmla="*/ 62 h 70"/>
                <a:gd name="T16" fmla="*/ 14 w 62"/>
                <a:gd name="T17" fmla="*/ 65 h 70"/>
                <a:gd name="T18" fmla="*/ 16 w 62"/>
                <a:gd name="T19" fmla="*/ 65 h 70"/>
                <a:gd name="T20" fmla="*/ 19 w 62"/>
                <a:gd name="T21" fmla="*/ 69 h 70"/>
                <a:gd name="T22" fmla="*/ 27 w 62"/>
                <a:gd name="T23" fmla="*/ 70 h 70"/>
                <a:gd name="T24" fmla="*/ 31 w 62"/>
                <a:gd name="T25" fmla="*/ 70 h 70"/>
                <a:gd name="T26" fmla="*/ 33 w 62"/>
                <a:gd name="T27" fmla="*/ 70 h 70"/>
                <a:gd name="T28" fmla="*/ 36 w 62"/>
                <a:gd name="T29" fmla="*/ 70 h 70"/>
                <a:gd name="T30" fmla="*/ 44 w 62"/>
                <a:gd name="T31" fmla="*/ 67 h 70"/>
                <a:gd name="T32" fmla="*/ 51 w 62"/>
                <a:gd name="T33" fmla="*/ 62 h 70"/>
                <a:gd name="T34" fmla="*/ 52 w 62"/>
                <a:gd name="T35" fmla="*/ 61 h 70"/>
                <a:gd name="T36" fmla="*/ 55 w 62"/>
                <a:gd name="T37" fmla="*/ 56 h 70"/>
                <a:gd name="T38" fmla="*/ 57 w 62"/>
                <a:gd name="T39" fmla="*/ 53 h 70"/>
                <a:gd name="T40" fmla="*/ 60 w 62"/>
                <a:gd name="T41" fmla="*/ 44 h 70"/>
                <a:gd name="T42" fmla="*/ 62 w 62"/>
                <a:gd name="T43" fmla="*/ 34 h 70"/>
                <a:gd name="T44" fmla="*/ 60 w 62"/>
                <a:gd name="T45" fmla="*/ 28 h 70"/>
                <a:gd name="T46" fmla="*/ 57 w 62"/>
                <a:gd name="T47" fmla="*/ 18 h 70"/>
                <a:gd name="T48" fmla="*/ 52 w 62"/>
                <a:gd name="T49" fmla="*/ 12 h 70"/>
                <a:gd name="T50" fmla="*/ 52 w 62"/>
                <a:gd name="T51" fmla="*/ 9 h 70"/>
                <a:gd name="T52" fmla="*/ 47 w 62"/>
                <a:gd name="T53" fmla="*/ 6 h 70"/>
                <a:gd name="T54" fmla="*/ 44 w 62"/>
                <a:gd name="T55" fmla="*/ 4 h 70"/>
                <a:gd name="T56" fmla="*/ 36 w 62"/>
                <a:gd name="T57" fmla="*/ 1 h 70"/>
                <a:gd name="T58" fmla="*/ 30 w 62"/>
                <a:gd name="T59" fmla="*/ 0 h 70"/>
                <a:gd name="T60" fmla="*/ 23 w 62"/>
                <a:gd name="T61" fmla="*/ 1 h 70"/>
                <a:gd name="T62" fmla="*/ 19 w 62"/>
                <a:gd name="T63" fmla="*/ 3 h 70"/>
                <a:gd name="T64" fmla="*/ 12 w 62"/>
                <a:gd name="T65" fmla="*/ 6 h 70"/>
                <a:gd name="T66" fmla="*/ 8 w 62"/>
                <a:gd name="T67" fmla="*/ 9 h 70"/>
                <a:gd name="T68" fmla="*/ 6 w 62"/>
                <a:gd name="T69" fmla="*/ 12 h 70"/>
                <a:gd name="T70" fmla="*/ 3 w 62"/>
                <a:gd name="T71" fmla="*/ 15 h 70"/>
                <a:gd name="T72" fmla="*/ 0 w 62"/>
                <a:gd name="T73" fmla="*/ 23 h 70"/>
                <a:gd name="T74" fmla="*/ 0 w 62"/>
                <a:gd name="T75" fmla="*/ 31 h 70"/>
                <a:gd name="T76" fmla="*/ 0 w 62"/>
                <a:gd name="T77" fmla="*/ 33 h 70"/>
                <a:gd name="T78" fmla="*/ 0 w 62"/>
                <a:gd name="T79" fmla="*/ 33 h 70"/>
                <a:gd name="T80" fmla="*/ 0 w 62"/>
                <a:gd name="T81" fmla="*/ 3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0">
                  <a:moveTo>
                    <a:pt x="0" y="33"/>
                  </a:moveTo>
                  <a:lnTo>
                    <a:pt x="0" y="36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1" y="51"/>
                  </a:lnTo>
                  <a:lnTo>
                    <a:pt x="3" y="53"/>
                  </a:lnTo>
                  <a:lnTo>
                    <a:pt x="4" y="58"/>
                  </a:lnTo>
                  <a:lnTo>
                    <a:pt x="9" y="62"/>
                  </a:lnTo>
                  <a:lnTo>
                    <a:pt x="14" y="65"/>
                  </a:lnTo>
                  <a:lnTo>
                    <a:pt x="16" y="65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1" y="70"/>
                  </a:lnTo>
                  <a:lnTo>
                    <a:pt x="33" y="70"/>
                  </a:lnTo>
                  <a:lnTo>
                    <a:pt x="36" y="70"/>
                  </a:lnTo>
                  <a:lnTo>
                    <a:pt x="44" y="67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5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4"/>
                  </a:lnTo>
                  <a:lnTo>
                    <a:pt x="60" y="28"/>
                  </a:lnTo>
                  <a:lnTo>
                    <a:pt x="57" y="18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5" name="Freeform 480"/>
            <p:cNvSpPr>
              <a:spLocks noEditPoints="1"/>
            </p:cNvSpPr>
            <p:nvPr/>
          </p:nvSpPr>
          <p:spPr bwMode="auto">
            <a:xfrm>
              <a:off x="6083032" y="3935812"/>
              <a:ext cx="48194" cy="73196"/>
            </a:xfrm>
            <a:custGeom>
              <a:avLst/>
              <a:gdLst>
                <a:gd name="T0" fmla="*/ 22 w 103"/>
                <a:gd name="T1" fmla="*/ 123 h 159"/>
                <a:gd name="T2" fmla="*/ 28 w 103"/>
                <a:gd name="T3" fmla="*/ 138 h 159"/>
                <a:gd name="T4" fmla="*/ 35 w 103"/>
                <a:gd name="T5" fmla="*/ 142 h 159"/>
                <a:gd name="T6" fmla="*/ 51 w 103"/>
                <a:gd name="T7" fmla="*/ 143 h 159"/>
                <a:gd name="T8" fmla="*/ 64 w 103"/>
                <a:gd name="T9" fmla="*/ 140 h 159"/>
                <a:gd name="T10" fmla="*/ 73 w 103"/>
                <a:gd name="T11" fmla="*/ 131 h 159"/>
                <a:gd name="T12" fmla="*/ 78 w 103"/>
                <a:gd name="T13" fmla="*/ 120 h 159"/>
                <a:gd name="T14" fmla="*/ 81 w 103"/>
                <a:gd name="T15" fmla="*/ 109 h 159"/>
                <a:gd name="T16" fmla="*/ 83 w 103"/>
                <a:gd name="T17" fmla="*/ 90 h 159"/>
                <a:gd name="T18" fmla="*/ 84 w 103"/>
                <a:gd name="T19" fmla="*/ 84 h 159"/>
                <a:gd name="T20" fmla="*/ 75 w 103"/>
                <a:gd name="T21" fmla="*/ 93 h 159"/>
                <a:gd name="T22" fmla="*/ 65 w 103"/>
                <a:gd name="T23" fmla="*/ 99 h 159"/>
                <a:gd name="T24" fmla="*/ 48 w 103"/>
                <a:gd name="T25" fmla="*/ 104 h 159"/>
                <a:gd name="T26" fmla="*/ 36 w 103"/>
                <a:gd name="T27" fmla="*/ 104 h 159"/>
                <a:gd name="T28" fmla="*/ 14 w 103"/>
                <a:gd name="T29" fmla="*/ 90 h 159"/>
                <a:gd name="T30" fmla="*/ 1 w 103"/>
                <a:gd name="T31" fmla="*/ 71 h 159"/>
                <a:gd name="T32" fmla="*/ 0 w 103"/>
                <a:gd name="T33" fmla="*/ 51 h 159"/>
                <a:gd name="T34" fmla="*/ 11 w 103"/>
                <a:gd name="T35" fmla="*/ 19 h 159"/>
                <a:gd name="T36" fmla="*/ 20 w 103"/>
                <a:gd name="T37" fmla="*/ 10 h 159"/>
                <a:gd name="T38" fmla="*/ 49 w 103"/>
                <a:gd name="T39" fmla="*/ 0 h 159"/>
                <a:gd name="T40" fmla="*/ 75 w 103"/>
                <a:gd name="T41" fmla="*/ 10 h 159"/>
                <a:gd name="T42" fmla="*/ 83 w 103"/>
                <a:gd name="T43" fmla="*/ 14 h 159"/>
                <a:gd name="T44" fmla="*/ 97 w 103"/>
                <a:gd name="T45" fmla="*/ 32 h 159"/>
                <a:gd name="T46" fmla="*/ 102 w 103"/>
                <a:gd name="T47" fmla="*/ 55 h 159"/>
                <a:gd name="T48" fmla="*/ 102 w 103"/>
                <a:gd name="T49" fmla="*/ 82 h 159"/>
                <a:gd name="T50" fmla="*/ 97 w 103"/>
                <a:gd name="T51" fmla="*/ 121 h 159"/>
                <a:gd name="T52" fmla="*/ 92 w 103"/>
                <a:gd name="T53" fmla="*/ 132 h 159"/>
                <a:gd name="T54" fmla="*/ 78 w 103"/>
                <a:gd name="T55" fmla="*/ 149 h 159"/>
                <a:gd name="T56" fmla="*/ 60 w 103"/>
                <a:gd name="T57" fmla="*/ 157 h 159"/>
                <a:gd name="T58" fmla="*/ 44 w 103"/>
                <a:gd name="T59" fmla="*/ 159 h 159"/>
                <a:gd name="T60" fmla="*/ 19 w 103"/>
                <a:gd name="T61" fmla="*/ 151 h 159"/>
                <a:gd name="T62" fmla="*/ 11 w 103"/>
                <a:gd name="T63" fmla="*/ 145 h 159"/>
                <a:gd name="T64" fmla="*/ 3 w 103"/>
                <a:gd name="T65" fmla="*/ 121 h 159"/>
                <a:gd name="T66" fmla="*/ 83 w 103"/>
                <a:gd name="T67" fmla="*/ 52 h 159"/>
                <a:gd name="T68" fmla="*/ 73 w 103"/>
                <a:gd name="T69" fmla="*/ 30 h 159"/>
                <a:gd name="T70" fmla="*/ 68 w 103"/>
                <a:gd name="T71" fmla="*/ 22 h 159"/>
                <a:gd name="T72" fmla="*/ 52 w 103"/>
                <a:gd name="T73" fmla="*/ 16 h 159"/>
                <a:gd name="T74" fmla="*/ 35 w 103"/>
                <a:gd name="T75" fmla="*/ 22 h 159"/>
                <a:gd name="T76" fmla="*/ 25 w 103"/>
                <a:gd name="T77" fmla="*/ 33 h 159"/>
                <a:gd name="T78" fmla="*/ 20 w 103"/>
                <a:gd name="T79" fmla="*/ 54 h 159"/>
                <a:gd name="T80" fmla="*/ 22 w 103"/>
                <a:gd name="T81" fmla="*/ 69 h 159"/>
                <a:gd name="T82" fmla="*/ 30 w 103"/>
                <a:gd name="T83" fmla="*/ 79 h 159"/>
                <a:gd name="T84" fmla="*/ 48 w 103"/>
                <a:gd name="T85" fmla="*/ 87 h 159"/>
                <a:gd name="T86" fmla="*/ 57 w 103"/>
                <a:gd name="T87" fmla="*/ 87 h 159"/>
                <a:gd name="T88" fmla="*/ 73 w 103"/>
                <a:gd name="T89" fmla="*/ 77 h 159"/>
                <a:gd name="T90" fmla="*/ 81 w 103"/>
                <a:gd name="T91" fmla="*/ 60 h 159"/>
                <a:gd name="T92" fmla="*/ 83 w 103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6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4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1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46" y="18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7"/>
                  </a:lnTo>
                  <a:lnTo>
                    <a:pt x="20" y="62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8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7"/>
                  </a:lnTo>
                  <a:lnTo>
                    <a:pt x="51" y="87"/>
                  </a:lnTo>
                  <a:lnTo>
                    <a:pt x="52" y="87"/>
                  </a:lnTo>
                  <a:lnTo>
                    <a:pt x="57" y="87"/>
                  </a:lnTo>
                  <a:lnTo>
                    <a:pt x="65" y="84"/>
                  </a:lnTo>
                  <a:lnTo>
                    <a:pt x="71" y="79"/>
                  </a:lnTo>
                  <a:lnTo>
                    <a:pt x="73" y="77"/>
                  </a:lnTo>
                  <a:lnTo>
                    <a:pt x="76" y="73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6" name="Freeform 481"/>
            <p:cNvSpPr>
              <a:spLocks/>
            </p:cNvSpPr>
            <p:nvPr/>
          </p:nvSpPr>
          <p:spPr bwMode="auto">
            <a:xfrm>
              <a:off x="6083032" y="3935812"/>
              <a:ext cx="48194" cy="73196"/>
            </a:xfrm>
            <a:custGeom>
              <a:avLst/>
              <a:gdLst>
                <a:gd name="T0" fmla="*/ 22 w 103"/>
                <a:gd name="T1" fmla="*/ 120 h 159"/>
                <a:gd name="T2" fmla="*/ 22 w 103"/>
                <a:gd name="T3" fmla="*/ 126 h 159"/>
                <a:gd name="T4" fmla="*/ 28 w 103"/>
                <a:gd name="T5" fmla="*/ 138 h 159"/>
                <a:gd name="T6" fmla="*/ 33 w 103"/>
                <a:gd name="T7" fmla="*/ 142 h 159"/>
                <a:gd name="T8" fmla="*/ 41 w 103"/>
                <a:gd name="T9" fmla="*/ 143 h 159"/>
                <a:gd name="T10" fmla="*/ 51 w 103"/>
                <a:gd name="T11" fmla="*/ 143 h 159"/>
                <a:gd name="T12" fmla="*/ 62 w 103"/>
                <a:gd name="T13" fmla="*/ 142 h 159"/>
                <a:gd name="T14" fmla="*/ 65 w 103"/>
                <a:gd name="T15" fmla="*/ 138 h 159"/>
                <a:gd name="T16" fmla="*/ 73 w 103"/>
                <a:gd name="T17" fmla="*/ 131 h 159"/>
                <a:gd name="T18" fmla="*/ 76 w 103"/>
                <a:gd name="T19" fmla="*/ 126 h 159"/>
                <a:gd name="T20" fmla="*/ 79 w 103"/>
                <a:gd name="T21" fmla="*/ 113 h 159"/>
                <a:gd name="T22" fmla="*/ 81 w 103"/>
                <a:gd name="T23" fmla="*/ 109 h 159"/>
                <a:gd name="T24" fmla="*/ 83 w 103"/>
                <a:gd name="T25" fmla="*/ 98 h 159"/>
                <a:gd name="T26" fmla="*/ 84 w 103"/>
                <a:gd name="T27" fmla="*/ 87 h 159"/>
                <a:gd name="T28" fmla="*/ 84 w 103"/>
                <a:gd name="T29" fmla="*/ 84 h 159"/>
                <a:gd name="T30" fmla="*/ 79 w 103"/>
                <a:gd name="T31" fmla="*/ 88 h 159"/>
                <a:gd name="T32" fmla="*/ 68 w 103"/>
                <a:gd name="T33" fmla="*/ 98 h 159"/>
                <a:gd name="T34" fmla="*/ 65 w 103"/>
                <a:gd name="T35" fmla="*/ 99 h 159"/>
                <a:gd name="T36" fmla="*/ 56 w 103"/>
                <a:gd name="T37" fmla="*/ 104 h 159"/>
                <a:gd name="T38" fmla="*/ 46 w 103"/>
                <a:gd name="T39" fmla="*/ 104 h 159"/>
                <a:gd name="T40" fmla="*/ 36 w 103"/>
                <a:gd name="T41" fmla="*/ 104 h 159"/>
                <a:gd name="T42" fmla="*/ 16 w 103"/>
                <a:gd name="T43" fmla="*/ 93 h 159"/>
                <a:gd name="T44" fmla="*/ 11 w 103"/>
                <a:gd name="T45" fmla="*/ 88 h 159"/>
                <a:gd name="T46" fmla="*/ 1 w 103"/>
                <a:gd name="T47" fmla="*/ 71 h 159"/>
                <a:gd name="T48" fmla="*/ 0 w 103"/>
                <a:gd name="T49" fmla="*/ 54 h 159"/>
                <a:gd name="T50" fmla="*/ 0 w 103"/>
                <a:gd name="T51" fmla="*/ 43 h 159"/>
                <a:gd name="T52" fmla="*/ 11 w 103"/>
                <a:gd name="T53" fmla="*/ 19 h 159"/>
                <a:gd name="T54" fmla="*/ 16 w 103"/>
                <a:gd name="T55" fmla="*/ 14 h 159"/>
                <a:gd name="T56" fmla="*/ 32 w 103"/>
                <a:gd name="T57" fmla="*/ 4 h 159"/>
                <a:gd name="T58" fmla="*/ 49 w 103"/>
                <a:gd name="T59" fmla="*/ 0 h 159"/>
                <a:gd name="T60" fmla="*/ 65 w 103"/>
                <a:gd name="T61" fmla="*/ 5 h 159"/>
                <a:gd name="T62" fmla="*/ 78 w 103"/>
                <a:gd name="T63" fmla="*/ 10 h 159"/>
                <a:gd name="T64" fmla="*/ 83 w 103"/>
                <a:gd name="T65" fmla="*/ 14 h 159"/>
                <a:gd name="T66" fmla="*/ 95 w 103"/>
                <a:gd name="T67" fmla="*/ 30 h 159"/>
                <a:gd name="T68" fmla="*/ 97 w 103"/>
                <a:gd name="T69" fmla="*/ 35 h 159"/>
                <a:gd name="T70" fmla="*/ 102 w 103"/>
                <a:gd name="T71" fmla="*/ 55 h 159"/>
                <a:gd name="T72" fmla="*/ 103 w 103"/>
                <a:gd name="T73" fmla="*/ 76 h 159"/>
                <a:gd name="T74" fmla="*/ 102 w 103"/>
                <a:gd name="T75" fmla="*/ 90 h 159"/>
                <a:gd name="T76" fmla="*/ 97 w 103"/>
                <a:gd name="T77" fmla="*/ 121 h 159"/>
                <a:gd name="T78" fmla="*/ 95 w 103"/>
                <a:gd name="T79" fmla="*/ 126 h 159"/>
                <a:gd name="T80" fmla="*/ 86 w 103"/>
                <a:gd name="T81" fmla="*/ 142 h 159"/>
                <a:gd name="T82" fmla="*/ 78 w 103"/>
                <a:gd name="T83" fmla="*/ 149 h 159"/>
                <a:gd name="T84" fmla="*/ 70 w 103"/>
                <a:gd name="T85" fmla="*/ 154 h 159"/>
                <a:gd name="T86" fmla="*/ 49 w 103"/>
                <a:gd name="T87" fmla="*/ 159 h 159"/>
                <a:gd name="T88" fmla="*/ 44 w 103"/>
                <a:gd name="T89" fmla="*/ 159 h 159"/>
                <a:gd name="T90" fmla="*/ 27 w 103"/>
                <a:gd name="T91" fmla="*/ 156 h 159"/>
                <a:gd name="T92" fmla="*/ 17 w 103"/>
                <a:gd name="T93" fmla="*/ 149 h 159"/>
                <a:gd name="T94" fmla="*/ 11 w 103"/>
                <a:gd name="T95" fmla="*/ 145 h 159"/>
                <a:gd name="T96" fmla="*/ 3 w 103"/>
                <a:gd name="T97" fmla="*/ 124 h 159"/>
                <a:gd name="T98" fmla="*/ 3 w 103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6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4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7" name="Freeform 482"/>
            <p:cNvSpPr>
              <a:spLocks/>
            </p:cNvSpPr>
            <p:nvPr/>
          </p:nvSpPr>
          <p:spPr bwMode="auto">
            <a:xfrm>
              <a:off x="6093227" y="3943224"/>
              <a:ext cx="28731" cy="32429"/>
            </a:xfrm>
            <a:custGeom>
              <a:avLst/>
              <a:gdLst>
                <a:gd name="T0" fmla="*/ 63 w 63"/>
                <a:gd name="T1" fmla="*/ 36 h 71"/>
                <a:gd name="T2" fmla="*/ 61 w 63"/>
                <a:gd name="T3" fmla="*/ 30 h 71"/>
                <a:gd name="T4" fmla="*/ 58 w 63"/>
                <a:gd name="T5" fmla="*/ 20 h 71"/>
                <a:gd name="T6" fmla="*/ 53 w 63"/>
                <a:gd name="T7" fmla="*/ 14 h 71"/>
                <a:gd name="T8" fmla="*/ 53 w 63"/>
                <a:gd name="T9" fmla="*/ 11 h 71"/>
                <a:gd name="T10" fmla="*/ 51 w 63"/>
                <a:gd name="T11" fmla="*/ 9 h 71"/>
                <a:gd name="T12" fmla="*/ 48 w 63"/>
                <a:gd name="T13" fmla="*/ 6 h 71"/>
                <a:gd name="T14" fmla="*/ 42 w 63"/>
                <a:gd name="T15" fmla="*/ 3 h 71"/>
                <a:gd name="T16" fmla="*/ 34 w 63"/>
                <a:gd name="T17" fmla="*/ 2 h 71"/>
                <a:gd name="T18" fmla="*/ 32 w 63"/>
                <a:gd name="T19" fmla="*/ 0 h 71"/>
                <a:gd name="T20" fmla="*/ 26 w 63"/>
                <a:gd name="T21" fmla="*/ 2 h 71"/>
                <a:gd name="T22" fmla="*/ 21 w 63"/>
                <a:gd name="T23" fmla="*/ 3 h 71"/>
                <a:gd name="T24" fmla="*/ 15 w 63"/>
                <a:gd name="T25" fmla="*/ 6 h 71"/>
                <a:gd name="T26" fmla="*/ 10 w 63"/>
                <a:gd name="T27" fmla="*/ 11 h 71"/>
                <a:gd name="T28" fmla="*/ 8 w 63"/>
                <a:gd name="T29" fmla="*/ 14 h 71"/>
                <a:gd name="T30" fmla="*/ 5 w 63"/>
                <a:gd name="T31" fmla="*/ 17 h 71"/>
                <a:gd name="T32" fmla="*/ 2 w 63"/>
                <a:gd name="T33" fmla="*/ 27 h 71"/>
                <a:gd name="T34" fmla="*/ 0 w 63"/>
                <a:gd name="T35" fmla="*/ 36 h 71"/>
                <a:gd name="T36" fmla="*/ 0 w 63"/>
                <a:gd name="T37" fmla="*/ 38 h 71"/>
                <a:gd name="T38" fmla="*/ 0 w 63"/>
                <a:gd name="T39" fmla="*/ 41 h 71"/>
                <a:gd name="T40" fmla="*/ 0 w 63"/>
                <a:gd name="T41" fmla="*/ 46 h 71"/>
                <a:gd name="T42" fmla="*/ 2 w 63"/>
                <a:gd name="T43" fmla="*/ 53 h 71"/>
                <a:gd name="T44" fmla="*/ 7 w 63"/>
                <a:gd name="T45" fmla="*/ 60 h 71"/>
                <a:gd name="T46" fmla="*/ 8 w 63"/>
                <a:gd name="T47" fmla="*/ 61 h 71"/>
                <a:gd name="T48" fmla="*/ 10 w 63"/>
                <a:gd name="T49" fmla="*/ 63 h 71"/>
                <a:gd name="T50" fmla="*/ 13 w 63"/>
                <a:gd name="T51" fmla="*/ 66 h 71"/>
                <a:gd name="T52" fmla="*/ 20 w 63"/>
                <a:gd name="T53" fmla="*/ 69 h 71"/>
                <a:gd name="T54" fmla="*/ 28 w 63"/>
                <a:gd name="T55" fmla="*/ 71 h 71"/>
                <a:gd name="T56" fmla="*/ 31 w 63"/>
                <a:gd name="T57" fmla="*/ 71 h 71"/>
                <a:gd name="T58" fmla="*/ 32 w 63"/>
                <a:gd name="T59" fmla="*/ 71 h 71"/>
                <a:gd name="T60" fmla="*/ 37 w 63"/>
                <a:gd name="T61" fmla="*/ 71 h 71"/>
                <a:gd name="T62" fmla="*/ 45 w 63"/>
                <a:gd name="T63" fmla="*/ 68 h 71"/>
                <a:gd name="T64" fmla="*/ 51 w 63"/>
                <a:gd name="T65" fmla="*/ 63 h 71"/>
                <a:gd name="T66" fmla="*/ 53 w 63"/>
                <a:gd name="T67" fmla="*/ 61 h 71"/>
                <a:gd name="T68" fmla="*/ 56 w 63"/>
                <a:gd name="T69" fmla="*/ 57 h 71"/>
                <a:gd name="T70" fmla="*/ 58 w 63"/>
                <a:gd name="T71" fmla="*/ 53 h 71"/>
                <a:gd name="T72" fmla="*/ 61 w 63"/>
                <a:gd name="T73" fmla="*/ 44 h 71"/>
                <a:gd name="T74" fmla="*/ 63 w 63"/>
                <a:gd name="T75" fmla="*/ 36 h 71"/>
                <a:gd name="T76" fmla="*/ 63 w 63"/>
                <a:gd name="T77" fmla="*/ 36 h 71"/>
                <a:gd name="T78" fmla="*/ 63 w 63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71">
                  <a:moveTo>
                    <a:pt x="63" y="36"/>
                  </a:moveTo>
                  <a:lnTo>
                    <a:pt x="61" y="30"/>
                  </a:lnTo>
                  <a:lnTo>
                    <a:pt x="58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5" y="6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20" y="69"/>
                  </a:lnTo>
                  <a:lnTo>
                    <a:pt x="28" y="71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7"/>
                  </a:lnTo>
                  <a:lnTo>
                    <a:pt x="58" y="53"/>
                  </a:lnTo>
                  <a:lnTo>
                    <a:pt x="61" y="4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348" name="Groupe 731"/>
            <p:cNvGrpSpPr/>
            <p:nvPr/>
          </p:nvGrpSpPr>
          <p:grpSpPr>
            <a:xfrm>
              <a:off x="6077471" y="4303648"/>
              <a:ext cx="2348540" cy="1369422"/>
              <a:chOff x="6077471" y="4303648"/>
              <a:chExt cx="2348540" cy="1369422"/>
            </a:xfrm>
          </p:grpSpPr>
          <p:sp>
            <p:nvSpPr>
              <p:cNvPr id="350" name="Freeform 507"/>
              <p:cNvSpPr>
                <a:spLocks/>
              </p:cNvSpPr>
              <p:nvPr/>
            </p:nvSpPr>
            <p:spPr bwMode="auto">
              <a:xfrm>
                <a:off x="6339758" y="4740047"/>
                <a:ext cx="27804" cy="72270"/>
              </a:xfrm>
              <a:custGeom>
                <a:avLst/>
                <a:gdLst>
                  <a:gd name="T0" fmla="*/ 59 w 59"/>
                  <a:gd name="T1" fmla="*/ 157 h 157"/>
                  <a:gd name="T2" fmla="*/ 39 w 59"/>
                  <a:gd name="T3" fmla="*/ 157 h 157"/>
                  <a:gd name="T4" fmla="*/ 39 w 59"/>
                  <a:gd name="T5" fmla="*/ 35 h 157"/>
                  <a:gd name="T6" fmla="*/ 38 w 59"/>
                  <a:gd name="T7" fmla="*/ 36 h 157"/>
                  <a:gd name="T8" fmla="*/ 35 w 59"/>
                  <a:gd name="T9" fmla="*/ 39 h 157"/>
                  <a:gd name="T10" fmla="*/ 28 w 59"/>
                  <a:gd name="T11" fmla="*/ 44 h 157"/>
                  <a:gd name="T12" fmla="*/ 22 w 59"/>
                  <a:gd name="T13" fmla="*/ 49 h 157"/>
                  <a:gd name="T14" fmla="*/ 20 w 59"/>
                  <a:gd name="T15" fmla="*/ 49 h 157"/>
                  <a:gd name="T16" fmla="*/ 17 w 59"/>
                  <a:gd name="T17" fmla="*/ 50 h 157"/>
                  <a:gd name="T18" fmla="*/ 14 w 59"/>
                  <a:gd name="T19" fmla="*/ 52 h 157"/>
                  <a:gd name="T20" fmla="*/ 7 w 59"/>
                  <a:gd name="T21" fmla="*/ 55 h 157"/>
                  <a:gd name="T22" fmla="*/ 1 w 59"/>
                  <a:gd name="T23" fmla="*/ 58 h 157"/>
                  <a:gd name="T24" fmla="*/ 0 w 59"/>
                  <a:gd name="T25" fmla="*/ 58 h 157"/>
                  <a:gd name="T26" fmla="*/ 0 w 59"/>
                  <a:gd name="T27" fmla="*/ 39 h 157"/>
                  <a:gd name="T28" fmla="*/ 6 w 59"/>
                  <a:gd name="T29" fmla="*/ 36 h 157"/>
                  <a:gd name="T30" fmla="*/ 15 w 59"/>
                  <a:gd name="T31" fmla="*/ 30 h 157"/>
                  <a:gd name="T32" fmla="*/ 25 w 59"/>
                  <a:gd name="T33" fmla="*/ 24 h 157"/>
                  <a:gd name="T34" fmla="*/ 28 w 59"/>
                  <a:gd name="T35" fmla="*/ 22 h 157"/>
                  <a:gd name="T36" fmla="*/ 30 w 59"/>
                  <a:gd name="T37" fmla="*/ 20 h 157"/>
                  <a:gd name="T38" fmla="*/ 33 w 59"/>
                  <a:gd name="T39" fmla="*/ 17 h 157"/>
                  <a:gd name="T40" fmla="*/ 39 w 59"/>
                  <a:gd name="T41" fmla="*/ 9 h 157"/>
                  <a:gd name="T42" fmla="*/ 44 w 59"/>
                  <a:gd name="T43" fmla="*/ 3 h 157"/>
                  <a:gd name="T44" fmla="*/ 46 w 59"/>
                  <a:gd name="T45" fmla="*/ 0 h 157"/>
                  <a:gd name="T46" fmla="*/ 59 w 59"/>
                  <a:gd name="T47" fmla="*/ 0 h 157"/>
                  <a:gd name="T48" fmla="*/ 59 w 59"/>
                  <a:gd name="T49" fmla="*/ 157 h 157"/>
                  <a:gd name="T50" fmla="*/ 59 w 59"/>
                  <a:gd name="T51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7">
                    <a:moveTo>
                      <a:pt x="59" y="157"/>
                    </a:moveTo>
                    <a:lnTo>
                      <a:pt x="39" y="157"/>
                    </a:lnTo>
                    <a:lnTo>
                      <a:pt x="39" y="35"/>
                    </a:lnTo>
                    <a:lnTo>
                      <a:pt x="38" y="36"/>
                    </a:lnTo>
                    <a:lnTo>
                      <a:pt x="35" y="39"/>
                    </a:lnTo>
                    <a:lnTo>
                      <a:pt x="28" y="44"/>
                    </a:lnTo>
                    <a:lnTo>
                      <a:pt x="22" y="49"/>
                    </a:lnTo>
                    <a:lnTo>
                      <a:pt x="20" y="49"/>
                    </a:lnTo>
                    <a:lnTo>
                      <a:pt x="17" y="50"/>
                    </a:lnTo>
                    <a:lnTo>
                      <a:pt x="14" y="52"/>
                    </a:lnTo>
                    <a:lnTo>
                      <a:pt x="7" y="55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6" y="36"/>
                    </a:lnTo>
                    <a:lnTo>
                      <a:pt x="15" y="30"/>
                    </a:lnTo>
                    <a:lnTo>
                      <a:pt x="25" y="24"/>
                    </a:lnTo>
                    <a:lnTo>
                      <a:pt x="28" y="22"/>
                    </a:lnTo>
                    <a:lnTo>
                      <a:pt x="30" y="20"/>
                    </a:lnTo>
                    <a:lnTo>
                      <a:pt x="33" y="17"/>
                    </a:lnTo>
                    <a:lnTo>
                      <a:pt x="39" y="9"/>
                    </a:lnTo>
                    <a:lnTo>
                      <a:pt x="44" y="3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157"/>
                    </a:lnTo>
                    <a:lnTo>
                      <a:pt x="59" y="15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51" name="Groupe 730"/>
              <p:cNvGrpSpPr/>
              <p:nvPr/>
            </p:nvGrpSpPr>
            <p:grpSpPr>
              <a:xfrm>
                <a:off x="6077471" y="4303648"/>
                <a:ext cx="2348540" cy="1369422"/>
                <a:chOff x="6077471" y="4303648"/>
                <a:chExt cx="2348540" cy="1369422"/>
              </a:xfrm>
            </p:grpSpPr>
            <p:grpSp>
              <p:nvGrpSpPr>
                <p:cNvPr id="352" name="Group 268"/>
                <p:cNvGrpSpPr>
                  <a:grpSpLocks/>
                </p:cNvGrpSpPr>
                <p:nvPr/>
              </p:nvGrpSpPr>
              <p:grpSpPr bwMode="auto">
                <a:xfrm>
                  <a:off x="8203576" y="5599874"/>
                  <a:ext cx="222435" cy="73196"/>
                  <a:chOff x="9983" y="5847"/>
                  <a:chExt cx="240" cy="79"/>
                </a:xfrm>
                <a:solidFill>
                  <a:schemeClr val="bg1"/>
                </a:solidFill>
              </p:grpSpPr>
              <p:sp>
                <p:nvSpPr>
                  <p:cNvPr id="404" name="Freeform 269"/>
                  <p:cNvSpPr>
                    <a:spLocks/>
                  </p:cNvSpPr>
                  <p:nvPr/>
                </p:nvSpPr>
                <p:spPr bwMode="auto">
                  <a:xfrm>
                    <a:off x="9983" y="5847"/>
                    <a:ext cx="29" cy="77"/>
                  </a:xfrm>
                  <a:custGeom>
                    <a:avLst/>
                    <a:gdLst>
                      <a:gd name="T0" fmla="*/ 59 w 59"/>
                      <a:gd name="T1" fmla="*/ 155 h 155"/>
                      <a:gd name="T2" fmla="*/ 40 w 59"/>
                      <a:gd name="T3" fmla="*/ 155 h 155"/>
                      <a:gd name="T4" fmla="*/ 40 w 59"/>
                      <a:gd name="T5" fmla="*/ 34 h 155"/>
                      <a:gd name="T6" fmla="*/ 38 w 59"/>
                      <a:gd name="T7" fmla="*/ 36 h 155"/>
                      <a:gd name="T8" fmla="*/ 35 w 59"/>
                      <a:gd name="T9" fmla="*/ 39 h 155"/>
                      <a:gd name="T10" fmla="*/ 29 w 59"/>
                      <a:gd name="T11" fmla="*/ 43 h 155"/>
                      <a:gd name="T12" fmla="*/ 22 w 59"/>
                      <a:gd name="T13" fmla="*/ 48 h 155"/>
                      <a:gd name="T14" fmla="*/ 21 w 59"/>
                      <a:gd name="T15" fmla="*/ 48 h 155"/>
                      <a:gd name="T16" fmla="*/ 18 w 59"/>
                      <a:gd name="T17" fmla="*/ 50 h 155"/>
                      <a:gd name="T18" fmla="*/ 14 w 59"/>
                      <a:gd name="T19" fmla="*/ 51 h 155"/>
                      <a:gd name="T20" fmla="*/ 8 w 59"/>
                      <a:gd name="T21" fmla="*/ 54 h 155"/>
                      <a:gd name="T22" fmla="*/ 2 w 59"/>
                      <a:gd name="T23" fmla="*/ 58 h 155"/>
                      <a:gd name="T24" fmla="*/ 0 w 59"/>
                      <a:gd name="T25" fmla="*/ 58 h 155"/>
                      <a:gd name="T26" fmla="*/ 0 w 59"/>
                      <a:gd name="T27" fmla="*/ 39 h 155"/>
                      <a:gd name="T28" fmla="*/ 6 w 59"/>
                      <a:gd name="T29" fmla="*/ 36 h 155"/>
                      <a:gd name="T30" fmla="*/ 16 w 59"/>
                      <a:gd name="T31" fmla="*/ 29 h 155"/>
                      <a:gd name="T32" fmla="*/ 26 w 59"/>
                      <a:gd name="T33" fmla="*/ 23 h 155"/>
                      <a:gd name="T34" fmla="*/ 29 w 59"/>
                      <a:gd name="T35" fmla="*/ 21 h 155"/>
                      <a:gd name="T36" fmla="*/ 30 w 59"/>
                      <a:gd name="T37" fmla="*/ 20 h 155"/>
                      <a:gd name="T38" fmla="*/ 34 w 59"/>
                      <a:gd name="T39" fmla="*/ 17 h 155"/>
                      <a:gd name="T40" fmla="*/ 40 w 59"/>
                      <a:gd name="T41" fmla="*/ 9 h 155"/>
                      <a:gd name="T42" fmla="*/ 45 w 59"/>
                      <a:gd name="T43" fmla="*/ 3 h 155"/>
                      <a:gd name="T44" fmla="*/ 46 w 59"/>
                      <a:gd name="T45" fmla="*/ 0 h 155"/>
                      <a:gd name="T46" fmla="*/ 59 w 59"/>
                      <a:gd name="T47" fmla="*/ 0 h 155"/>
                      <a:gd name="T48" fmla="*/ 59 w 59"/>
                      <a:gd name="T49" fmla="*/ 155 h 155"/>
                      <a:gd name="T50" fmla="*/ 59 w 59"/>
                      <a:gd name="T51" fmla="*/ 155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9" h="155">
                        <a:moveTo>
                          <a:pt x="59" y="155"/>
                        </a:moveTo>
                        <a:lnTo>
                          <a:pt x="40" y="155"/>
                        </a:lnTo>
                        <a:lnTo>
                          <a:pt x="40" y="34"/>
                        </a:lnTo>
                        <a:lnTo>
                          <a:pt x="38" y="36"/>
                        </a:lnTo>
                        <a:lnTo>
                          <a:pt x="35" y="39"/>
                        </a:lnTo>
                        <a:lnTo>
                          <a:pt x="29" y="43"/>
                        </a:lnTo>
                        <a:lnTo>
                          <a:pt x="22" y="48"/>
                        </a:lnTo>
                        <a:lnTo>
                          <a:pt x="21" y="48"/>
                        </a:lnTo>
                        <a:lnTo>
                          <a:pt x="18" y="50"/>
                        </a:lnTo>
                        <a:lnTo>
                          <a:pt x="14" y="51"/>
                        </a:lnTo>
                        <a:lnTo>
                          <a:pt x="8" y="54"/>
                        </a:lnTo>
                        <a:lnTo>
                          <a:pt x="2" y="58"/>
                        </a:lnTo>
                        <a:lnTo>
                          <a:pt x="0" y="58"/>
                        </a:lnTo>
                        <a:lnTo>
                          <a:pt x="0" y="39"/>
                        </a:lnTo>
                        <a:lnTo>
                          <a:pt x="6" y="36"/>
                        </a:lnTo>
                        <a:lnTo>
                          <a:pt x="16" y="29"/>
                        </a:lnTo>
                        <a:lnTo>
                          <a:pt x="26" y="23"/>
                        </a:lnTo>
                        <a:lnTo>
                          <a:pt x="29" y="21"/>
                        </a:lnTo>
                        <a:lnTo>
                          <a:pt x="30" y="20"/>
                        </a:lnTo>
                        <a:lnTo>
                          <a:pt x="34" y="17"/>
                        </a:lnTo>
                        <a:lnTo>
                          <a:pt x="40" y="9"/>
                        </a:lnTo>
                        <a:lnTo>
                          <a:pt x="45" y="3"/>
                        </a:lnTo>
                        <a:lnTo>
                          <a:pt x="46" y="0"/>
                        </a:lnTo>
                        <a:lnTo>
                          <a:pt x="59" y="0"/>
                        </a:lnTo>
                        <a:lnTo>
                          <a:pt x="59" y="155"/>
                        </a:lnTo>
                        <a:lnTo>
                          <a:pt x="59" y="155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5" name="Freeform 270"/>
                  <p:cNvSpPr>
                    <a:spLocks noEditPoints="1"/>
                  </p:cNvSpPr>
                  <p:nvPr/>
                </p:nvSpPr>
                <p:spPr bwMode="auto">
                  <a:xfrm>
                    <a:off x="10046" y="5847"/>
                    <a:ext cx="51" cy="79"/>
                  </a:xfrm>
                  <a:custGeom>
                    <a:avLst/>
                    <a:gdLst>
                      <a:gd name="T0" fmla="*/ 22 w 104"/>
                      <a:gd name="T1" fmla="*/ 122 h 158"/>
                      <a:gd name="T2" fmla="*/ 29 w 104"/>
                      <a:gd name="T3" fmla="*/ 138 h 158"/>
                      <a:gd name="T4" fmla="*/ 35 w 104"/>
                      <a:gd name="T5" fmla="*/ 141 h 158"/>
                      <a:gd name="T6" fmla="*/ 51 w 104"/>
                      <a:gd name="T7" fmla="*/ 142 h 158"/>
                      <a:gd name="T8" fmla="*/ 64 w 104"/>
                      <a:gd name="T9" fmla="*/ 139 h 158"/>
                      <a:gd name="T10" fmla="*/ 74 w 104"/>
                      <a:gd name="T11" fmla="*/ 130 h 158"/>
                      <a:gd name="T12" fmla="*/ 78 w 104"/>
                      <a:gd name="T13" fmla="*/ 119 h 158"/>
                      <a:gd name="T14" fmla="*/ 82 w 104"/>
                      <a:gd name="T15" fmla="*/ 108 h 158"/>
                      <a:gd name="T16" fmla="*/ 83 w 104"/>
                      <a:gd name="T17" fmla="*/ 89 h 158"/>
                      <a:gd name="T18" fmla="*/ 85 w 104"/>
                      <a:gd name="T19" fmla="*/ 83 h 158"/>
                      <a:gd name="T20" fmla="*/ 75 w 104"/>
                      <a:gd name="T21" fmla="*/ 92 h 158"/>
                      <a:gd name="T22" fmla="*/ 66 w 104"/>
                      <a:gd name="T23" fmla="*/ 98 h 158"/>
                      <a:gd name="T24" fmla="*/ 48 w 104"/>
                      <a:gd name="T25" fmla="*/ 103 h 158"/>
                      <a:gd name="T26" fmla="*/ 37 w 104"/>
                      <a:gd name="T27" fmla="*/ 103 h 158"/>
                      <a:gd name="T28" fmla="*/ 14 w 104"/>
                      <a:gd name="T29" fmla="*/ 89 h 158"/>
                      <a:gd name="T30" fmla="*/ 2 w 104"/>
                      <a:gd name="T31" fmla="*/ 70 h 158"/>
                      <a:gd name="T32" fmla="*/ 0 w 104"/>
                      <a:gd name="T33" fmla="*/ 50 h 158"/>
                      <a:gd name="T34" fmla="*/ 11 w 104"/>
                      <a:gd name="T35" fmla="*/ 18 h 158"/>
                      <a:gd name="T36" fmla="*/ 21 w 104"/>
                      <a:gd name="T37" fmla="*/ 9 h 158"/>
                      <a:gd name="T38" fmla="*/ 50 w 104"/>
                      <a:gd name="T39" fmla="*/ 0 h 158"/>
                      <a:gd name="T40" fmla="*/ 75 w 104"/>
                      <a:gd name="T41" fmla="*/ 9 h 158"/>
                      <a:gd name="T42" fmla="*/ 83 w 104"/>
                      <a:gd name="T43" fmla="*/ 14 h 158"/>
                      <a:gd name="T44" fmla="*/ 97 w 104"/>
                      <a:gd name="T45" fmla="*/ 31 h 158"/>
                      <a:gd name="T46" fmla="*/ 102 w 104"/>
                      <a:gd name="T47" fmla="*/ 54 h 158"/>
                      <a:gd name="T48" fmla="*/ 102 w 104"/>
                      <a:gd name="T49" fmla="*/ 81 h 158"/>
                      <a:gd name="T50" fmla="*/ 97 w 104"/>
                      <a:gd name="T51" fmla="*/ 120 h 158"/>
                      <a:gd name="T52" fmla="*/ 93 w 104"/>
                      <a:gd name="T53" fmla="*/ 131 h 158"/>
                      <a:gd name="T54" fmla="*/ 78 w 104"/>
                      <a:gd name="T55" fmla="*/ 149 h 158"/>
                      <a:gd name="T56" fmla="*/ 61 w 104"/>
                      <a:gd name="T57" fmla="*/ 156 h 158"/>
                      <a:gd name="T58" fmla="*/ 45 w 104"/>
                      <a:gd name="T59" fmla="*/ 158 h 158"/>
                      <a:gd name="T60" fmla="*/ 19 w 104"/>
                      <a:gd name="T61" fmla="*/ 150 h 158"/>
                      <a:gd name="T62" fmla="*/ 11 w 104"/>
                      <a:gd name="T63" fmla="*/ 144 h 158"/>
                      <a:gd name="T64" fmla="*/ 3 w 104"/>
                      <a:gd name="T65" fmla="*/ 120 h 158"/>
                      <a:gd name="T66" fmla="*/ 83 w 104"/>
                      <a:gd name="T67" fmla="*/ 51 h 158"/>
                      <a:gd name="T68" fmla="*/ 74 w 104"/>
                      <a:gd name="T69" fmla="*/ 29 h 158"/>
                      <a:gd name="T70" fmla="*/ 69 w 104"/>
                      <a:gd name="T71" fmla="*/ 21 h 158"/>
                      <a:gd name="T72" fmla="*/ 53 w 104"/>
                      <a:gd name="T73" fmla="*/ 15 h 158"/>
                      <a:gd name="T74" fmla="*/ 35 w 104"/>
                      <a:gd name="T75" fmla="*/ 21 h 158"/>
                      <a:gd name="T76" fmla="*/ 26 w 104"/>
                      <a:gd name="T77" fmla="*/ 32 h 158"/>
                      <a:gd name="T78" fmla="*/ 21 w 104"/>
                      <a:gd name="T79" fmla="*/ 53 h 158"/>
                      <a:gd name="T80" fmla="*/ 22 w 104"/>
                      <a:gd name="T81" fmla="*/ 69 h 158"/>
                      <a:gd name="T82" fmla="*/ 30 w 104"/>
                      <a:gd name="T83" fmla="*/ 78 h 158"/>
                      <a:gd name="T84" fmla="*/ 48 w 104"/>
                      <a:gd name="T85" fmla="*/ 86 h 158"/>
                      <a:gd name="T86" fmla="*/ 58 w 104"/>
                      <a:gd name="T87" fmla="*/ 86 h 158"/>
                      <a:gd name="T88" fmla="*/ 74 w 104"/>
                      <a:gd name="T89" fmla="*/ 76 h 158"/>
                      <a:gd name="T90" fmla="*/ 82 w 104"/>
                      <a:gd name="T91" fmla="*/ 59 h 158"/>
                      <a:gd name="T92" fmla="*/ 83 w 104"/>
                      <a:gd name="T93" fmla="*/ 51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04" h="158">
                        <a:moveTo>
                          <a:pt x="3" y="120"/>
                        </a:moveTo>
                        <a:lnTo>
                          <a:pt x="22" y="119"/>
                        </a:lnTo>
                        <a:lnTo>
                          <a:pt x="22" y="122"/>
                        </a:lnTo>
                        <a:lnTo>
                          <a:pt x="22" y="125"/>
                        </a:lnTo>
                        <a:lnTo>
                          <a:pt x="26" y="131"/>
                        </a:lnTo>
                        <a:lnTo>
                          <a:pt x="29" y="138"/>
                        </a:lnTo>
                        <a:lnTo>
                          <a:pt x="30" y="138"/>
                        </a:lnTo>
                        <a:lnTo>
                          <a:pt x="34" y="141"/>
                        </a:lnTo>
                        <a:lnTo>
                          <a:pt x="35" y="141"/>
                        </a:lnTo>
                        <a:lnTo>
                          <a:pt x="42" y="142"/>
                        </a:lnTo>
                        <a:lnTo>
                          <a:pt x="48" y="142"/>
                        </a:lnTo>
                        <a:lnTo>
                          <a:pt x="51" y="142"/>
                        </a:lnTo>
                        <a:lnTo>
                          <a:pt x="58" y="142"/>
                        </a:lnTo>
                        <a:lnTo>
                          <a:pt x="62" y="141"/>
                        </a:lnTo>
                        <a:lnTo>
                          <a:pt x="64" y="139"/>
                        </a:lnTo>
                        <a:lnTo>
                          <a:pt x="66" y="138"/>
                        </a:lnTo>
                        <a:lnTo>
                          <a:pt x="70" y="134"/>
                        </a:lnTo>
                        <a:lnTo>
                          <a:pt x="74" y="130"/>
                        </a:lnTo>
                        <a:lnTo>
                          <a:pt x="75" y="128"/>
                        </a:lnTo>
                        <a:lnTo>
                          <a:pt x="77" y="125"/>
                        </a:lnTo>
                        <a:lnTo>
                          <a:pt x="78" y="119"/>
                        </a:lnTo>
                        <a:lnTo>
                          <a:pt x="80" y="112"/>
                        </a:lnTo>
                        <a:lnTo>
                          <a:pt x="82" y="109"/>
                        </a:lnTo>
                        <a:lnTo>
                          <a:pt x="82" y="108"/>
                        </a:lnTo>
                        <a:lnTo>
                          <a:pt x="82" y="105"/>
                        </a:lnTo>
                        <a:lnTo>
                          <a:pt x="83" y="97"/>
                        </a:lnTo>
                        <a:lnTo>
                          <a:pt x="83" y="89"/>
                        </a:lnTo>
                        <a:lnTo>
                          <a:pt x="85" y="86"/>
                        </a:lnTo>
                        <a:lnTo>
                          <a:pt x="85" y="84"/>
                        </a:lnTo>
                        <a:lnTo>
                          <a:pt x="85" y="83"/>
                        </a:lnTo>
                        <a:lnTo>
                          <a:pt x="83" y="84"/>
                        </a:lnTo>
                        <a:lnTo>
                          <a:pt x="80" y="87"/>
                        </a:lnTo>
                        <a:lnTo>
                          <a:pt x="75" y="92"/>
                        </a:lnTo>
                        <a:lnTo>
                          <a:pt x="69" y="97"/>
                        </a:lnTo>
                        <a:lnTo>
                          <a:pt x="69" y="97"/>
                        </a:lnTo>
                        <a:lnTo>
                          <a:pt x="66" y="98"/>
                        </a:lnTo>
                        <a:lnTo>
                          <a:pt x="62" y="100"/>
                        </a:lnTo>
                        <a:lnTo>
                          <a:pt x="56" y="103"/>
                        </a:lnTo>
                        <a:lnTo>
                          <a:pt x="48" y="103"/>
                        </a:lnTo>
                        <a:lnTo>
                          <a:pt x="46" y="103"/>
                        </a:lnTo>
                        <a:lnTo>
                          <a:pt x="43" y="103"/>
                        </a:lnTo>
                        <a:lnTo>
                          <a:pt x="37" y="103"/>
                        </a:lnTo>
                        <a:lnTo>
                          <a:pt x="26" y="98"/>
                        </a:lnTo>
                        <a:lnTo>
                          <a:pt x="16" y="92"/>
                        </a:lnTo>
                        <a:lnTo>
                          <a:pt x="14" y="89"/>
                        </a:lnTo>
                        <a:lnTo>
                          <a:pt x="11" y="87"/>
                        </a:lnTo>
                        <a:lnTo>
                          <a:pt x="8" y="83"/>
                        </a:lnTo>
                        <a:lnTo>
                          <a:pt x="2" y="70"/>
                        </a:lnTo>
                        <a:lnTo>
                          <a:pt x="0" y="58"/>
                        </a:lnTo>
                        <a:lnTo>
                          <a:pt x="0" y="53"/>
                        </a:lnTo>
                        <a:lnTo>
                          <a:pt x="0" y="50"/>
                        </a:lnTo>
                        <a:lnTo>
                          <a:pt x="0" y="42"/>
                        </a:lnTo>
                        <a:lnTo>
                          <a:pt x="5" y="29"/>
                        </a:lnTo>
                        <a:lnTo>
                          <a:pt x="11" y="18"/>
                        </a:lnTo>
                        <a:lnTo>
                          <a:pt x="14" y="15"/>
                        </a:lnTo>
                        <a:lnTo>
                          <a:pt x="16" y="14"/>
                        </a:lnTo>
                        <a:lnTo>
                          <a:pt x="21" y="9"/>
                        </a:lnTo>
                        <a:lnTo>
                          <a:pt x="32" y="3"/>
                        </a:lnTo>
                        <a:lnTo>
                          <a:pt x="45" y="1"/>
                        </a:lnTo>
                        <a:lnTo>
                          <a:pt x="50" y="0"/>
                        </a:lnTo>
                        <a:lnTo>
                          <a:pt x="56" y="1"/>
                        </a:lnTo>
                        <a:lnTo>
                          <a:pt x="66" y="4"/>
                        </a:lnTo>
                        <a:lnTo>
                          <a:pt x="75" y="9"/>
                        </a:lnTo>
                        <a:lnTo>
                          <a:pt x="78" y="9"/>
                        </a:lnTo>
                        <a:lnTo>
                          <a:pt x="80" y="10"/>
                        </a:lnTo>
                        <a:lnTo>
                          <a:pt x="83" y="14"/>
                        </a:lnTo>
                        <a:lnTo>
                          <a:pt x="90" y="21"/>
                        </a:lnTo>
                        <a:lnTo>
                          <a:pt x="96" y="29"/>
                        </a:lnTo>
                        <a:lnTo>
                          <a:pt x="97" y="31"/>
                        </a:lnTo>
                        <a:lnTo>
                          <a:pt x="97" y="34"/>
                        </a:lnTo>
                        <a:lnTo>
                          <a:pt x="99" y="40"/>
                        </a:lnTo>
                        <a:lnTo>
                          <a:pt x="102" y="54"/>
                        </a:lnTo>
                        <a:lnTo>
                          <a:pt x="102" y="72"/>
                        </a:lnTo>
                        <a:lnTo>
                          <a:pt x="104" y="75"/>
                        </a:lnTo>
                        <a:lnTo>
                          <a:pt x="102" y="81"/>
                        </a:lnTo>
                        <a:lnTo>
                          <a:pt x="102" y="89"/>
                        </a:lnTo>
                        <a:lnTo>
                          <a:pt x="101" y="106"/>
                        </a:lnTo>
                        <a:lnTo>
                          <a:pt x="97" y="120"/>
                        </a:lnTo>
                        <a:lnTo>
                          <a:pt x="97" y="122"/>
                        </a:lnTo>
                        <a:lnTo>
                          <a:pt x="96" y="125"/>
                        </a:lnTo>
                        <a:lnTo>
                          <a:pt x="93" y="131"/>
                        </a:lnTo>
                        <a:lnTo>
                          <a:pt x="86" y="141"/>
                        </a:lnTo>
                        <a:lnTo>
                          <a:pt x="80" y="149"/>
                        </a:lnTo>
                        <a:lnTo>
                          <a:pt x="78" y="149"/>
                        </a:lnTo>
                        <a:lnTo>
                          <a:pt x="75" y="150"/>
                        </a:lnTo>
                        <a:lnTo>
                          <a:pt x="70" y="153"/>
                        </a:lnTo>
                        <a:lnTo>
                          <a:pt x="61" y="156"/>
                        </a:lnTo>
                        <a:lnTo>
                          <a:pt x="50" y="158"/>
                        </a:lnTo>
                        <a:lnTo>
                          <a:pt x="48" y="158"/>
                        </a:lnTo>
                        <a:lnTo>
                          <a:pt x="45" y="158"/>
                        </a:lnTo>
                        <a:lnTo>
                          <a:pt x="38" y="158"/>
                        </a:lnTo>
                        <a:lnTo>
                          <a:pt x="27" y="155"/>
                        </a:lnTo>
                        <a:lnTo>
                          <a:pt x="19" y="150"/>
                        </a:lnTo>
                        <a:lnTo>
                          <a:pt x="18" y="149"/>
                        </a:lnTo>
                        <a:lnTo>
                          <a:pt x="14" y="147"/>
                        </a:lnTo>
                        <a:lnTo>
                          <a:pt x="11" y="144"/>
                        </a:lnTo>
                        <a:lnTo>
                          <a:pt x="7" y="134"/>
                        </a:lnTo>
                        <a:lnTo>
                          <a:pt x="3" y="123"/>
                        </a:lnTo>
                        <a:lnTo>
                          <a:pt x="3" y="120"/>
                        </a:lnTo>
                        <a:lnTo>
                          <a:pt x="3" y="120"/>
                        </a:lnTo>
                        <a:lnTo>
                          <a:pt x="3" y="120"/>
                        </a:lnTo>
                        <a:close/>
                        <a:moveTo>
                          <a:pt x="83" y="51"/>
                        </a:moveTo>
                        <a:lnTo>
                          <a:pt x="82" y="45"/>
                        </a:lnTo>
                        <a:lnTo>
                          <a:pt x="78" y="36"/>
                        </a:lnTo>
                        <a:lnTo>
                          <a:pt x="74" y="29"/>
                        </a:lnTo>
                        <a:lnTo>
                          <a:pt x="74" y="26"/>
                        </a:lnTo>
                        <a:lnTo>
                          <a:pt x="72" y="25"/>
                        </a:lnTo>
                        <a:lnTo>
                          <a:pt x="69" y="21"/>
                        </a:lnTo>
                        <a:lnTo>
                          <a:pt x="62" y="18"/>
                        </a:lnTo>
                        <a:lnTo>
                          <a:pt x="54" y="17"/>
                        </a:lnTo>
                        <a:lnTo>
                          <a:pt x="53" y="15"/>
                        </a:lnTo>
                        <a:lnTo>
                          <a:pt x="46" y="17"/>
                        </a:lnTo>
                        <a:lnTo>
                          <a:pt x="42" y="18"/>
                        </a:lnTo>
                        <a:lnTo>
                          <a:pt x="35" y="21"/>
                        </a:lnTo>
                        <a:lnTo>
                          <a:pt x="30" y="26"/>
                        </a:lnTo>
                        <a:lnTo>
                          <a:pt x="29" y="29"/>
                        </a:lnTo>
                        <a:lnTo>
                          <a:pt x="26" y="32"/>
                        </a:lnTo>
                        <a:lnTo>
                          <a:pt x="22" y="42"/>
                        </a:lnTo>
                        <a:lnTo>
                          <a:pt x="21" y="51"/>
                        </a:lnTo>
                        <a:lnTo>
                          <a:pt x="21" y="53"/>
                        </a:lnTo>
                        <a:lnTo>
                          <a:pt x="21" y="56"/>
                        </a:lnTo>
                        <a:lnTo>
                          <a:pt x="21" y="61"/>
                        </a:lnTo>
                        <a:lnTo>
                          <a:pt x="22" y="69"/>
                        </a:lnTo>
                        <a:lnTo>
                          <a:pt x="27" y="75"/>
                        </a:lnTo>
                        <a:lnTo>
                          <a:pt x="29" y="76"/>
                        </a:lnTo>
                        <a:lnTo>
                          <a:pt x="30" y="78"/>
                        </a:lnTo>
                        <a:lnTo>
                          <a:pt x="34" y="81"/>
                        </a:lnTo>
                        <a:lnTo>
                          <a:pt x="40" y="84"/>
                        </a:lnTo>
                        <a:lnTo>
                          <a:pt x="48" y="86"/>
                        </a:lnTo>
                        <a:lnTo>
                          <a:pt x="51" y="86"/>
                        </a:lnTo>
                        <a:lnTo>
                          <a:pt x="53" y="86"/>
                        </a:lnTo>
                        <a:lnTo>
                          <a:pt x="58" y="86"/>
                        </a:lnTo>
                        <a:lnTo>
                          <a:pt x="66" y="83"/>
                        </a:lnTo>
                        <a:lnTo>
                          <a:pt x="72" y="78"/>
                        </a:lnTo>
                        <a:lnTo>
                          <a:pt x="74" y="76"/>
                        </a:lnTo>
                        <a:lnTo>
                          <a:pt x="77" y="72"/>
                        </a:lnTo>
                        <a:lnTo>
                          <a:pt x="78" y="69"/>
                        </a:lnTo>
                        <a:lnTo>
                          <a:pt x="82" y="59"/>
                        </a:lnTo>
                        <a:lnTo>
                          <a:pt x="83" y="51"/>
                        </a:lnTo>
                        <a:lnTo>
                          <a:pt x="83" y="51"/>
                        </a:lnTo>
                        <a:lnTo>
                          <a:pt x="83" y="5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6" name="Freeform 271"/>
                  <p:cNvSpPr>
                    <a:spLocks/>
                  </p:cNvSpPr>
                  <p:nvPr/>
                </p:nvSpPr>
                <p:spPr bwMode="auto">
                  <a:xfrm>
                    <a:off x="10046" y="5847"/>
                    <a:ext cx="51" cy="79"/>
                  </a:xfrm>
                  <a:custGeom>
                    <a:avLst/>
                    <a:gdLst>
                      <a:gd name="T0" fmla="*/ 22 w 104"/>
                      <a:gd name="T1" fmla="*/ 119 h 158"/>
                      <a:gd name="T2" fmla="*/ 22 w 104"/>
                      <a:gd name="T3" fmla="*/ 125 h 158"/>
                      <a:gd name="T4" fmla="*/ 29 w 104"/>
                      <a:gd name="T5" fmla="*/ 138 h 158"/>
                      <a:gd name="T6" fmla="*/ 34 w 104"/>
                      <a:gd name="T7" fmla="*/ 141 h 158"/>
                      <a:gd name="T8" fmla="*/ 42 w 104"/>
                      <a:gd name="T9" fmla="*/ 142 h 158"/>
                      <a:gd name="T10" fmla="*/ 51 w 104"/>
                      <a:gd name="T11" fmla="*/ 142 h 158"/>
                      <a:gd name="T12" fmla="*/ 62 w 104"/>
                      <a:gd name="T13" fmla="*/ 141 h 158"/>
                      <a:gd name="T14" fmla="*/ 66 w 104"/>
                      <a:gd name="T15" fmla="*/ 138 h 158"/>
                      <a:gd name="T16" fmla="*/ 74 w 104"/>
                      <a:gd name="T17" fmla="*/ 130 h 158"/>
                      <a:gd name="T18" fmla="*/ 77 w 104"/>
                      <a:gd name="T19" fmla="*/ 125 h 158"/>
                      <a:gd name="T20" fmla="*/ 80 w 104"/>
                      <a:gd name="T21" fmla="*/ 112 h 158"/>
                      <a:gd name="T22" fmla="*/ 82 w 104"/>
                      <a:gd name="T23" fmla="*/ 108 h 158"/>
                      <a:gd name="T24" fmla="*/ 83 w 104"/>
                      <a:gd name="T25" fmla="*/ 97 h 158"/>
                      <a:gd name="T26" fmla="*/ 85 w 104"/>
                      <a:gd name="T27" fmla="*/ 86 h 158"/>
                      <a:gd name="T28" fmla="*/ 85 w 104"/>
                      <a:gd name="T29" fmla="*/ 83 h 158"/>
                      <a:gd name="T30" fmla="*/ 80 w 104"/>
                      <a:gd name="T31" fmla="*/ 87 h 158"/>
                      <a:gd name="T32" fmla="*/ 69 w 104"/>
                      <a:gd name="T33" fmla="*/ 97 h 158"/>
                      <a:gd name="T34" fmla="*/ 66 w 104"/>
                      <a:gd name="T35" fmla="*/ 98 h 158"/>
                      <a:gd name="T36" fmla="*/ 56 w 104"/>
                      <a:gd name="T37" fmla="*/ 103 h 158"/>
                      <a:gd name="T38" fmla="*/ 46 w 104"/>
                      <a:gd name="T39" fmla="*/ 103 h 158"/>
                      <a:gd name="T40" fmla="*/ 37 w 104"/>
                      <a:gd name="T41" fmla="*/ 103 h 158"/>
                      <a:gd name="T42" fmla="*/ 16 w 104"/>
                      <a:gd name="T43" fmla="*/ 92 h 158"/>
                      <a:gd name="T44" fmla="*/ 11 w 104"/>
                      <a:gd name="T45" fmla="*/ 87 h 158"/>
                      <a:gd name="T46" fmla="*/ 2 w 104"/>
                      <a:gd name="T47" fmla="*/ 70 h 158"/>
                      <a:gd name="T48" fmla="*/ 0 w 104"/>
                      <a:gd name="T49" fmla="*/ 53 h 158"/>
                      <a:gd name="T50" fmla="*/ 0 w 104"/>
                      <a:gd name="T51" fmla="*/ 42 h 158"/>
                      <a:gd name="T52" fmla="*/ 11 w 104"/>
                      <a:gd name="T53" fmla="*/ 18 h 158"/>
                      <a:gd name="T54" fmla="*/ 16 w 104"/>
                      <a:gd name="T55" fmla="*/ 14 h 158"/>
                      <a:gd name="T56" fmla="*/ 32 w 104"/>
                      <a:gd name="T57" fmla="*/ 3 h 158"/>
                      <a:gd name="T58" fmla="*/ 50 w 104"/>
                      <a:gd name="T59" fmla="*/ 0 h 158"/>
                      <a:gd name="T60" fmla="*/ 66 w 104"/>
                      <a:gd name="T61" fmla="*/ 4 h 158"/>
                      <a:gd name="T62" fmla="*/ 78 w 104"/>
                      <a:gd name="T63" fmla="*/ 9 h 158"/>
                      <a:gd name="T64" fmla="*/ 83 w 104"/>
                      <a:gd name="T65" fmla="*/ 14 h 158"/>
                      <a:gd name="T66" fmla="*/ 96 w 104"/>
                      <a:gd name="T67" fmla="*/ 29 h 158"/>
                      <a:gd name="T68" fmla="*/ 97 w 104"/>
                      <a:gd name="T69" fmla="*/ 34 h 158"/>
                      <a:gd name="T70" fmla="*/ 102 w 104"/>
                      <a:gd name="T71" fmla="*/ 54 h 158"/>
                      <a:gd name="T72" fmla="*/ 104 w 104"/>
                      <a:gd name="T73" fmla="*/ 75 h 158"/>
                      <a:gd name="T74" fmla="*/ 102 w 104"/>
                      <a:gd name="T75" fmla="*/ 89 h 158"/>
                      <a:gd name="T76" fmla="*/ 97 w 104"/>
                      <a:gd name="T77" fmla="*/ 120 h 158"/>
                      <a:gd name="T78" fmla="*/ 96 w 104"/>
                      <a:gd name="T79" fmla="*/ 125 h 158"/>
                      <a:gd name="T80" fmla="*/ 86 w 104"/>
                      <a:gd name="T81" fmla="*/ 141 h 158"/>
                      <a:gd name="T82" fmla="*/ 78 w 104"/>
                      <a:gd name="T83" fmla="*/ 149 h 158"/>
                      <a:gd name="T84" fmla="*/ 70 w 104"/>
                      <a:gd name="T85" fmla="*/ 153 h 158"/>
                      <a:gd name="T86" fmla="*/ 50 w 104"/>
                      <a:gd name="T87" fmla="*/ 158 h 158"/>
                      <a:gd name="T88" fmla="*/ 45 w 104"/>
                      <a:gd name="T89" fmla="*/ 158 h 158"/>
                      <a:gd name="T90" fmla="*/ 27 w 104"/>
                      <a:gd name="T91" fmla="*/ 155 h 158"/>
                      <a:gd name="T92" fmla="*/ 18 w 104"/>
                      <a:gd name="T93" fmla="*/ 149 h 158"/>
                      <a:gd name="T94" fmla="*/ 11 w 104"/>
                      <a:gd name="T95" fmla="*/ 144 h 158"/>
                      <a:gd name="T96" fmla="*/ 3 w 104"/>
                      <a:gd name="T97" fmla="*/ 123 h 158"/>
                      <a:gd name="T98" fmla="*/ 3 w 104"/>
                      <a:gd name="T99" fmla="*/ 120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04" h="158">
                        <a:moveTo>
                          <a:pt x="3" y="120"/>
                        </a:moveTo>
                        <a:lnTo>
                          <a:pt x="22" y="119"/>
                        </a:lnTo>
                        <a:lnTo>
                          <a:pt x="22" y="122"/>
                        </a:lnTo>
                        <a:lnTo>
                          <a:pt x="22" y="125"/>
                        </a:lnTo>
                        <a:lnTo>
                          <a:pt x="26" y="131"/>
                        </a:lnTo>
                        <a:lnTo>
                          <a:pt x="29" y="138"/>
                        </a:lnTo>
                        <a:lnTo>
                          <a:pt x="30" y="138"/>
                        </a:lnTo>
                        <a:lnTo>
                          <a:pt x="34" y="141"/>
                        </a:lnTo>
                        <a:lnTo>
                          <a:pt x="35" y="141"/>
                        </a:lnTo>
                        <a:lnTo>
                          <a:pt x="42" y="142"/>
                        </a:lnTo>
                        <a:lnTo>
                          <a:pt x="48" y="142"/>
                        </a:lnTo>
                        <a:lnTo>
                          <a:pt x="51" y="142"/>
                        </a:lnTo>
                        <a:lnTo>
                          <a:pt x="58" y="142"/>
                        </a:lnTo>
                        <a:lnTo>
                          <a:pt x="62" y="141"/>
                        </a:lnTo>
                        <a:lnTo>
                          <a:pt x="64" y="139"/>
                        </a:lnTo>
                        <a:lnTo>
                          <a:pt x="66" y="138"/>
                        </a:lnTo>
                        <a:lnTo>
                          <a:pt x="70" y="134"/>
                        </a:lnTo>
                        <a:lnTo>
                          <a:pt x="74" y="130"/>
                        </a:lnTo>
                        <a:lnTo>
                          <a:pt x="75" y="128"/>
                        </a:lnTo>
                        <a:lnTo>
                          <a:pt x="77" y="125"/>
                        </a:lnTo>
                        <a:lnTo>
                          <a:pt x="78" y="119"/>
                        </a:lnTo>
                        <a:lnTo>
                          <a:pt x="80" y="112"/>
                        </a:lnTo>
                        <a:lnTo>
                          <a:pt x="82" y="109"/>
                        </a:lnTo>
                        <a:lnTo>
                          <a:pt x="82" y="108"/>
                        </a:lnTo>
                        <a:lnTo>
                          <a:pt x="82" y="105"/>
                        </a:lnTo>
                        <a:lnTo>
                          <a:pt x="83" y="97"/>
                        </a:lnTo>
                        <a:lnTo>
                          <a:pt x="83" y="89"/>
                        </a:lnTo>
                        <a:lnTo>
                          <a:pt x="85" y="86"/>
                        </a:lnTo>
                        <a:lnTo>
                          <a:pt x="85" y="84"/>
                        </a:lnTo>
                        <a:lnTo>
                          <a:pt x="85" y="83"/>
                        </a:lnTo>
                        <a:lnTo>
                          <a:pt x="83" y="84"/>
                        </a:lnTo>
                        <a:lnTo>
                          <a:pt x="80" y="87"/>
                        </a:lnTo>
                        <a:lnTo>
                          <a:pt x="75" y="92"/>
                        </a:lnTo>
                        <a:lnTo>
                          <a:pt x="69" y="97"/>
                        </a:lnTo>
                        <a:lnTo>
                          <a:pt x="69" y="97"/>
                        </a:lnTo>
                        <a:lnTo>
                          <a:pt x="66" y="98"/>
                        </a:lnTo>
                        <a:lnTo>
                          <a:pt x="62" y="100"/>
                        </a:lnTo>
                        <a:lnTo>
                          <a:pt x="56" y="103"/>
                        </a:lnTo>
                        <a:lnTo>
                          <a:pt x="48" y="103"/>
                        </a:lnTo>
                        <a:lnTo>
                          <a:pt x="46" y="103"/>
                        </a:lnTo>
                        <a:lnTo>
                          <a:pt x="43" y="103"/>
                        </a:lnTo>
                        <a:lnTo>
                          <a:pt x="37" y="103"/>
                        </a:lnTo>
                        <a:lnTo>
                          <a:pt x="26" y="98"/>
                        </a:lnTo>
                        <a:lnTo>
                          <a:pt x="16" y="92"/>
                        </a:lnTo>
                        <a:lnTo>
                          <a:pt x="14" y="89"/>
                        </a:lnTo>
                        <a:lnTo>
                          <a:pt x="11" y="87"/>
                        </a:lnTo>
                        <a:lnTo>
                          <a:pt x="8" y="83"/>
                        </a:lnTo>
                        <a:lnTo>
                          <a:pt x="2" y="70"/>
                        </a:lnTo>
                        <a:lnTo>
                          <a:pt x="0" y="58"/>
                        </a:lnTo>
                        <a:lnTo>
                          <a:pt x="0" y="53"/>
                        </a:lnTo>
                        <a:lnTo>
                          <a:pt x="0" y="50"/>
                        </a:lnTo>
                        <a:lnTo>
                          <a:pt x="0" y="42"/>
                        </a:lnTo>
                        <a:lnTo>
                          <a:pt x="5" y="29"/>
                        </a:lnTo>
                        <a:lnTo>
                          <a:pt x="11" y="18"/>
                        </a:lnTo>
                        <a:lnTo>
                          <a:pt x="14" y="15"/>
                        </a:lnTo>
                        <a:lnTo>
                          <a:pt x="16" y="14"/>
                        </a:lnTo>
                        <a:lnTo>
                          <a:pt x="21" y="9"/>
                        </a:lnTo>
                        <a:lnTo>
                          <a:pt x="32" y="3"/>
                        </a:lnTo>
                        <a:lnTo>
                          <a:pt x="45" y="1"/>
                        </a:lnTo>
                        <a:lnTo>
                          <a:pt x="50" y="0"/>
                        </a:lnTo>
                        <a:lnTo>
                          <a:pt x="56" y="1"/>
                        </a:lnTo>
                        <a:lnTo>
                          <a:pt x="66" y="4"/>
                        </a:lnTo>
                        <a:lnTo>
                          <a:pt x="75" y="9"/>
                        </a:lnTo>
                        <a:lnTo>
                          <a:pt x="78" y="9"/>
                        </a:lnTo>
                        <a:lnTo>
                          <a:pt x="80" y="10"/>
                        </a:lnTo>
                        <a:lnTo>
                          <a:pt x="83" y="14"/>
                        </a:lnTo>
                        <a:lnTo>
                          <a:pt x="90" y="21"/>
                        </a:lnTo>
                        <a:lnTo>
                          <a:pt x="96" y="29"/>
                        </a:lnTo>
                        <a:lnTo>
                          <a:pt x="97" y="31"/>
                        </a:lnTo>
                        <a:lnTo>
                          <a:pt x="97" y="34"/>
                        </a:lnTo>
                        <a:lnTo>
                          <a:pt x="99" y="40"/>
                        </a:lnTo>
                        <a:lnTo>
                          <a:pt x="102" y="54"/>
                        </a:lnTo>
                        <a:lnTo>
                          <a:pt x="102" y="72"/>
                        </a:lnTo>
                        <a:lnTo>
                          <a:pt x="104" y="75"/>
                        </a:lnTo>
                        <a:lnTo>
                          <a:pt x="102" y="81"/>
                        </a:lnTo>
                        <a:lnTo>
                          <a:pt x="102" y="89"/>
                        </a:lnTo>
                        <a:lnTo>
                          <a:pt x="101" y="106"/>
                        </a:lnTo>
                        <a:lnTo>
                          <a:pt x="97" y="120"/>
                        </a:lnTo>
                        <a:lnTo>
                          <a:pt x="97" y="122"/>
                        </a:lnTo>
                        <a:lnTo>
                          <a:pt x="96" y="125"/>
                        </a:lnTo>
                        <a:lnTo>
                          <a:pt x="93" y="131"/>
                        </a:lnTo>
                        <a:lnTo>
                          <a:pt x="86" y="141"/>
                        </a:lnTo>
                        <a:lnTo>
                          <a:pt x="80" y="149"/>
                        </a:lnTo>
                        <a:lnTo>
                          <a:pt x="78" y="149"/>
                        </a:lnTo>
                        <a:lnTo>
                          <a:pt x="75" y="150"/>
                        </a:lnTo>
                        <a:lnTo>
                          <a:pt x="70" y="153"/>
                        </a:lnTo>
                        <a:lnTo>
                          <a:pt x="61" y="156"/>
                        </a:lnTo>
                        <a:lnTo>
                          <a:pt x="50" y="158"/>
                        </a:lnTo>
                        <a:lnTo>
                          <a:pt x="48" y="158"/>
                        </a:lnTo>
                        <a:lnTo>
                          <a:pt x="45" y="158"/>
                        </a:lnTo>
                        <a:lnTo>
                          <a:pt x="38" y="158"/>
                        </a:lnTo>
                        <a:lnTo>
                          <a:pt x="27" y="155"/>
                        </a:lnTo>
                        <a:lnTo>
                          <a:pt x="19" y="150"/>
                        </a:lnTo>
                        <a:lnTo>
                          <a:pt x="18" y="149"/>
                        </a:lnTo>
                        <a:lnTo>
                          <a:pt x="14" y="147"/>
                        </a:lnTo>
                        <a:lnTo>
                          <a:pt x="11" y="144"/>
                        </a:lnTo>
                        <a:lnTo>
                          <a:pt x="7" y="134"/>
                        </a:lnTo>
                        <a:lnTo>
                          <a:pt x="3" y="123"/>
                        </a:lnTo>
                        <a:lnTo>
                          <a:pt x="3" y="120"/>
                        </a:lnTo>
                        <a:lnTo>
                          <a:pt x="3" y="120"/>
                        </a:lnTo>
                        <a:lnTo>
                          <a:pt x="3" y="120"/>
                        </a:lnTo>
                      </a:path>
                    </a:pathLst>
                  </a:cu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7" name="Freeform 272"/>
                  <p:cNvSpPr>
                    <a:spLocks/>
                  </p:cNvSpPr>
                  <p:nvPr/>
                </p:nvSpPr>
                <p:spPr bwMode="auto">
                  <a:xfrm>
                    <a:off x="10056" y="5855"/>
                    <a:ext cx="31" cy="35"/>
                  </a:xfrm>
                  <a:custGeom>
                    <a:avLst/>
                    <a:gdLst>
                      <a:gd name="T0" fmla="*/ 62 w 62"/>
                      <a:gd name="T1" fmla="*/ 36 h 71"/>
                      <a:gd name="T2" fmla="*/ 61 w 62"/>
                      <a:gd name="T3" fmla="*/ 30 h 71"/>
                      <a:gd name="T4" fmla="*/ 57 w 62"/>
                      <a:gd name="T5" fmla="*/ 21 h 71"/>
                      <a:gd name="T6" fmla="*/ 53 w 62"/>
                      <a:gd name="T7" fmla="*/ 14 h 71"/>
                      <a:gd name="T8" fmla="*/ 53 w 62"/>
                      <a:gd name="T9" fmla="*/ 11 h 71"/>
                      <a:gd name="T10" fmla="*/ 51 w 62"/>
                      <a:gd name="T11" fmla="*/ 10 h 71"/>
                      <a:gd name="T12" fmla="*/ 48 w 62"/>
                      <a:gd name="T13" fmla="*/ 6 h 71"/>
                      <a:gd name="T14" fmla="*/ 41 w 62"/>
                      <a:gd name="T15" fmla="*/ 3 h 71"/>
                      <a:gd name="T16" fmla="*/ 33 w 62"/>
                      <a:gd name="T17" fmla="*/ 2 h 71"/>
                      <a:gd name="T18" fmla="*/ 32 w 62"/>
                      <a:gd name="T19" fmla="*/ 0 h 71"/>
                      <a:gd name="T20" fmla="*/ 25 w 62"/>
                      <a:gd name="T21" fmla="*/ 2 h 71"/>
                      <a:gd name="T22" fmla="*/ 21 w 62"/>
                      <a:gd name="T23" fmla="*/ 3 h 71"/>
                      <a:gd name="T24" fmla="*/ 14 w 62"/>
                      <a:gd name="T25" fmla="*/ 6 h 71"/>
                      <a:gd name="T26" fmla="*/ 9 w 62"/>
                      <a:gd name="T27" fmla="*/ 11 h 71"/>
                      <a:gd name="T28" fmla="*/ 8 w 62"/>
                      <a:gd name="T29" fmla="*/ 14 h 71"/>
                      <a:gd name="T30" fmla="*/ 5 w 62"/>
                      <a:gd name="T31" fmla="*/ 17 h 71"/>
                      <a:gd name="T32" fmla="*/ 1 w 62"/>
                      <a:gd name="T33" fmla="*/ 27 h 71"/>
                      <a:gd name="T34" fmla="*/ 0 w 62"/>
                      <a:gd name="T35" fmla="*/ 36 h 71"/>
                      <a:gd name="T36" fmla="*/ 0 w 62"/>
                      <a:gd name="T37" fmla="*/ 38 h 71"/>
                      <a:gd name="T38" fmla="*/ 0 w 62"/>
                      <a:gd name="T39" fmla="*/ 41 h 71"/>
                      <a:gd name="T40" fmla="*/ 0 w 62"/>
                      <a:gd name="T41" fmla="*/ 46 h 71"/>
                      <a:gd name="T42" fmla="*/ 1 w 62"/>
                      <a:gd name="T43" fmla="*/ 54 h 71"/>
                      <a:gd name="T44" fmla="*/ 6 w 62"/>
                      <a:gd name="T45" fmla="*/ 60 h 71"/>
                      <a:gd name="T46" fmla="*/ 8 w 62"/>
                      <a:gd name="T47" fmla="*/ 61 h 71"/>
                      <a:gd name="T48" fmla="*/ 9 w 62"/>
                      <a:gd name="T49" fmla="*/ 63 h 71"/>
                      <a:gd name="T50" fmla="*/ 13 w 62"/>
                      <a:gd name="T51" fmla="*/ 66 h 71"/>
                      <a:gd name="T52" fmla="*/ 19 w 62"/>
                      <a:gd name="T53" fmla="*/ 69 h 71"/>
                      <a:gd name="T54" fmla="*/ 27 w 62"/>
                      <a:gd name="T55" fmla="*/ 71 h 71"/>
                      <a:gd name="T56" fmla="*/ 30 w 62"/>
                      <a:gd name="T57" fmla="*/ 71 h 71"/>
                      <a:gd name="T58" fmla="*/ 32 w 62"/>
                      <a:gd name="T59" fmla="*/ 71 h 71"/>
                      <a:gd name="T60" fmla="*/ 37 w 62"/>
                      <a:gd name="T61" fmla="*/ 71 h 71"/>
                      <a:gd name="T62" fmla="*/ 45 w 62"/>
                      <a:gd name="T63" fmla="*/ 68 h 71"/>
                      <a:gd name="T64" fmla="*/ 51 w 62"/>
                      <a:gd name="T65" fmla="*/ 63 h 71"/>
                      <a:gd name="T66" fmla="*/ 53 w 62"/>
                      <a:gd name="T67" fmla="*/ 61 h 71"/>
                      <a:gd name="T68" fmla="*/ 56 w 62"/>
                      <a:gd name="T69" fmla="*/ 57 h 71"/>
                      <a:gd name="T70" fmla="*/ 57 w 62"/>
                      <a:gd name="T71" fmla="*/ 54 h 71"/>
                      <a:gd name="T72" fmla="*/ 61 w 62"/>
                      <a:gd name="T73" fmla="*/ 44 h 71"/>
                      <a:gd name="T74" fmla="*/ 62 w 62"/>
                      <a:gd name="T75" fmla="*/ 36 h 71"/>
                      <a:gd name="T76" fmla="*/ 62 w 62"/>
                      <a:gd name="T77" fmla="*/ 36 h 71"/>
                      <a:gd name="T78" fmla="*/ 62 w 62"/>
                      <a:gd name="T79" fmla="*/ 3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62" h="71">
                        <a:moveTo>
                          <a:pt x="62" y="36"/>
                        </a:moveTo>
                        <a:lnTo>
                          <a:pt x="61" y="30"/>
                        </a:lnTo>
                        <a:lnTo>
                          <a:pt x="57" y="21"/>
                        </a:lnTo>
                        <a:lnTo>
                          <a:pt x="53" y="14"/>
                        </a:lnTo>
                        <a:lnTo>
                          <a:pt x="53" y="11"/>
                        </a:lnTo>
                        <a:lnTo>
                          <a:pt x="51" y="10"/>
                        </a:lnTo>
                        <a:lnTo>
                          <a:pt x="48" y="6"/>
                        </a:lnTo>
                        <a:lnTo>
                          <a:pt x="41" y="3"/>
                        </a:lnTo>
                        <a:lnTo>
                          <a:pt x="33" y="2"/>
                        </a:lnTo>
                        <a:lnTo>
                          <a:pt x="32" y="0"/>
                        </a:lnTo>
                        <a:lnTo>
                          <a:pt x="25" y="2"/>
                        </a:lnTo>
                        <a:lnTo>
                          <a:pt x="21" y="3"/>
                        </a:lnTo>
                        <a:lnTo>
                          <a:pt x="14" y="6"/>
                        </a:lnTo>
                        <a:lnTo>
                          <a:pt x="9" y="11"/>
                        </a:lnTo>
                        <a:lnTo>
                          <a:pt x="8" y="14"/>
                        </a:lnTo>
                        <a:lnTo>
                          <a:pt x="5" y="17"/>
                        </a:lnTo>
                        <a:lnTo>
                          <a:pt x="1" y="27"/>
                        </a:lnTo>
                        <a:lnTo>
                          <a:pt x="0" y="36"/>
                        </a:lnTo>
                        <a:lnTo>
                          <a:pt x="0" y="38"/>
                        </a:lnTo>
                        <a:lnTo>
                          <a:pt x="0" y="41"/>
                        </a:lnTo>
                        <a:lnTo>
                          <a:pt x="0" y="46"/>
                        </a:lnTo>
                        <a:lnTo>
                          <a:pt x="1" y="54"/>
                        </a:lnTo>
                        <a:lnTo>
                          <a:pt x="6" y="60"/>
                        </a:lnTo>
                        <a:lnTo>
                          <a:pt x="8" y="61"/>
                        </a:lnTo>
                        <a:lnTo>
                          <a:pt x="9" y="63"/>
                        </a:lnTo>
                        <a:lnTo>
                          <a:pt x="13" y="66"/>
                        </a:lnTo>
                        <a:lnTo>
                          <a:pt x="19" y="69"/>
                        </a:lnTo>
                        <a:lnTo>
                          <a:pt x="27" y="71"/>
                        </a:lnTo>
                        <a:lnTo>
                          <a:pt x="30" y="71"/>
                        </a:lnTo>
                        <a:lnTo>
                          <a:pt x="32" y="71"/>
                        </a:lnTo>
                        <a:lnTo>
                          <a:pt x="37" y="71"/>
                        </a:lnTo>
                        <a:lnTo>
                          <a:pt x="45" y="68"/>
                        </a:lnTo>
                        <a:lnTo>
                          <a:pt x="51" y="63"/>
                        </a:lnTo>
                        <a:lnTo>
                          <a:pt x="53" y="61"/>
                        </a:lnTo>
                        <a:lnTo>
                          <a:pt x="56" y="57"/>
                        </a:lnTo>
                        <a:lnTo>
                          <a:pt x="57" y="54"/>
                        </a:lnTo>
                        <a:lnTo>
                          <a:pt x="61" y="44"/>
                        </a:lnTo>
                        <a:lnTo>
                          <a:pt x="62" y="36"/>
                        </a:lnTo>
                        <a:lnTo>
                          <a:pt x="62" y="36"/>
                        </a:lnTo>
                        <a:lnTo>
                          <a:pt x="62" y="36"/>
                        </a:lnTo>
                      </a:path>
                    </a:pathLst>
                  </a:cu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8" name="Freeform 273"/>
                  <p:cNvSpPr>
                    <a:spLocks/>
                  </p:cNvSpPr>
                  <p:nvPr/>
                </p:nvSpPr>
                <p:spPr bwMode="auto">
                  <a:xfrm>
                    <a:off x="10123" y="5847"/>
                    <a:ext cx="29" cy="77"/>
                  </a:xfrm>
                  <a:custGeom>
                    <a:avLst/>
                    <a:gdLst>
                      <a:gd name="T0" fmla="*/ 59 w 59"/>
                      <a:gd name="T1" fmla="*/ 155 h 155"/>
                      <a:gd name="T2" fmla="*/ 40 w 59"/>
                      <a:gd name="T3" fmla="*/ 155 h 155"/>
                      <a:gd name="T4" fmla="*/ 40 w 59"/>
                      <a:gd name="T5" fmla="*/ 34 h 155"/>
                      <a:gd name="T6" fmla="*/ 38 w 59"/>
                      <a:gd name="T7" fmla="*/ 36 h 155"/>
                      <a:gd name="T8" fmla="*/ 35 w 59"/>
                      <a:gd name="T9" fmla="*/ 39 h 155"/>
                      <a:gd name="T10" fmla="*/ 29 w 59"/>
                      <a:gd name="T11" fmla="*/ 43 h 155"/>
                      <a:gd name="T12" fmla="*/ 22 w 59"/>
                      <a:gd name="T13" fmla="*/ 48 h 155"/>
                      <a:gd name="T14" fmla="*/ 21 w 59"/>
                      <a:gd name="T15" fmla="*/ 48 h 155"/>
                      <a:gd name="T16" fmla="*/ 17 w 59"/>
                      <a:gd name="T17" fmla="*/ 50 h 155"/>
                      <a:gd name="T18" fmla="*/ 14 w 59"/>
                      <a:gd name="T19" fmla="*/ 51 h 155"/>
                      <a:gd name="T20" fmla="*/ 8 w 59"/>
                      <a:gd name="T21" fmla="*/ 54 h 155"/>
                      <a:gd name="T22" fmla="*/ 2 w 59"/>
                      <a:gd name="T23" fmla="*/ 58 h 155"/>
                      <a:gd name="T24" fmla="*/ 0 w 59"/>
                      <a:gd name="T25" fmla="*/ 58 h 155"/>
                      <a:gd name="T26" fmla="*/ 0 w 59"/>
                      <a:gd name="T27" fmla="*/ 39 h 155"/>
                      <a:gd name="T28" fmla="*/ 6 w 59"/>
                      <a:gd name="T29" fmla="*/ 36 h 155"/>
                      <a:gd name="T30" fmla="*/ 16 w 59"/>
                      <a:gd name="T31" fmla="*/ 29 h 155"/>
                      <a:gd name="T32" fmla="*/ 25 w 59"/>
                      <a:gd name="T33" fmla="*/ 23 h 155"/>
                      <a:gd name="T34" fmla="*/ 29 w 59"/>
                      <a:gd name="T35" fmla="*/ 21 h 155"/>
                      <a:gd name="T36" fmla="*/ 30 w 59"/>
                      <a:gd name="T37" fmla="*/ 20 h 155"/>
                      <a:gd name="T38" fmla="*/ 33 w 59"/>
                      <a:gd name="T39" fmla="*/ 17 h 155"/>
                      <a:gd name="T40" fmla="*/ 40 w 59"/>
                      <a:gd name="T41" fmla="*/ 9 h 155"/>
                      <a:gd name="T42" fmla="*/ 45 w 59"/>
                      <a:gd name="T43" fmla="*/ 3 h 155"/>
                      <a:gd name="T44" fmla="*/ 46 w 59"/>
                      <a:gd name="T45" fmla="*/ 0 h 155"/>
                      <a:gd name="T46" fmla="*/ 59 w 59"/>
                      <a:gd name="T47" fmla="*/ 0 h 155"/>
                      <a:gd name="T48" fmla="*/ 59 w 59"/>
                      <a:gd name="T49" fmla="*/ 155 h 155"/>
                      <a:gd name="T50" fmla="*/ 59 w 59"/>
                      <a:gd name="T51" fmla="*/ 155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9" h="155">
                        <a:moveTo>
                          <a:pt x="59" y="155"/>
                        </a:moveTo>
                        <a:lnTo>
                          <a:pt x="40" y="155"/>
                        </a:lnTo>
                        <a:lnTo>
                          <a:pt x="40" y="34"/>
                        </a:lnTo>
                        <a:lnTo>
                          <a:pt x="38" y="36"/>
                        </a:lnTo>
                        <a:lnTo>
                          <a:pt x="35" y="39"/>
                        </a:lnTo>
                        <a:lnTo>
                          <a:pt x="29" y="43"/>
                        </a:lnTo>
                        <a:lnTo>
                          <a:pt x="22" y="48"/>
                        </a:lnTo>
                        <a:lnTo>
                          <a:pt x="21" y="48"/>
                        </a:lnTo>
                        <a:lnTo>
                          <a:pt x="17" y="50"/>
                        </a:lnTo>
                        <a:lnTo>
                          <a:pt x="14" y="51"/>
                        </a:lnTo>
                        <a:lnTo>
                          <a:pt x="8" y="54"/>
                        </a:lnTo>
                        <a:lnTo>
                          <a:pt x="2" y="58"/>
                        </a:lnTo>
                        <a:lnTo>
                          <a:pt x="0" y="58"/>
                        </a:lnTo>
                        <a:lnTo>
                          <a:pt x="0" y="39"/>
                        </a:lnTo>
                        <a:lnTo>
                          <a:pt x="6" y="36"/>
                        </a:lnTo>
                        <a:lnTo>
                          <a:pt x="16" y="29"/>
                        </a:lnTo>
                        <a:lnTo>
                          <a:pt x="25" y="23"/>
                        </a:lnTo>
                        <a:lnTo>
                          <a:pt x="29" y="21"/>
                        </a:lnTo>
                        <a:lnTo>
                          <a:pt x="30" y="20"/>
                        </a:lnTo>
                        <a:lnTo>
                          <a:pt x="33" y="17"/>
                        </a:lnTo>
                        <a:lnTo>
                          <a:pt x="40" y="9"/>
                        </a:lnTo>
                        <a:lnTo>
                          <a:pt x="45" y="3"/>
                        </a:lnTo>
                        <a:lnTo>
                          <a:pt x="46" y="0"/>
                        </a:lnTo>
                        <a:lnTo>
                          <a:pt x="59" y="0"/>
                        </a:lnTo>
                        <a:lnTo>
                          <a:pt x="59" y="155"/>
                        </a:lnTo>
                        <a:lnTo>
                          <a:pt x="59" y="155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9" name="Freeform 274"/>
                  <p:cNvSpPr>
                    <a:spLocks/>
                  </p:cNvSpPr>
                  <p:nvPr/>
                </p:nvSpPr>
                <p:spPr bwMode="auto">
                  <a:xfrm>
                    <a:off x="10193" y="5847"/>
                    <a:ext cx="30" cy="77"/>
                  </a:xfrm>
                  <a:custGeom>
                    <a:avLst/>
                    <a:gdLst>
                      <a:gd name="T0" fmla="*/ 59 w 59"/>
                      <a:gd name="T1" fmla="*/ 155 h 155"/>
                      <a:gd name="T2" fmla="*/ 40 w 59"/>
                      <a:gd name="T3" fmla="*/ 155 h 155"/>
                      <a:gd name="T4" fmla="*/ 40 w 59"/>
                      <a:gd name="T5" fmla="*/ 34 h 155"/>
                      <a:gd name="T6" fmla="*/ 39 w 59"/>
                      <a:gd name="T7" fmla="*/ 36 h 155"/>
                      <a:gd name="T8" fmla="*/ 36 w 59"/>
                      <a:gd name="T9" fmla="*/ 39 h 155"/>
                      <a:gd name="T10" fmla="*/ 29 w 59"/>
                      <a:gd name="T11" fmla="*/ 43 h 155"/>
                      <a:gd name="T12" fmla="*/ 23 w 59"/>
                      <a:gd name="T13" fmla="*/ 48 h 155"/>
                      <a:gd name="T14" fmla="*/ 21 w 59"/>
                      <a:gd name="T15" fmla="*/ 48 h 155"/>
                      <a:gd name="T16" fmla="*/ 18 w 59"/>
                      <a:gd name="T17" fmla="*/ 50 h 155"/>
                      <a:gd name="T18" fmla="*/ 15 w 59"/>
                      <a:gd name="T19" fmla="*/ 51 h 155"/>
                      <a:gd name="T20" fmla="*/ 8 w 59"/>
                      <a:gd name="T21" fmla="*/ 54 h 155"/>
                      <a:gd name="T22" fmla="*/ 2 w 59"/>
                      <a:gd name="T23" fmla="*/ 58 h 155"/>
                      <a:gd name="T24" fmla="*/ 0 w 59"/>
                      <a:gd name="T25" fmla="*/ 58 h 155"/>
                      <a:gd name="T26" fmla="*/ 0 w 59"/>
                      <a:gd name="T27" fmla="*/ 39 h 155"/>
                      <a:gd name="T28" fmla="*/ 7 w 59"/>
                      <a:gd name="T29" fmla="*/ 36 h 155"/>
                      <a:gd name="T30" fmla="*/ 16 w 59"/>
                      <a:gd name="T31" fmla="*/ 29 h 155"/>
                      <a:gd name="T32" fmla="*/ 26 w 59"/>
                      <a:gd name="T33" fmla="*/ 23 h 155"/>
                      <a:gd name="T34" fmla="*/ 29 w 59"/>
                      <a:gd name="T35" fmla="*/ 21 h 155"/>
                      <a:gd name="T36" fmla="*/ 31 w 59"/>
                      <a:gd name="T37" fmla="*/ 20 h 155"/>
                      <a:gd name="T38" fmla="*/ 34 w 59"/>
                      <a:gd name="T39" fmla="*/ 17 h 155"/>
                      <a:gd name="T40" fmla="*/ 40 w 59"/>
                      <a:gd name="T41" fmla="*/ 9 h 155"/>
                      <a:gd name="T42" fmla="*/ 45 w 59"/>
                      <a:gd name="T43" fmla="*/ 3 h 155"/>
                      <a:gd name="T44" fmla="*/ 47 w 59"/>
                      <a:gd name="T45" fmla="*/ 0 h 155"/>
                      <a:gd name="T46" fmla="*/ 59 w 59"/>
                      <a:gd name="T47" fmla="*/ 0 h 155"/>
                      <a:gd name="T48" fmla="*/ 59 w 59"/>
                      <a:gd name="T49" fmla="*/ 155 h 155"/>
                      <a:gd name="T50" fmla="*/ 59 w 59"/>
                      <a:gd name="T51" fmla="*/ 155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9" h="155">
                        <a:moveTo>
                          <a:pt x="59" y="155"/>
                        </a:moveTo>
                        <a:lnTo>
                          <a:pt x="40" y="155"/>
                        </a:lnTo>
                        <a:lnTo>
                          <a:pt x="40" y="34"/>
                        </a:lnTo>
                        <a:lnTo>
                          <a:pt x="39" y="36"/>
                        </a:lnTo>
                        <a:lnTo>
                          <a:pt x="36" y="39"/>
                        </a:lnTo>
                        <a:lnTo>
                          <a:pt x="29" y="43"/>
                        </a:lnTo>
                        <a:lnTo>
                          <a:pt x="23" y="48"/>
                        </a:lnTo>
                        <a:lnTo>
                          <a:pt x="21" y="48"/>
                        </a:lnTo>
                        <a:lnTo>
                          <a:pt x="18" y="50"/>
                        </a:lnTo>
                        <a:lnTo>
                          <a:pt x="15" y="51"/>
                        </a:lnTo>
                        <a:lnTo>
                          <a:pt x="8" y="54"/>
                        </a:lnTo>
                        <a:lnTo>
                          <a:pt x="2" y="58"/>
                        </a:lnTo>
                        <a:lnTo>
                          <a:pt x="0" y="58"/>
                        </a:lnTo>
                        <a:lnTo>
                          <a:pt x="0" y="39"/>
                        </a:lnTo>
                        <a:lnTo>
                          <a:pt x="7" y="36"/>
                        </a:lnTo>
                        <a:lnTo>
                          <a:pt x="16" y="29"/>
                        </a:lnTo>
                        <a:lnTo>
                          <a:pt x="26" y="23"/>
                        </a:lnTo>
                        <a:lnTo>
                          <a:pt x="29" y="21"/>
                        </a:lnTo>
                        <a:lnTo>
                          <a:pt x="31" y="20"/>
                        </a:lnTo>
                        <a:lnTo>
                          <a:pt x="34" y="17"/>
                        </a:lnTo>
                        <a:lnTo>
                          <a:pt x="40" y="9"/>
                        </a:lnTo>
                        <a:lnTo>
                          <a:pt x="45" y="3"/>
                        </a:lnTo>
                        <a:lnTo>
                          <a:pt x="47" y="0"/>
                        </a:lnTo>
                        <a:lnTo>
                          <a:pt x="59" y="0"/>
                        </a:lnTo>
                        <a:lnTo>
                          <a:pt x="59" y="155"/>
                        </a:lnTo>
                        <a:lnTo>
                          <a:pt x="59" y="155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53" name="Freeform 451"/>
                <p:cNvSpPr>
                  <a:spLocks/>
                </p:cNvSpPr>
                <p:nvPr/>
              </p:nvSpPr>
              <p:spPr bwMode="auto">
                <a:xfrm>
                  <a:off x="6944966" y="4949444"/>
                  <a:ext cx="26878" cy="34282"/>
                </a:xfrm>
                <a:custGeom>
                  <a:avLst/>
                  <a:gdLst>
                    <a:gd name="T0" fmla="*/ 0 w 58"/>
                    <a:gd name="T1" fmla="*/ 42 h 73"/>
                    <a:gd name="T2" fmla="*/ 14 w 58"/>
                    <a:gd name="T3" fmla="*/ 73 h 73"/>
                    <a:gd name="T4" fmla="*/ 42 w 58"/>
                    <a:gd name="T5" fmla="*/ 72 h 73"/>
                    <a:gd name="T6" fmla="*/ 58 w 58"/>
                    <a:gd name="T7" fmla="*/ 42 h 73"/>
                    <a:gd name="T8" fmla="*/ 43 w 58"/>
                    <a:gd name="T9" fmla="*/ 0 h 73"/>
                    <a:gd name="T10" fmla="*/ 5 w 58"/>
                    <a:gd name="T11" fmla="*/ 37 h 73"/>
                    <a:gd name="T12" fmla="*/ 0 w 58"/>
                    <a:gd name="T13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73">
                      <a:moveTo>
                        <a:pt x="0" y="42"/>
                      </a:moveTo>
                      <a:lnTo>
                        <a:pt x="14" y="73"/>
                      </a:lnTo>
                      <a:lnTo>
                        <a:pt x="42" y="72"/>
                      </a:lnTo>
                      <a:lnTo>
                        <a:pt x="58" y="42"/>
                      </a:lnTo>
                      <a:lnTo>
                        <a:pt x="43" y="0"/>
                      </a:lnTo>
                      <a:lnTo>
                        <a:pt x="5" y="37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463"/>
                <p:cNvSpPr>
                  <a:spLocks/>
                </p:cNvSpPr>
                <p:nvPr/>
              </p:nvSpPr>
              <p:spPr bwMode="auto">
                <a:xfrm>
                  <a:off x="7830071" y="4773402"/>
                  <a:ext cx="26878" cy="72270"/>
                </a:xfrm>
                <a:custGeom>
                  <a:avLst/>
                  <a:gdLst>
                    <a:gd name="T0" fmla="*/ 59 w 59"/>
                    <a:gd name="T1" fmla="*/ 155 h 155"/>
                    <a:gd name="T2" fmla="*/ 40 w 59"/>
                    <a:gd name="T3" fmla="*/ 155 h 155"/>
                    <a:gd name="T4" fmla="*/ 40 w 59"/>
                    <a:gd name="T5" fmla="*/ 34 h 155"/>
                    <a:gd name="T6" fmla="*/ 38 w 59"/>
                    <a:gd name="T7" fmla="*/ 36 h 155"/>
                    <a:gd name="T8" fmla="*/ 35 w 59"/>
                    <a:gd name="T9" fmla="*/ 39 h 155"/>
                    <a:gd name="T10" fmla="*/ 29 w 59"/>
                    <a:gd name="T11" fmla="*/ 44 h 155"/>
                    <a:gd name="T12" fmla="*/ 22 w 59"/>
                    <a:gd name="T13" fmla="*/ 48 h 155"/>
                    <a:gd name="T14" fmla="*/ 21 w 59"/>
                    <a:gd name="T15" fmla="*/ 48 h 155"/>
                    <a:gd name="T16" fmla="*/ 18 w 59"/>
                    <a:gd name="T17" fmla="*/ 50 h 155"/>
                    <a:gd name="T18" fmla="*/ 14 w 59"/>
                    <a:gd name="T19" fmla="*/ 52 h 155"/>
                    <a:gd name="T20" fmla="*/ 8 w 59"/>
                    <a:gd name="T21" fmla="*/ 55 h 155"/>
                    <a:gd name="T22" fmla="*/ 2 w 59"/>
                    <a:gd name="T23" fmla="*/ 58 h 155"/>
                    <a:gd name="T24" fmla="*/ 0 w 59"/>
                    <a:gd name="T25" fmla="*/ 58 h 155"/>
                    <a:gd name="T26" fmla="*/ 0 w 59"/>
                    <a:gd name="T27" fmla="*/ 39 h 155"/>
                    <a:gd name="T28" fmla="*/ 6 w 59"/>
                    <a:gd name="T29" fmla="*/ 36 h 155"/>
                    <a:gd name="T30" fmla="*/ 16 w 59"/>
                    <a:gd name="T31" fmla="*/ 30 h 155"/>
                    <a:gd name="T32" fmla="*/ 26 w 59"/>
                    <a:gd name="T33" fmla="*/ 23 h 155"/>
                    <a:gd name="T34" fmla="*/ 29 w 59"/>
                    <a:gd name="T35" fmla="*/ 22 h 155"/>
                    <a:gd name="T36" fmla="*/ 30 w 59"/>
                    <a:gd name="T37" fmla="*/ 20 h 155"/>
                    <a:gd name="T38" fmla="*/ 34 w 59"/>
                    <a:gd name="T39" fmla="*/ 17 h 155"/>
                    <a:gd name="T40" fmla="*/ 40 w 59"/>
                    <a:gd name="T41" fmla="*/ 9 h 155"/>
                    <a:gd name="T42" fmla="*/ 45 w 59"/>
                    <a:gd name="T43" fmla="*/ 3 h 155"/>
                    <a:gd name="T44" fmla="*/ 46 w 59"/>
                    <a:gd name="T45" fmla="*/ 0 h 155"/>
                    <a:gd name="T46" fmla="*/ 59 w 59"/>
                    <a:gd name="T47" fmla="*/ 0 h 155"/>
                    <a:gd name="T48" fmla="*/ 59 w 59"/>
                    <a:gd name="T49" fmla="*/ 155 h 155"/>
                    <a:gd name="T50" fmla="*/ 59 w 59"/>
                    <a:gd name="T51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" h="155">
                      <a:moveTo>
                        <a:pt x="59" y="155"/>
                      </a:moveTo>
                      <a:lnTo>
                        <a:pt x="40" y="155"/>
                      </a:lnTo>
                      <a:lnTo>
                        <a:pt x="40" y="34"/>
                      </a:lnTo>
                      <a:lnTo>
                        <a:pt x="38" y="36"/>
                      </a:lnTo>
                      <a:lnTo>
                        <a:pt x="35" y="39"/>
                      </a:lnTo>
                      <a:lnTo>
                        <a:pt x="29" y="44"/>
                      </a:lnTo>
                      <a:lnTo>
                        <a:pt x="22" y="48"/>
                      </a:lnTo>
                      <a:lnTo>
                        <a:pt x="21" y="48"/>
                      </a:lnTo>
                      <a:lnTo>
                        <a:pt x="18" y="50"/>
                      </a:lnTo>
                      <a:lnTo>
                        <a:pt x="14" y="52"/>
                      </a:lnTo>
                      <a:lnTo>
                        <a:pt x="8" y="55"/>
                      </a:lnTo>
                      <a:lnTo>
                        <a:pt x="2" y="58"/>
                      </a:lnTo>
                      <a:lnTo>
                        <a:pt x="0" y="58"/>
                      </a:lnTo>
                      <a:lnTo>
                        <a:pt x="0" y="39"/>
                      </a:lnTo>
                      <a:lnTo>
                        <a:pt x="6" y="36"/>
                      </a:lnTo>
                      <a:lnTo>
                        <a:pt x="16" y="30"/>
                      </a:lnTo>
                      <a:lnTo>
                        <a:pt x="26" y="23"/>
                      </a:lnTo>
                      <a:lnTo>
                        <a:pt x="29" y="22"/>
                      </a:lnTo>
                      <a:lnTo>
                        <a:pt x="30" y="20"/>
                      </a:lnTo>
                      <a:lnTo>
                        <a:pt x="34" y="17"/>
                      </a:lnTo>
                      <a:lnTo>
                        <a:pt x="40" y="9"/>
                      </a:lnTo>
                      <a:lnTo>
                        <a:pt x="45" y="3"/>
                      </a:lnTo>
                      <a:lnTo>
                        <a:pt x="46" y="0"/>
                      </a:lnTo>
                      <a:lnTo>
                        <a:pt x="59" y="0"/>
                      </a:lnTo>
                      <a:lnTo>
                        <a:pt x="59" y="155"/>
                      </a:lnTo>
                      <a:lnTo>
                        <a:pt x="59" y="1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464"/>
                <p:cNvSpPr>
                  <a:spLocks noEditPoints="1"/>
                </p:cNvSpPr>
                <p:nvPr/>
              </p:nvSpPr>
              <p:spPr bwMode="auto">
                <a:xfrm>
                  <a:off x="7888460" y="4773402"/>
                  <a:ext cx="47267" cy="74123"/>
                </a:xfrm>
                <a:custGeom>
                  <a:avLst/>
                  <a:gdLst>
                    <a:gd name="T0" fmla="*/ 24 w 104"/>
                    <a:gd name="T1" fmla="*/ 70 h 158"/>
                    <a:gd name="T2" fmla="*/ 13 w 104"/>
                    <a:gd name="T3" fmla="*/ 59 h 158"/>
                    <a:gd name="T4" fmla="*/ 6 w 104"/>
                    <a:gd name="T5" fmla="*/ 47 h 158"/>
                    <a:gd name="T6" fmla="*/ 6 w 104"/>
                    <a:gd name="T7" fmla="*/ 33 h 158"/>
                    <a:gd name="T8" fmla="*/ 19 w 104"/>
                    <a:gd name="T9" fmla="*/ 12 h 158"/>
                    <a:gd name="T10" fmla="*/ 35 w 104"/>
                    <a:gd name="T11" fmla="*/ 3 h 158"/>
                    <a:gd name="T12" fmla="*/ 61 w 104"/>
                    <a:gd name="T13" fmla="*/ 1 h 158"/>
                    <a:gd name="T14" fmla="*/ 85 w 104"/>
                    <a:gd name="T15" fmla="*/ 12 h 158"/>
                    <a:gd name="T16" fmla="*/ 94 w 104"/>
                    <a:gd name="T17" fmla="*/ 28 h 158"/>
                    <a:gd name="T18" fmla="*/ 96 w 104"/>
                    <a:gd name="T19" fmla="*/ 47 h 158"/>
                    <a:gd name="T20" fmla="*/ 91 w 104"/>
                    <a:gd name="T21" fmla="*/ 59 h 158"/>
                    <a:gd name="T22" fmla="*/ 83 w 104"/>
                    <a:gd name="T23" fmla="*/ 69 h 158"/>
                    <a:gd name="T24" fmla="*/ 82 w 104"/>
                    <a:gd name="T25" fmla="*/ 75 h 158"/>
                    <a:gd name="T26" fmla="*/ 96 w 104"/>
                    <a:gd name="T27" fmla="*/ 88 h 158"/>
                    <a:gd name="T28" fmla="*/ 102 w 104"/>
                    <a:gd name="T29" fmla="*/ 105 h 158"/>
                    <a:gd name="T30" fmla="*/ 102 w 104"/>
                    <a:gd name="T31" fmla="*/ 122 h 158"/>
                    <a:gd name="T32" fmla="*/ 89 w 104"/>
                    <a:gd name="T33" fmla="*/ 146 h 158"/>
                    <a:gd name="T34" fmla="*/ 69 w 104"/>
                    <a:gd name="T35" fmla="*/ 157 h 158"/>
                    <a:gd name="T36" fmla="*/ 48 w 104"/>
                    <a:gd name="T37" fmla="*/ 158 h 158"/>
                    <a:gd name="T38" fmla="*/ 16 w 104"/>
                    <a:gd name="T39" fmla="*/ 149 h 158"/>
                    <a:gd name="T40" fmla="*/ 8 w 104"/>
                    <a:gd name="T41" fmla="*/ 139 h 158"/>
                    <a:gd name="T42" fmla="*/ 0 w 104"/>
                    <a:gd name="T43" fmla="*/ 111 h 158"/>
                    <a:gd name="T44" fmla="*/ 2 w 104"/>
                    <a:gd name="T45" fmla="*/ 96 h 158"/>
                    <a:gd name="T46" fmla="*/ 11 w 104"/>
                    <a:gd name="T47" fmla="*/ 81 h 158"/>
                    <a:gd name="T48" fmla="*/ 30 w 104"/>
                    <a:gd name="T49" fmla="*/ 72 h 158"/>
                    <a:gd name="T50" fmla="*/ 27 w 104"/>
                    <a:gd name="T51" fmla="*/ 39 h 158"/>
                    <a:gd name="T52" fmla="*/ 29 w 104"/>
                    <a:gd name="T53" fmla="*/ 52 h 158"/>
                    <a:gd name="T54" fmla="*/ 37 w 104"/>
                    <a:gd name="T55" fmla="*/ 61 h 158"/>
                    <a:gd name="T56" fmla="*/ 53 w 104"/>
                    <a:gd name="T57" fmla="*/ 64 h 158"/>
                    <a:gd name="T58" fmla="*/ 64 w 104"/>
                    <a:gd name="T59" fmla="*/ 63 h 158"/>
                    <a:gd name="T60" fmla="*/ 74 w 104"/>
                    <a:gd name="T61" fmla="*/ 55 h 158"/>
                    <a:gd name="T62" fmla="*/ 78 w 104"/>
                    <a:gd name="T63" fmla="*/ 41 h 158"/>
                    <a:gd name="T64" fmla="*/ 74 w 104"/>
                    <a:gd name="T65" fmla="*/ 28 h 158"/>
                    <a:gd name="T66" fmla="*/ 59 w 104"/>
                    <a:gd name="T67" fmla="*/ 17 h 158"/>
                    <a:gd name="T68" fmla="*/ 46 w 104"/>
                    <a:gd name="T69" fmla="*/ 17 h 158"/>
                    <a:gd name="T70" fmla="*/ 34 w 104"/>
                    <a:gd name="T71" fmla="*/ 23 h 158"/>
                    <a:gd name="T72" fmla="*/ 27 w 104"/>
                    <a:gd name="T73" fmla="*/ 33 h 158"/>
                    <a:gd name="T74" fmla="*/ 27 w 104"/>
                    <a:gd name="T75" fmla="*/ 39 h 158"/>
                    <a:gd name="T76" fmla="*/ 21 w 104"/>
                    <a:gd name="T77" fmla="*/ 113 h 158"/>
                    <a:gd name="T78" fmla="*/ 22 w 104"/>
                    <a:gd name="T79" fmla="*/ 127 h 158"/>
                    <a:gd name="T80" fmla="*/ 29 w 104"/>
                    <a:gd name="T81" fmla="*/ 136 h 158"/>
                    <a:gd name="T82" fmla="*/ 38 w 104"/>
                    <a:gd name="T83" fmla="*/ 141 h 158"/>
                    <a:gd name="T84" fmla="*/ 53 w 104"/>
                    <a:gd name="T85" fmla="*/ 143 h 158"/>
                    <a:gd name="T86" fmla="*/ 66 w 104"/>
                    <a:gd name="T87" fmla="*/ 141 h 158"/>
                    <a:gd name="T88" fmla="*/ 78 w 104"/>
                    <a:gd name="T89" fmla="*/ 130 h 158"/>
                    <a:gd name="T90" fmla="*/ 85 w 104"/>
                    <a:gd name="T91" fmla="*/ 111 h 158"/>
                    <a:gd name="T92" fmla="*/ 78 w 104"/>
                    <a:gd name="T93" fmla="*/ 96 h 158"/>
                    <a:gd name="T94" fmla="*/ 66 w 104"/>
                    <a:gd name="T95" fmla="*/ 85 h 158"/>
                    <a:gd name="T96" fmla="*/ 45 w 104"/>
                    <a:gd name="T97" fmla="*/ 81 h 158"/>
                    <a:gd name="T98" fmla="*/ 29 w 104"/>
                    <a:gd name="T99" fmla="*/ 89 h 158"/>
                    <a:gd name="T100" fmla="*/ 21 w 104"/>
                    <a:gd name="T101" fmla="*/ 102 h 158"/>
                    <a:gd name="T102" fmla="*/ 21 w 104"/>
                    <a:gd name="T103" fmla="*/ 11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5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5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2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2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8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  <a:close/>
                      <a:moveTo>
                        <a:pt x="27" y="39"/>
                      </a:moveTo>
                      <a:lnTo>
                        <a:pt x="27" y="42"/>
                      </a:lnTo>
                      <a:lnTo>
                        <a:pt x="27" y="45"/>
                      </a:lnTo>
                      <a:lnTo>
                        <a:pt x="29" y="52"/>
                      </a:lnTo>
                      <a:lnTo>
                        <a:pt x="32" y="58"/>
                      </a:lnTo>
                      <a:lnTo>
                        <a:pt x="34" y="58"/>
                      </a:lnTo>
                      <a:lnTo>
                        <a:pt x="37" y="61"/>
                      </a:lnTo>
                      <a:lnTo>
                        <a:pt x="40" y="63"/>
                      </a:lnTo>
                      <a:lnTo>
                        <a:pt x="46" y="64"/>
                      </a:lnTo>
                      <a:lnTo>
                        <a:pt x="53" y="64"/>
                      </a:lnTo>
                      <a:lnTo>
                        <a:pt x="54" y="64"/>
                      </a:lnTo>
                      <a:lnTo>
                        <a:pt x="58" y="64"/>
                      </a:lnTo>
                      <a:lnTo>
                        <a:pt x="64" y="63"/>
                      </a:lnTo>
                      <a:lnTo>
                        <a:pt x="69" y="59"/>
                      </a:lnTo>
                      <a:lnTo>
                        <a:pt x="70" y="58"/>
                      </a:lnTo>
                      <a:lnTo>
                        <a:pt x="74" y="55"/>
                      </a:lnTo>
                      <a:lnTo>
                        <a:pt x="77" y="48"/>
                      </a:lnTo>
                      <a:lnTo>
                        <a:pt x="77" y="42"/>
                      </a:lnTo>
                      <a:lnTo>
                        <a:pt x="78" y="41"/>
                      </a:lnTo>
                      <a:lnTo>
                        <a:pt x="77" y="36"/>
                      </a:lnTo>
                      <a:lnTo>
                        <a:pt x="77" y="33"/>
                      </a:lnTo>
                      <a:lnTo>
                        <a:pt x="74" y="28"/>
                      </a:lnTo>
                      <a:lnTo>
                        <a:pt x="70" y="23"/>
                      </a:lnTo>
                      <a:lnTo>
                        <a:pt x="66" y="20"/>
                      </a:lnTo>
                      <a:lnTo>
                        <a:pt x="59" y="17"/>
                      </a:lnTo>
                      <a:lnTo>
                        <a:pt x="53" y="17"/>
                      </a:lnTo>
                      <a:lnTo>
                        <a:pt x="53" y="15"/>
                      </a:lnTo>
                      <a:lnTo>
                        <a:pt x="46" y="17"/>
                      </a:lnTo>
                      <a:lnTo>
                        <a:pt x="43" y="17"/>
                      </a:lnTo>
                      <a:lnTo>
                        <a:pt x="37" y="20"/>
                      </a:lnTo>
                      <a:lnTo>
                        <a:pt x="34" y="23"/>
                      </a:lnTo>
                      <a:lnTo>
                        <a:pt x="32" y="25"/>
                      </a:lnTo>
                      <a:lnTo>
                        <a:pt x="30" y="28"/>
                      </a:lnTo>
                      <a:lnTo>
                        <a:pt x="27" y="33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close/>
                      <a:moveTo>
                        <a:pt x="21" y="111"/>
                      </a:moveTo>
                      <a:lnTo>
                        <a:pt x="21" y="113"/>
                      </a:lnTo>
                      <a:lnTo>
                        <a:pt x="21" y="116"/>
                      </a:lnTo>
                      <a:lnTo>
                        <a:pt x="21" y="121"/>
                      </a:lnTo>
                      <a:lnTo>
                        <a:pt x="22" y="127"/>
                      </a:lnTo>
                      <a:lnTo>
                        <a:pt x="24" y="127"/>
                      </a:lnTo>
                      <a:lnTo>
                        <a:pt x="26" y="132"/>
                      </a:lnTo>
                      <a:lnTo>
                        <a:pt x="29" y="136"/>
                      </a:lnTo>
                      <a:lnTo>
                        <a:pt x="34" y="139"/>
                      </a:lnTo>
                      <a:lnTo>
                        <a:pt x="35" y="139"/>
                      </a:lnTo>
                      <a:lnTo>
                        <a:pt x="38" y="141"/>
                      </a:lnTo>
                      <a:lnTo>
                        <a:pt x="45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4" y="143"/>
                      </a:lnTo>
                      <a:lnTo>
                        <a:pt x="58" y="143"/>
                      </a:lnTo>
                      <a:lnTo>
                        <a:pt x="66" y="141"/>
                      </a:lnTo>
                      <a:lnTo>
                        <a:pt x="72" y="136"/>
                      </a:lnTo>
                      <a:lnTo>
                        <a:pt x="75" y="135"/>
                      </a:lnTo>
                      <a:lnTo>
                        <a:pt x="78" y="130"/>
                      </a:lnTo>
                      <a:lnTo>
                        <a:pt x="80" y="127"/>
                      </a:lnTo>
                      <a:lnTo>
                        <a:pt x="83" y="119"/>
                      </a:lnTo>
                      <a:lnTo>
                        <a:pt x="85" y="111"/>
                      </a:lnTo>
                      <a:lnTo>
                        <a:pt x="83" y="106"/>
                      </a:lnTo>
                      <a:lnTo>
                        <a:pt x="82" y="102"/>
                      </a:lnTo>
                      <a:lnTo>
                        <a:pt x="78" y="96"/>
                      </a:lnTo>
                      <a:lnTo>
                        <a:pt x="75" y="89"/>
                      </a:lnTo>
                      <a:lnTo>
                        <a:pt x="69" y="86"/>
                      </a:lnTo>
                      <a:lnTo>
                        <a:pt x="66" y="85"/>
                      </a:lnTo>
                      <a:lnTo>
                        <a:pt x="58" y="81"/>
                      </a:lnTo>
                      <a:lnTo>
                        <a:pt x="51" y="80"/>
                      </a:lnTo>
                      <a:lnTo>
                        <a:pt x="45" y="81"/>
                      </a:lnTo>
                      <a:lnTo>
                        <a:pt x="40" y="83"/>
                      </a:lnTo>
                      <a:lnTo>
                        <a:pt x="34" y="86"/>
                      </a:lnTo>
                      <a:lnTo>
                        <a:pt x="29" y="89"/>
                      </a:lnTo>
                      <a:lnTo>
                        <a:pt x="27" y="92"/>
                      </a:lnTo>
                      <a:lnTo>
                        <a:pt x="24" y="96"/>
                      </a:lnTo>
                      <a:lnTo>
                        <a:pt x="21" y="102"/>
                      </a:lnTo>
                      <a:lnTo>
                        <a:pt x="21" y="110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465"/>
                <p:cNvSpPr>
                  <a:spLocks/>
                </p:cNvSpPr>
                <p:nvPr/>
              </p:nvSpPr>
              <p:spPr bwMode="auto">
                <a:xfrm>
                  <a:off x="7888460" y="4773402"/>
                  <a:ext cx="47267" cy="74123"/>
                </a:xfrm>
                <a:custGeom>
                  <a:avLst/>
                  <a:gdLst>
                    <a:gd name="T0" fmla="*/ 27 w 104"/>
                    <a:gd name="T1" fmla="*/ 72 h 158"/>
                    <a:gd name="T2" fmla="*/ 18 w 104"/>
                    <a:gd name="T3" fmla="*/ 66 h 158"/>
                    <a:gd name="T4" fmla="*/ 13 w 104"/>
                    <a:gd name="T5" fmla="*/ 59 h 158"/>
                    <a:gd name="T6" fmla="*/ 8 w 104"/>
                    <a:gd name="T7" fmla="*/ 53 h 158"/>
                    <a:gd name="T8" fmla="*/ 6 w 104"/>
                    <a:gd name="T9" fmla="*/ 41 h 158"/>
                    <a:gd name="T10" fmla="*/ 6 w 104"/>
                    <a:gd name="T11" fmla="*/ 33 h 158"/>
                    <a:gd name="T12" fmla="*/ 16 w 104"/>
                    <a:gd name="T13" fmla="*/ 15 h 158"/>
                    <a:gd name="T14" fmla="*/ 21 w 104"/>
                    <a:gd name="T15" fmla="*/ 11 h 158"/>
                    <a:gd name="T16" fmla="*/ 35 w 104"/>
                    <a:gd name="T17" fmla="*/ 3 h 158"/>
                    <a:gd name="T18" fmla="*/ 51 w 104"/>
                    <a:gd name="T19" fmla="*/ 0 h 158"/>
                    <a:gd name="T20" fmla="*/ 66 w 104"/>
                    <a:gd name="T21" fmla="*/ 3 h 158"/>
                    <a:gd name="T22" fmla="*/ 85 w 104"/>
                    <a:gd name="T23" fmla="*/ 12 h 158"/>
                    <a:gd name="T24" fmla="*/ 89 w 104"/>
                    <a:gd name="T25" fmla="*/ 19 h 158"/>
                    <a:gd name="T26" fmla="*/ 96 w 104"/>
                    <a:gd name="T27" fmla="*/ 39 h 158"/>
                    <a:gd name="T28" fmla="*/ 96 w 104"/>
                    <a:gd name="T29" fmla="*/ 47 h 158"/>
                    <a:gd name="T30" fmla="*/ 91 w 104"/>
                    <a:gd name="T31" fmla="*/ 59 h 158"/>
                    <a:gd name="T32" fmla="*/ 89 w 104"/>
                    <a:gd name="T33" fmla="*/ 61 h 158"/>
                    <a:gd name="T34" fmla="*/ 83 w 104"/>
                    <a:gd name="T35" fmla="*/ 69 h 158"/>
                    <a:gd name="T36" fmla="*/ 75 w 104"/>
                    <a:gd name="T37" fmla="*/ 72 h 158"/>
                    <a:gd name="T38" fmla="*/ 88 w 104"/>
                    <a:gd name="T39" fmla="*/ 80 h 158"/>
                    <a:gd name="T40" fmla="*/ 96 w 104"/>
                    <a:gd name="T41" fmla="*/ 88 h 158"/>
                    <a:gd name="T42" fmla="*/ 101 w 104"/>
                    <a:gd name="T43" fmla="*/ 97 h 158"/>
                    <a:gd name="T44" fmla="*/ 104 w 104"/>
                    <a:gd name="T45" fmla="*/ 111 h 158"/>
                    <a:gd name="T46" fmla="*/ 102 w 104"/>
                    <a:gd name="T47" fmla="*/ 122 h 158"/>
                    <a:gd name="T48" fmla="*/ 91 w 104"/>
                    <a:gd name="T49" fmla="*/ 144 h 158"/>
                    <a:gd name="T50" fmla="*/ 86 w 104"/>
                    <a:gd name="T51" fmla="*/ 149 h 158"/>
                    <a:gd name="T52" fmla="*/ 69 w 104"/>
                    <a:gd name="T53" fmla="*/ 157 h 158"/>
                    <a:gd name="T54" fmla="*/ 53 w 104"/>
                    <a:gd name="T55" fmla="*/ 158 h 158"/>
                    <a:gd name="T56" fmla="*/ 40 w 104"/>
                    <a:gd name="T57" fmla="*/ 158 h 158"/>
                    <a:gd name="T58" fmla="*/ 16 w 104"/>
                    <a:gd name="T59" fmla="*/ 149 h 158"/>
                    <a:gd name="T60" fmla="*/ 11 w 104"/>
                    <a:gd name="T61" fmla="*/ 144 h 158"/>
                    <a:gd name="T62" fmla="*/ 2 w 104"/>
                    <a:gd name="T63" fmla="*/ 128 h 158"/>
                    <a:gd name="T64" fmla="*/ 0 w 104"/>
                    <a:gd name="T65" fmla="*/ 111 h 158"/>
                    <a:gd name="T66" fmla="*/ 0 w 104"/>
                    <a:gd name="T67" fmla="*/ 105 h 158"/>
                    <a:gd name="T68" fmla="*/ 6 w 104"/>
                    <a:gd name="T69" fmla="*/ 89 h 158"/>
                    <a:gd name="T70" fmla="*/ 11 w 104"/>
                    <a:gd name="T71" fmla="*/ 81 h 158"/>
                    <a:gd name="T72" fmla="*/ 22 w 104"/>
                    <a:gd name="T73" fmla="*/ 75 h 158"/>
                    <a:gd name="T74" fmla="*/ 30 w 104"/>
                    <a:gd name="T75" fmla="*/ 7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5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5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2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2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8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Freeform 466"/>
                <p:cNvSpPr>
                  <a:spLocks/>
                </p:cNvSpPr>
                <p:nvPr/>
              </p:nvSpPr>
              <p:spPr bwMode="auto">
                <a:xfrm>
                  <a:off x="7900509" y="4780815"/>
                  <a:ext cx="24097" cy="23163"/>
                </a:xfrm>
                <a:custGeom>
                  <a:avLst/>
                  <a:gdLst>
                    <a:gd name="T0" fmla="*/ 0 w 51"/>
                    <a:gd name="T1" fmla="*/ 24 h 49"/>
                    <a:gd name="T2" fmla="*/ 0 w 51"/>
                    <a:gd name="T3" fmla="*/ 27 h 49"/>
                    <a:gd name="T4" fmla="*/ 0 w 51"/>
                    <a:gd name="T5" fmla="*/ 30 h 49"/>
                    <a:gd name="T6" fmla="*/ 2 w 51"/>
                    <a:gd name="T7" fmla="*/ 37 h 49"/>
                    <a:gd name="T8" fmla="*/ 5 w 51"/>
                    <a:gd name="T9" fmla="*/ 43 h 49"/>
                    <a:gd name="T10" fmla="*/ 7 w 51"/>
                    <a:gd name="T11" fmla="*/ 43 h 49"/>
                    <a:gd name="T12" fmla="*/ 10 w 51"/>
                    <a:gd name="T13" fmla="*/ 46 h 49"/>
                    <a:gd name="T14" fmla="*/ 13 w 51"/>
                    <a:gd name="T15" fmla="*/ 48 h 49"/>
                    <a:gd name="T16" fmla="*/ 19 w 51"/>
                    <a:gd name="T17" fmla="*/ 49 h 49"/>
                    <a:gd name="T18" fmla="*/ 26 w 51"/>
                    <a:gd name="T19" fmla="*/ 49 h 49"/>
                    <a:gd name="T20" fmla="*/ 27 w 51"/>
                    <a:gd name="T21" fmla="*/ 49 h 49"/>
                    <a:gd name="T22" fmla="*/ 31 w 51"/>
                    <a:gd name="T23" fmla="*/ 49 h 49"/>
                    <a:gd name="T24" fmla="*/ 37 w 51"/>
                    <a:gd name="T25" fmla="*/ 48 h 49"/>
                    <a:gd name="T26" fmla="*/ 42 w 51"/>
                    <a:gd name="T27" fmla="*/ 44 h 49"/>
                    <a:gd name="T28" fmla="*/ 43 w 51"/>
                    <a:gd name="T29" fmla="*/ 43 h 49"/>
                    <a:gd name="T30" fmla="*/ 47 w 51"/>
                    <a:gd name="T31" fmla="*/ 40 h 49"/>
                    <a:gd name="T32" fmla="*/ 50 w 51"/>
                    <a:gd name="T33" fmla="*/ 33 h 49"/>
                    <a:gd name="T34" fmla="*/ 50 w 51"/>
                    <a:gd name="T35" fmla="*/ 27 h 49"/>
                    <a:gd name="T36" fmla="*/ 51 w 51"/>
                    <a:gd name="T37" fmla="*/ 26 h 49"/>
                    <a:gd name="T38" fmla="*/ 50 w 51"/>
                    <a:gd name="T39" fmla="*/ 21 h 49"/>
                    <a:gd name="T40" fmla="*/ 50 w 51"/>
                    <a:gd name="T41" fmla="*/ 18 h 49"/>
                    <a:gd name="T42" fmla="*/ 47 w 51"/>
                    <a:gd name="T43" fmla="*/ 13 h 49"/>
                    <a:gd name="T44" fmla="*/ 43 w 51"/>
                    <a:gd name="T45" fmla="*/ 8 h 49"/>
                    <a:gd name="T46" fmla="*/ 39 w 51"/>
                    <a:gd name="T47" fmla="*/ 5 h 49"/>
                    <a:gd name="T48" fmla="*/ 32 w 51"/>
                    <a:gd name="T49" fmla="*/ 2 h 49"/>
                    <a:gd name="T50" fmla="*/ 26 w 51"/>
                    <a:gd name="T51" fmla="*/ 2 h 49"/>
                    <a:gd name="T52" fmla="*/ 26 w 51"/>
                    <a:gd name="T53" fmla="*/ 0 h 49"/>
                    <a:gd name="T54" fmla="*/ 19 w 51"/>
                    <a:gd name="T55" fmla="*/ 2 h 49"/>
                    <a:gd name="T56" fmla="*/ 16 w 51"/>
                    <a:gd name="T57" fmla="*/ 2 h 49"/>
                    <a:gd name="T58" fmla="*/ 10 w 51"/>
                    <a:gd name="T59" fmla="*/ 5 h 49"/>
                    <a:gd name="T60" fmla="*/ 7 w 51"/>
                    <a:gd name="T61" fmla="*/ 8 h 49"/>
                    <a:gd name="T62" fmla="*/ 5 w 51"/>
                    <a:gd name="T63" fmla="*/ 10 h 49"/>
                    <a:gd name="T64" fmla="*/ 3 w 51"/>
                    <a:gd name="T65" fmla="*/ 13 h 49"/>
                    <a:gd name="T66" fmla="*/ 0 w 51"/>
                    <a:gd name="T67" fmla="*/ 18 h 49"/>
                    <a:gd name="T68" fmla="*/ 0 w 51"/>
                    <a:gd name="T69" fmla="*/ 24 h 49"/>
                    <a:gd name="T70" fmla="*/ 0 w 51"/>
                    <a:gd name="T71" fmla="*/ 24 h 49"/>
                    <a:gd name="T72" fmla="*/ 0 w 51"/>
                    <a:gd name="T73" fmla="*/ 24 h 49"/>
                    <a:gd name="T74" fmla="*/ 0 w 51"/>
                    <a:gd name="T75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9">
                      <a:moveTo>
                        <a:pt x="0" y="24"/>
                      </a:move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2" y="37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10" y="46"/>
                      </a:lnTo>
                      <a:lnTo>
                        <a:pt x="13" y="48"/>
                      </a:lnTo>
                      <a:lnTo>
                        <a:pt x="19" y="49"/>
                      </a:lnTo>
                      <a:lnTo>
                        <a:pt x="26" y="49"/>
                      </a:lnTo>
                      <a:lnTo>
                        <a:pt x="27" y="49"/>
                      </a:lnTo>
                      <a:lnTo>
                        <a:pt x="31" y="49"/>
                      </a:lnTo>
                      <a:lnTo>
                        <a:pt x="37" y="48"/>
                      </a:lnTo>
                      <a:lnTo>
                        <a:pt x="42" y="44"/>
                      </a:lnTo>
                      <a:lnTo>
                        <a:pt x="43" y="43"/>
                      </a:lnTo>
                      <a:lnTo>
                        <a:pt x="47" y="40"/>
                      </a:lnTo>
                      <a:lnTo>
                        <a:pt x="50" y="33"/>
                      </a:lnTo>
                      <a:lnTo>
                        <a:pt x="50" y="27"/>
                      </a:lnTo>
                      <a:lnTo>
                        <a:pt x="51" y="26"/>
                      </a:lnTo>
                      <a:lnTo>
                        <a:pt x="50" y="21"/>
                      </a:lnTo>
                      <a:lnTo>
                        <a:pt x="50" y="18"/>
                      </a:lnTo>
                      <a:lnTo>
                        <a:pt x="47" y="13"/>
                      </a:lnTo>
                      <a:lnTo>
                        <a:pt x="43" y="8"/>
                      </a:lnTo>
                      <a:lnTo>
                        <a:pt x="39" y="5"/>
                      </a:lnTo>
                      <a:lnTo>
                        <a:pt x="32" y="2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10" y="5"/>
                      </a:lnTo>
                      <a:lnTo>
                        <a:pt x="7" y="8"/>
                      </a:lnTo>
                      <a:lnTo>
                        <a:pt x="5" y="10"/>
                      </a:lnTo>
                      <a:lnTo>
                        <a:pt x="3" y="13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Freeform 467"/>
                <p:cNvSpPr>
                  <a:spLocks/>
                </p:cNvSpPr>
                <p:nvPr/>
              </p:nvSpPr>
              <p:spPr bwMode="auto">
                <a:xfrm>
                  <a:off x="7897728" y="4810464"/>
                  <a:ext cx="29658" cy="29649"/>
                </a:xfrm>
                <a:custGeom>
                  <a:avLst/>
                  <a:gdLst>
                    <a:gd name="T0" fmla="*/ 0 w 64"/>
                    <a:gd name="T1" fmla="*/ 31 h 63"/>
                    <a:gd name="T2" fmla="*/ 0 w 64"/>
                    <a:gd name="T3" fmla="*/ 33 h 63"/>
                    <a:gd name="T4" fmla="*/ 0 w 64"/>
                    <a:gd name="T5" fmla="*/ 36 h 63"/>
                    <a:gd name="T6" fmla="*/ 0 w 64"/>
                    <a:gd name="T7" fmla="*/ 41 h 63"/>
                    <a:gd name="T8" fmla="*/ 1 w 64"/>
                    <a:gd name="T9" fmla="*/ 47 h 63"/>
                    <a:gd name="T10" fmla="*/ 3 w 64"/>
                    <a:gd name="T11" fmla="*/ 47 h 63"/>
                    <a:gd name="T12" fmla="*/ 5 w 64"/>
                    <a:gd name="T13" fmla="*/ 52 h 63"/>
                    <a:gd name="T14" fmla="*/ 8 w 64"/>
                    <a:gd name="T15" fmla="*/ 56 h 63"/>
                    <a:gd name="T16" fmla="*/ 13 w 64"/>
                    <a:gd name="T17" fmla="*/ 59 h 63"/>
                    <a:gd name="T18" fmla="*/ 14 w 64"/>
                    <a:gd name="T19" fmla="*/ 59 h 63"/>
                    <a:gd name="T20" fmla="*/ 17 w 64"/>
                    <a:gd name="T21" fmla="*/ 61 h 63"/>
                    <a:gd name="T22" fmla="*/ 24 w 64"/>
                    <a:gd name="T23" fmla="*/ 63 h 63"/>
                    <a:gd name="T24" fmla="*/ 30 w 64"/>
                    <a:gd name="T25" fmla="*/ 63 h 63"/>
                    <a:gd name="T26" fmla="*/ 32 w 64"/>
                    <a:gd name="T27" fmla="*/ 63 h 63"/>
                    <a:gd name="T28" fmla="*/ 33 w 64"/>
                    <a:gd name="T29" fmla="*/ 63 h 63"/>
                    <a:gd name="T30" fmla="*/ 37 w 64"/>
                    <a:gd name="T31" fmla="*/ 63 h 63"/>
                    <a:gd name="T32" fmla="*/ 45 w 64"/>
                    <a:gd name="T33" fmla="*/ 61 h 63"/>
                    <a:gd name="T34" fmla="*/ 51 w 64"/>
                    <a:gd name="T35" fmla="*/ 56 h 63"/>
                    <a:gd name="T36" fmla="*/ 54 w 64"/>
                    <a:gd name="T37" fmla="*/ 55 h 63"/>
                    <a:gd name="T38" fmla="*/ 57 w 64"/>
                    <a:gd name="T39" fmla="*/ 50 h 63"/>
                    <a:gd name="T40" fmla="*/ 59 w 64"/>
                    <a:gd name="T41" fmla="*/ 47 h 63"/>
                    <a:gd name="T42" fmla="*/ 62 w 64"/>
                    <a:gd name="T43" fmla="*/ 39 h 63"/>
                    <a:gd name="T44" fmla="*/ 64 w 64"/>
                    <a:gd name="T45" fmla="*/ 31 h 63"/>
                    <a:gd name="T46" fmla="*/ 62 w 64"/>
                    <a:gd name="T47" fmla="*/ 26 h 63"/>
                    <a:gd name="T48" fmla="*/ 61 w 64"/>
                    <a:gd name="T49" fmla="*/ 22 h 63"/>
                    <a:gd name="T50" fmla="*/ 57 w 64"/>
                    <a:gd name="T51" fmla="*/ 16 h 63"/>
                    <a:gd name="T52" fmla="*/ 54 w 64"/>
                    <a:gd name="T53" fmla="*/ 9 h 63"/>
                    <a:gd name="T54" fmla="*/ 48 w 64"/>
                    <a:gd name="T55" fmla="*/ 6 h 63"/>
                    <a:gd name="T56" fmla="*/ 45 w 64"/>
                    <a:gd name="T57" fmla="*/ 5 h 63"/>
                    <a:gd name="T58" fmla="*/ 37 w 64"/>
                    <a:gd name="T59" fmla="*/ 1 h 63"/>
                    <a:gd name="T60" fmla="*/ 30 w 64"/>
                    <a:gd name="T61" fmla="*/ 0 h 63"/>
                    <a:gd name="T62" fmla="*/ 24 w 64"/>
                    <a:gd name="T63" fmla="*/ 1 h 63"/>
                    <a:gd name="T64" fmla="*/ 19 w 64"/>
                    <a:gd name="T65" fmla="*/ 3 h 63"/>
                    <a:gd name="T66" fmla="*/ 13 w 64"/>
                    <a:gd name="T67" fmla="*/ 6 h 63"/>
                    <a:gd name="T68" fmla="*/ 8 w 64"/>
                    <a:gd name="T69" fmla="*/ 9 h 63"/>
                    <a:gd name="T70" fmla="*/ 6 w 64"/>
                    <a:gd name="T71" fmla="*/ 12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1 h 63"/>
                    <a:gd name="T80" fmla="*/ 0 w 64"/>
                    <a:gd name="T81" fmla="*/ 31 h 63"/>
                    <a:gd name="T82" fmla="*/ 0 w 64"/>
                    <a:gd name="T83" fmla="*/ 3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1"/>
                      </a:move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41"/>
                      </a:lnTo>
                      <a:lnTo>
                        <a:pt x="1" y="47"/>
                      </a:lnTo>
                      <a:lnTo>
                        <a:pt x="3" y="47"/>
                      </a:lnTo>
                      <a:lnTo>
                        <a:pt x="5" y="52"/>
                      </a:lnTo>
                      <a:lnTo>
                        <a:pt x="8" y="56"/>
                      </a:lnTo>
                      <a:lnTo>
                        <a:pt x="13" y="59"/>
                      </a:lnTo>
                      <a:lnTo>
                        <a:pt x="14" y="59"/>
                      </a:lnTo>
                      <a:lnTo>
                        <a:pt x="17" y="61"/>
                      </a:lnTo>
                      <a:lnTo>
                        <a:pt x="24" y="63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3" y="63"/>
                      </a:lnTo>
                      <a:lnTo>
                        <a:pt x="37" y="63"/>
                      </a:lnTo>
                      <a:lnTo>
                        <a:pt x="45" y="61"/>
                      </a:lnTo>
                      <a:lnTo>
                        <a:pt x="51" y="56"/>
                      </a:lnTo>
                      <a:lnTo>
                        <a:pt x="54" y="55"/>
                      </a:lnTo>
                      <a:lnTo>
                        <a:pt x="57" y="50"/>
                      </a:lnTo>
                      <a:lnTo>
                        <a:pt x="59" y="47"/>
                      </a:lnTo>
                      <a:lnTo>
                        <a:pt x="62" y="39"/>
                      </a:lnTo>
                      <a:lnTo>
                        <a:pt x="64" y="31"/>
                      </a:lnTo>
                      <a:lnTo>
                        <a:pt x="62" y="26"/>
                      </a:lnTo>
                      <a:lnTo>
                        <a:pt x="61" y="22"/>
                      </a:lnTo>
                      <a:lnTo>
                        <a:pt x="57" y="16"/>
                      </a:lnTo>
                      <a:lnTo>
                        <a:pt x="54" y="9"/>
                      </a:lnTo>
                      <a:lnTo>
                        <a:pt x="48" y="6"/>
                      </a:lnTo>
                      <a:lnTo>
                        <a:pt x="45" y="5"/>
                      </a:lnTo>
                      <a:lnTo>
                        <a:pt x="37" y="1"/>
                      </a:lnTo>
                      <a:lnTo>
                        <a:pt x="30" y="0"/>
                      </a:lnTo>
                      <a:lnTo>
                        <a:pt x="24" y="1"/>
                      </a:lnTo>
                      <a:lnTo>
                        <a:pt x="19" y="3"/>
                      </a:lnTo>
                      <a:lnTo>
                        <a:pt x="13" y="6"/>
                      </a:lnTo>
                      <a:lnTo>
                        <a:pt x="8" y="9"/>
                      </a:lnTo>
                      <a:lnTo>
                        <a:pt x="6" y="12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9" name="Freeform 468"/>
                <p:cNvSpPr>
                  <a:spLocks noEditPoints="1"/>
                </p:cNvSpPr>
                <p:nvPr/>
              </p:nvSpPr>
              <p:spPr bwMode="auto">
                <a:xfrm>
                  <a:off x="7953337" y="4773402"/>
                  <a:ext cx="48194" cy="74123"/>
                </a:xfrm>
                <a:custGeom>
                  <a:avLst/>
                  <a:gdLst>
                    <a:gd name="T0" fmla="*/ 22 w 103"/>
                    <a:gd name="T1" fmla="*/ 122 h 158"/>
                    <a:gd name="T2" fmla="*/ 28 w 103"/>
                    <a:gd name="T3" fmla="*/ 138 h 158"/>
                    <a:gd name="T4" fmla="*/ 35 w 103"/>
                    <a:gd name="T5" fmla="*/ 141 h 158"/>
                    <a:gd name="T6" fmla="*/ 51 w 103"/>
                    <a:gd name="T7" fmla="*/ 143 h 158"/>
                    <a:gd name="T8" fmla="*/ 63 w 103"/>
                    <a:gd name="T9" fmla="*/ 139 h 158"/>
                    <a:gd name="T10" fmla="*/ 73 w 103"/>
                    <a:gd name="T11" fmla="*/ 130 h 158"/>
                    <a:gd name="T12" fmla="*/ 78 w 103"/>
                    <a:gd name="T13" fmla="*/ 119 h 158"/>
                    <a:gd name="T14" fmla="*/ 81 w 103"/>
                    <a:gd name="T15" fmla="*/ 108 h 158"/>
                    <a:gd name="T16" fmla="*/ 83 w 103"/>
                    <a:gd name="T17" fmla="*/ 89 h 158"/>
                    <a:gd name="T18" fmla="*/ 84 w 103"/>
                    <a:gd name="T19" fmla="*/ 83 h 158"/>
                    <a:gd name="T20" fmla="*/ 75 w 103"/>
                    <a:gd name="T21" fmla="*/ 92 h 158"/>
                    <a:gd name="T22" fmla="*/ 65 w 103"/>
                    <a:gd name="T23" fmla="*/ 99 h 158"/>
                    <a:gd name="T24" fmla="*/ 47 w 103"/>
                    <a:gd name="T25" fmla="*/ 103 h 158"/>
                    <a:gd name="T26" fmla="*/ 36 w 103"/>
                    <a:gd name="T27" fmla="*/ 103 h 158"/>
                    <a:gd name="T28" fmla="*/ 14 w 103"/>
                    <a:gd name="T29" fmla="*/ 89 h 158"/>
                    <a:gd name="T30" fmla="*/ 1 w 103"/>
                    <a:gd name="T31" fmla="*/ 70 h 158"/>
                    <a:gd name="T32" fmla="*/ 0 w 103"/>
                    <a:gd name="T33" fmla="*/ 50 h 158"/>
                    <a:gd name="T34" fmla="*/ 11 w 103"/>
                    <a:gd name="T35" fmla="*/ 19 h 158"/>
                    <a:gd name="T36" fmla="*/ 20 w 103"/>
                    <a:gd name="T37" fmla="*/ 9 h 158"/>
                    <a:gd name="T38" fmla="*/ 49 w 103"/>
                    <a:gd name="T39" fmla="*/ 0 h 158"/>
                    <a:gd name="T40" fmla="*/ 75 w 103"/>
                    <a:gd name="T41" fmla="*/ 9 h 158"/>
                    <a:gd name="T42" fmla="*/ 83 w 103"/>
                    <a:gd name="T43" fmla="*/ 14 h 158"/>
                    <a:gd name="T44" fmla="*/ 97 w 103"/>
                    <a:gd name="T45" fmla="*/ 31 h 158"/>
                    <a:gd name="T46" fmla="*/ 102 w 103"/>
                    <a:gd name="T47" fmla="*/ 55 h 158"/>
                    <a:gd name="T48" fmla="*/ 102 w 103"/>
                    <a:gd name="T49" fmla="*/ 81 h 158"/>
                    <a:gd name="T50" fmla="*/ 97 w 103"/>
                    <a:gd name="T51" fmla="*/ 121 h 158"/>
                    <a:gd name="T52" fmla="*/ 92 w 103"/>
                    <a:gd name="T53" fmla="*/ 132 h 158"/>
                    <a:gd name="T54" fmla="*/ 78 w 103"/>
                    <a:gd name="T55" fmla="*/ 149 h 158"/>
                    <a:gd name="T56" fmla="*/ 60 w 103"/>
                    <a:gd name="T57" fmla="*/ 157 h 158"/>
                    <a:gd name="T58" fmla="*/ 44 w 103"/>
                    <a:gd name="T59" fmla="*/ 158 h 158"/>
                    <a:gd name="T60" fmla="*/ 19 w 103"/>
                    <a:gd name="T61" fmla="*/ 150 h 158"/>
                    <a:gd name="T62" fmla="*/ 11 w 103"/>
                    <a:gd name="T63" fmla="*/ 144 h 158"/>
                    <a:gd name="T64" fmla="*/ 3 w 103"/>
                    <a:gd name="T65" fmla="*/ 121 h 158"/>
                    <a:gd name="T66" fmla="*/ 83 w 103"/>
                    <a:gd name="T67" fmla="*/ 52 h 158"/>
                    <a:gd name="T68" fmla="*/ 73 w 103"/>
                    <a:gd name="T69" fmla="*/ 30 h 158"/>
                    <a:gd name="T70" fmla="*/ 68 w 103"/>
                    <a:gd name="T71" fmla="*/ 22 h 158"/>
                    <a:gd name="T72" fmla="*/ 52 w 103"/>
                    <a:gd name="T73" fmla="*/ 15 h 158"/>
                    <a:gd name="T74" fmla="*/ 35 w 103"/>
                    <a:gd name="T75" fmla="*/ 22 h 158"/>
                    <a:gd name="T76" fmla="*/ 25 w 103"/>
                    <a:gd name="T77" fmla="*/ 33 h 158"/>
                    <a:gd name="T78" fmla="*/ 20 w 103"/>
                    <a:gd name="T79" fmla="*/ 53 h 158"/>
                    <a:gd name="T80" fmla="*/ 22 w 103"/>
                    <a:gd name="T81" fmla="*/ 69 h 158"/>
                    <a:gd name="T82" fmla="*/ 30 w 103"/>
                    <a:gd name="T83" fmla="*/ 78 h 158"/>
                    <a:gd name="T84" fmla="*/ 47 w 103"/>
                    <a:gd name="T85" fmla="*/ 86 h 158"/>
                    <a:gd name="T86" fmla="*/ 57 w 103"/>
                    <a:gd name="T87" fmla="*/ 86 h 158"/>
                    <a:gd name="T88" fmla="*/ 73 w 103"/>
                    <a:gd name="T89" fmla="*/ 77 h 158"/>
                    <a:gd name="T90" fmla="*/ 81 w 103"/>
                    <a:gd name="T91" fmla="*/ 59 h 158"/>
                    <a:gd name="T92" fmla="*/ 83 w 103"/>
                    <a:gd name="T93" fmla="*/ 5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3" h="158">
                      <a:moveTo>
                        <a:pt x="3" y="121"/>
                      </a:moveTo>
                      <a:lnTo>
                        <a:pt x="22" y="119"/>
                      </a:lnTo>
                      <a:lnTo>
                        <a:pt x="22" y="122"/>
                      </a:lnTo>
                      <a:lnTo>
                        <a:pt x="22" y="125"/>
                      </a:lnTo>
                      <a:lnTo>
                        <a:pt x="25" y="132"/>
                      </a:lnTo>
                      <a:lnTo>
                        <a:pt x="28" y="138"/>
                      </a:lnTo>
                      <a:lnTo>
                        <a:pt x="30" y="138"/>
                      </a:lnTo>
                      <a:lnTo>
                        <a:pt x="33" y="141"/>
                      </a:lnTo>
                      <a:lnTo>
                        <a:pt x="35" y="141"/>
                      </a:lnTo>
                      <a:lnTo>
                        <a:pt x="41" y="143"/>
                      </a:lnTo>
                      <a:lnTo>
                        <a:pt x="47" y="143"/>
                      </a:lnTo>
                      <a:lnTo>
                        <a:pt x="51" y="143"/>
                      </a:lnTo>
                      <a:lnTo>
                        <a:pt x="57" y="143"/>
                      </a:lnTo>
                      <a:lnTo>
                        <a:pt x="62" y="141"/>
                      </a:lnTo>
                      <a:lnTo>
                        <a:pt x="63" y="139"/>
                      </a:lnTo>
                      <a:lnTo>
                        <a:pt x="65" y="138"/>
                      </a:lnTo>
                      <a:lnTo>
                        <a:pt x="70" y="135"/>
                      </a:lnTo>
                      <a:lnTo>
                        <a:pt x="73" y="130"/>
                      </a:lnTo>
                      <a:lnTo>
                        <a:pt x="75" y="128"/>
                      </a:lnTo>
                      <a:lnTo>
                        <a:pt x="76" y="125"/>
                      </a:lnTo>
                      <a:lnTo>
                        <a:pt x="78" y="119"/>
                      </a:lnTo>
                      <a:lnTo>
                        <a:pt x="79" y="113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4" y="86"/>
                      </a:lnTo>
                      <a:lnTo>
                        <a:pt x="84" y="85"/>
                      </a:lnTo>
                      <a:lnTo>
                        <a:pt x="84" y="83"/>
                      </a:lnTo>
                      <a:lnTo>
                        <a:pt x="83" y="85"/>
                      </a:lnTo>
                      <a:lnTo>
                        <a:pt x="79" y="88"/>
                      </a:lnTo>
                      <a:lnTo>
                        <a:pt x="75" y="92"/>
                      </a:lnTo>
                      <a:lnTo>
                        <a:pt x="68" y="97"/>
                      </a:lnTo>
                      <a:lnTo>
                        <a:pt x="68" y="97"/>
                      </a:lnTo>
                      <a:lnTo>
                        <a:pt x="65" y="99"/>
                      </a:lnTo>
                      <a:lnTo>
                        <a:pt x="62" y="100"/>
                      </a:lnTo>
                      <a:lnTo>
                        <a:pt x="55" y="103"/>
                      </a:lnTo>
                      <a:lnTo>
                        <a:pt x="47" y="103"/>
                      </a:lnTo>
                      <a:lnTo>
                        <a:pt x="46" y="103"/>
                      </a:lnTo>
                      <a:lnTo>
                        <a:pt x="43" y="103"/>
                      </a:lnTo>
                      <a:lnTo>
                        <a:pt x="36" y="103"/>
                      </a:lnTo>
                      <a:lnTo>
                        <a:pt x="25" y="99"/>
                      </a:lnTo>
                      <a:lnTo>
                        <a:pt x="16" y="92"/>
                      </a:lnTo>
                      <a:lnTo>
                        <a:pt x="14" y="89"/>
                      </a:lnTo>
                      <a:lnTo>
                        <a:pt x="11" y="88"/>
                      </a:lnTo>
                      <a:lnTo>
                        <a:pt x="8" y="83"/>
                      </a:lnTo>
                      <a:lnTo>
                        <a:pt x="1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4" y="30"/>
                      </a:lnTo>
                      <a:lnTo>
                        <a:pt x="11" y="19"/>
                      </a:lnTo>
                      <a:lnTo>
                        <a:pt x="14" y="15"/>
                      </a:lnTo>
                      <a:lnTo>
                        <a:pt x="16" y="14"/>
                      </a:lnTo>
                      <a:lnTo>
                        <a:pt x="20" y="9"/>
                      </a:lnTo>
                      <a:lnTo>
                        <a:pt x="31" y="3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5" y="1"/>
                      </a:lnTo>
                      <a:lnTo>
                        <a:pt x="65" y="4"/>
                      </a:lnTo>
                      <a:lnTo>
                        <a:pt x="75" y="9"/>
                      </a:lnTo>
                      <a:lnTo>
                        <a:pt x="78" y="9"/>
                      </a:lnTo>
                      <a:lnTo>
                        <a:pt x="79" y="11"/>
                      </a:lnTo>
                      <a:lnTo>
                        <a:pt x="83" y="14"/>
                      </a:lnTo>
                      <a:lnTo>
                        <a:pt x="89" y="22"/>
                      </a:lnTo>
                      <a:lnTo>
                        <a:pt x="95" y="30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9" y="41"/>
                      </a:lnTo>
                      <a:lnTo>
                        <a:pt x="102" y="55"/>
                      </a:lnTo>
                      <a:lnTo>
                        <a:pt x="102" y="72"/>
                      </a:lnTo>
                      <a:lnTo>
                        <a:pt x="103" y="75"/>
                      </a:lnTo>
                      <a:lnTo>
                        <a:pt x="102" y="81"/>
                      </a:lnTo>
                      <a:lnTo>
                        <a:pt x="102" y="89"/>
                      </a:lnTo>
                      <a:lnTo>
                        <a:pt x="100" y="106"/>
                      </a:lnTo>
                      <a:lnTo>
                        <a:pt x="97" y="121"/>
                      </a:lnTo>
                      <a:lnTo>
                        <a:pt x="97" y="122"/>
                      </a:lnTo>
                      <a:lnTo>
                        <a:pt x="95" y="125"/>
                      </a:lnTo>
                      <a:lnTo>
                        <a:pt x="92" y="132"/>
                      </a:lnTo>
                      <a:lnTo>
                        <a:pt x="86" y="141"/>
                      </a:lnTo>
                      <a:lnTo>
                        <a:pt x="79" y="149"/>
                      </a:lnTo>
                      <a:lnTo>
                        <a:pt x="78" y="149"/>
                      </a:lnTo>
                      <a:lnTo>
                        <a:pt x="75" y="150"/>
                      </a:lnTo>
                      <a:lnTo>
                        <a:pt x="70" y="154"/>
                      </a:lnTo>
                      <a:lnTo>
                        <a:pt x="60" y="157"/>
                      </a:lnTo>
                      <a:lnTo>
                        <a:pt x="49" y="158"/>
                      </a:lnTo>
                      <a:lnTo>
                        <a:pt x="47" y="158"/>
                      </a:lnTo>
                      <a:lnTo>
                        <a:pt x="44" y="158"/>
                      </a:lnTo>
                      <a:lnTo>
                        <a:pt x="38" y="158"/>
                      </a:lnTo>
                      <a:lnTo>
                        <a:pt x="27" y="155"/>
                      </a:lnTo>
                      <a:lnTo>
                        <a:pt x="19" y="150"/>
                      </a:lnTo>
                      <a:lnTo>
                        <a:pt x="17" y="149"/>
                      </a:lnTo>
                      <a:lnTo>
                        <a:pt x="14" y="147"/>
                      </a:lnTo>
                      <a:lnTo>
                        <a:pt x="11" y="144"/>
                      </a:lnTo>
                      <a:lnTo>
                        <a:pt x="6" y="135"/>
                      </a:lnTo>
                      <a:lnTo>
                        <a:pt x="3" y="124"/>
                      </a:lnTo>
                      <a:lnTo>
                        <a:pt x="3" y="121"/>
                      </a:lnTo>
                      <a:lnTo>
                        <a:pt x="3" y="121"/>
                      </a:lnTo>
                      <a:lnTo>
                        <a:pt x="3" y="121"/>
                      </a:lnTo>
                      <a:close/>
                      <a:moveTo>
                        <a:pt x="83" y="52"/>
                      </a:moveTo>
                      <a:lnTo>
                        <a:pt x="81" y="45"/>
                      </a:lnTo>
                      <a:lnTo>
                        <a:pt x="78" y="36"/>
                      </a:lnTo>
                      <a:lnTo>
                        <a:pt x="73" y="30"/>
                      </a:lnTo>
                      <a:lnTo>
                        <a:pt x="73" y="26"/>
                      </a:lnTo>
                      <a:lnTo>
                        <a:pt x="71" y="25"/>
                      </a:lnTo>
                      <a:lnTo>
                        <a:pt x="68" y="22"/>
                      </a:lnTo>
                      <a:lnTo>
                        <a:pt x="62" y="19"/>
                      </a:lnTo>
                      <a:lnTo>
                        <a:pt x="54" y="17"/>
                      </a:lnTo>
                      <a:lnTo>
                        <a:pt x="52" y="15"/>
                      </a:lnTo>
                      <a:lnTo>
                        <a:pt x="46" y="17"/>
                      </a:lnTo>
                      <a:lnTo>
                        <a:pt x="41" y="19"/>
                      </a:lnTo>
                      <a:lnTo>
                        <a:pt x="35" y="22"/>
                      </a:lnTo>
                      <a:lnTo>
                        <a:pt x="30" y="26"/>
                      </a:lnTo>
                      <a:lnTo>
                        <a:pt x="28" y="30"/>
                      </a:lnTo>
                      <a:lnTo>
                        <a:pt x="25" y="33"/>
                      </a:lnTo>
                      <a:lnTo>
                        <a:pt x="22" y="42"/>
                      </a:lnTo>
                      <a:lnTo>
                        <a:pt x="20" y="52"/>
                      </a:lnTo>
                      <a:lnTo>
                        <a:pt x="20" y="53"/>
                      </a:lnTo>
                      <a:lnTo>
                        <a:pt x="20" y="56"/>
                      </a:lnTo>
                      <a:lnTo>
                        <a:pt x="20" y="61"/>
                      </a:lnTo>
                      <a:lnTo>
                        <a:pt x="22" y="69"/>
                      </a:lnTo>
                      <a:lnTo>
                        <a:pt x="27" y="75"/>
                      </a:lnTo>
                      <a:lnTo>
                        <a:pt x="28" y="77"/>
                      </a:lnTo>
                      <a:lnTo>
                        <a:pt x="30" y="78"/>
                      </a:lnTo>
                      <a:lnTo>
                        <a:pt x="33" y="81"/>
                      </a:lnTo>
                      <a:lnTo>
                        <a:pt x="39" y="85"/>
                      </a:lnTo>
                      <a:lnTo>
                        <a:pt x="47" y="86"/>
                      </a:lnTo>
                      <a:lnTo>
                        <a:pt x="51" y="86"/>
                      </a:lnTo>
                      <a:lnTo>
                        <a:pt x="52" y="86"/>
                      </a:lnTo>
                      <a:lnTo>
                        <a:pt x="57" y="86"/>
                      </a:lnTo>
                      <a:lnTo>
                        <a:pt x="65" y="83"/>
                      </a:lnTo>
                      <a:lnTo>
                        <a:pt x="71" y="78"/>
                      </a:lnTo>
                      <a:lnTo>
                        <a:pt x="73" y="77"/>
                      </a:lnTo>
                      <a:lnTo>
                        <a:pt x="76" y="72"/>
                      </a:lnTo>
                      <a:lnTo>
                        <a:pt x="78" y="69"/>
                      </a:lnTo>
                      <a:lnTo>
                        <a:pt x="81" y="59"/>
                      </a:lnTo>
                      <a:lnTo>
                        <a:pt x="83" y="52"/>
                      </a:lnTo>
                      <a:lnTo>
                        <a:pt x="83" y="52"/>
                      </a:lnTo>
                      <a:lnTo>
                        <a:pt x="83" y="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0" name="Freeform 469"/>
                <p:cNvSpPr>
                  <a:spLocks/>
                </p:cNvSpPr>
                <p:nvPr/>
              </p:nvSpPr>
              <p:spPr bwMode="auto">
                <a:xfrm>
                  <a:off x="7953337" y="4773402"/>
                  <a:ext cx="48194" cy="74123"/>
                </a:xfrm>
                <a:custGeom>
                  <a:avLst/>
                  <a:gdLst>
                    <a:gd name="T0" fmla="*/ 22 w 103"/>
                    <a:gd name="T1" fmla="*/ 119 h 158"/>
                    <a:gd name="T2" fmla="*/ 22 w 103"/>
                    <a:gd name="T3" fmla="*/ 125 h 158"/>
                    <a:gd name="T4" fmla="*/ 28 w 103"/>
                    <a:gd name="T5" fmla="*/ 138 h 158"/>
                    <a:gd name="T6" fmla="*/ 33 w 103"/>
                    <a:gd name="T7" fmla="*/ 141 h 158"/>
                    <a:gd name="T8" fmla="*/ 41 w 103"/>
                    <a:gd name="T9" fmla="*/ 143 h 158"/>
                    <a:gd name="T10" fmla="*/ 51 w 103"/>
                    <a:gd name="T11" fmla="*/ 143 h 158"/>
                    <a:gd name="T12" fmla="*/ 62 w 103"/>
                    <a:gd name="T13" fmla="*/ 141 h 158"/>
                    <a:gd name="T14" fmla="*/ 65 w 103"/>
                    <a:gd name="T15" fmla="*/ 138 h 158"/>
                    <a:gd name="T16" fmla="*/ 73 w 103"/>
                    <a:gd name="T17" fmla="*/ 130 h 158"/>
                    <a:gd name="T18" fmla="*/ 76 w 103"/>
                    <a:gd name="T19" fmla="*/ 125 h 158"/>
                    <a:gd name="T20" fmla="*/ 79 w 103"/>
                    <a:gd name="T21" fmla="*/ 113 h 158"/>
                    <a:gd name="T22" fmla="*/ 81 w 103"/>
                    <a:gd name="T23" fmla="*/ 108 h 158"/>
                    <a:gd name="T24" fmla="*/ 83 w 103"/>
                    <a:gd name="T25" fmla="*/ 97 h 158"/>
                    <a:gd name="T26" fmla="*/ 84 w 103"/>
                    <a:gd name="T27" fmla="*/ 86 h 158"/>
                    <a:gd name="T28" fmla="*/ 84 w 103"/>
                    <a:gd name="T29" fmla="*/ 83 h 158"/>
                    <a:gd name="T30" fmla="*/ 79 w 103"/>
                    <a:gd name="T31" fmla="*/ 88 h 158"/>
                    <a:gd name="T32" fmla="*/ 68 w 103"/>
                    <a:gd name="T33" fmla="*/ 97 h 158"/>
                    <a:gd name="T34" fmla="*/ 65 w 103"/>
                    <a:gd name="T35" fmla="*/ 99 h 158"/>
                    <a:gd name="T36" fmla="*/ 55 w 103"/>
                    <a:gd name="T37" fmla="*/ 103 h 158"/>
                    <a:gd name="T38" fmla="*/ 46 w 103"/>
                    <a:gd name="T39" fmla="*/ 103 h 158"/>
                    <a:gd name="T40" fmla="*/ 36 w 103"/>
                    <a:gd name="T41" fmla="*/ 103 h 158"/>
                    <a:gd name="T42" fmla="*/ 16 w 103"/>
                    <a:gd name="T43" fmla="*/ 92 h 158"/>
                    <a:gd name="T44" fmla="*/ 11 w 103"/>
                    <a:gd name="T45" fmla="*/ 88 h 158"/>
                    <a:gd name="T46" fmla="*/ 1 w 103"/>
                    <a:gd name="T47" fmla="*/ 70 h 158"/>
                    <a:gd name="T48" fmla="*/ 0 w 103"/>
                    <a:gd name="T49" fmla="*/ 53 h 158"/>
                    <a:gd name="T50" fmla="*/ 0 w 103"/>
                    <a:gd name="T51" fmla="*/ 42 h 158"/>
                    <a:gd name="T52" fmla="*/ 11 w 103"/>
                    <a:gd name="T53" fmla="*/ 19 h 158"/>
                    <a:gd name="T54" fmla="*/ 16 w 103"/>
                    <a:gd name="T55" fmla="*/ 14 h 158"/>
                    <a:gd name="T56" fmla="*/ 31 w 103"/>
                    <a:gd name="T57" fmla="*/ 3 h 158"/>
                    <a:gd name="T58" fmla="*/ 49 w 103"/>
                    <a:gd name="T59" fmla="*/ 0 h 158"/>
                    <a:gd name="T60" fmla="*/ 65 w 103"/>
                    <a:gd name="T61" fmla="*/ 4 h 158"/>
                    <a:gd name="T62" fmla="*/ 78 w 103"/>
                    <a:gd name="T63" fmla="*/ 9 h 158"/>
                    <a:gd name="T64" fmla="*/ 83 w 103"/>
                    <a:gd name="T65" fmla="*/ 14 h 158"/>
                    <a:gd name="T66" fmla="*/ 95 w 103"/>
                    <a:gd name="T67" fmla="*/ 30 h 158"/>
                    <a:gd name="T68" fmla="*/ 97 w 103"/>
                    <a:gd name="T69" fmla="*/ 34 h 158"/>
                    <a:gd name="T70" fmla="*/ 102 w 103"/>
                    <a:gd name="T71" fmla="*/ 55 h 158"/>
                    <a:gd name="T72" fmla="*/ 103 w 103"/>
                    <a:gd name="T73" fmla="*/ 75 h 158"/>
                    <a:gd name="T74" fmla="*/ 102 w 103"/>
                    <a:gd name="T75" fmla="*/ 89 h 158"/>
                    <a:gd name="T76" fmla="*/ 97 w 103"/>
                    <a:gd name="T77" fmla="*/ 121 h 158"/>
                    <a:gd name="T78" fmla="*/ 95 w 103"/>
                    <a:gd name="T79" fmla="*/ 125 h 158"/>
                    <a:gd name="T80" fmla="*/ 86 w 103"/>
                    <a:gd name="T81" fmla="*/ 141 h 158"/>
                    <a:gd name="T82" fmla="*/ 78 w 103"/>
                    <a:gd name="T83" fmla="*/ 149 h 158"/>
                    <a:gd name="T84" fmla="*/ 70 w 103"/>
                    <a:gd name="T85" fmla="*/ 154 h 158"/>
                    <a:gd name="T86" fmla="*/ 49 w 103"/>
                    <a:gd name="T87" fmla="*/ 158 h 158"/>
                    <a:gd name="T88" fmla="*/ 44 w 103"/>
                    <a:gd name="T89" fmla="*/ 158 h 158"/>
                    <a:gd name="T90" fmla="*/ 27 w 103"/>
                    <a:gd name="T91" fmla="*/ 155 h 158"/>
                    <a:gd name="T92" fmla="*/ 17 w 103"/>
                    <a:gd name="T93" fmla="*/ 149 h 158"/>
                    <a:gd name="T94" fmla="*/ 11 w 103"/>
                    <a:gd name="T95" fmla="*/ 144 h 158"/>
                    <a:gd name="T96" fmla="*/ 3 w 103"/>
                    <a:gd name="T97" fmla="*/ 124 h 158"/>
                    <a:gd name="T98" fmla="*/ 3 w 103"/>
                    <a:gd name="T99" fmla="*/ 12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3" h="158">
                      <a:moveTo>
                        <a:pt x="3" y="121"/>
                      </a:moveTo>
                      <a:lnTo>
                        <a:pt x="22" y="119"/>
                      </a:lnTo>
                      <a:lnTo>
                        <a:pt x="22" y="122"/>
                      </a:lnTo>
                      <a:lnTo>
                        <a:pt x="22" y="125"/>
                      </a:lnTo>
                      <a:lnTo>
                        <a:pt x="25" y="132"/>
                      </a:lnTo>
                      <a:lnTo>
                        <a:pt x="28" y="138"/>
                      </a:lnTo>
                      <a:lnTo>
                        <a:pt x="30" y="138"/>
                      </a:lnTo>
                      <a:lnTo>
                        <a:pt x="33" y="141"/>
                      </a:lnTo>
                      <a:lnTo>
                        <a:pt x="35" y="141"/>
                      </a:lnTo>
                      <a:lnTo>
                        <a:pt x="41" y="143"/>
                      </a:lnTo>
                      <a:lnTo>
                        <a:pt x="47" y="143"/>
                      </a:lnTo>
                      <a:lnTo>
                        <a:pt x="51" y="143"/>
                      </a:lnTo>
                      <a:lnTo>
                        <a:pt x="57" y="143"/>
                      </a:lnTo>
                      <a:lnTo>
                        <a:pt x="62" y="141"/>
                      </a:lnTo>
                      <a:lnTo>
                        <a:pt x="63" y="139"/>
                      </a:lnTo>
                      <a:lnTo>
                        <a:pt x="65" y="138"/>
                      </a:lnTo>
                      <a:lnTo>
                        <a:pt x="70" y="135"/>
                      </a:lnTo>
                      <a:lnTo>
                        <a:pt x="73" y="130"/>
                      </a:lnTo>
                      <a:lnTo>
                        <a:pt x="75" y="128"/>
                      </a:lnTo>
                      <a:lnTo>
                        <a:pt x="76" y="125"/>
                      </a:lnTo>
                      <a:lnTo>
                        <a:pt x="78" y="119"/>
                      </a:lnTo>
                      <a:lnTo>
                        <a:pt x="79" y="113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4" y="86"/>
                      </a:lnTo>
                      <a:lnTo>
                        <a:pt x="84" y="85"/>
                      </a:lnTo>
                      <a:lnTo>
                        <a:pt x="84" y="83"/>
                      </a:lnTo>
                      <a:lnTo>
                        <a:pt x="83" y="85"/>
                      </a:lnTo>
                      <a:lnTo>
                        <a:pt x="79" y="88"/>
                      </a:lnTo>
                      <a:lnTo>
                        <a:pt x="75" y="92"/>
                      </a:lnTo>
                      <a:lnTo>
                        <a:pt x="68" y="97"/>
                      </a:lnTo>
                      <a:lnTo>
                        <a:pt x="68" y="97"/>
                      </a:lnTo>
                      <a:lnTo>
                        <a:pt x="65" y="99"/>
                      </a:lnTo>
                      <a:lnTo>
                        <a:pt x="62" y="100"/>
                      </a:lnTo>
                      <a:lnTo>
                        <a:pt x="55" y="103"/>
                      </a:lnTo>
                      <a:lnTo>
                        <a:pt x="47" y="103"/>
                      </a:lnTo>
                      <a:lnTo>
                        <a:pt x="46" y="103"/>
                      </a:lnTo>
                      <a:lnTo>
                        <a:pt x="43" y="103"/>
                      </a:lnTo>
                      <a:lnTo>
                        <a:pt x="36" y="103"/>
                      </a:lnTo>
                      <a:lnTo>
                        <a:pt x="25" y="99"/>
                      </a:lnTo>
                      <a:lnTo>
                        <a:pt x="16" y="92"/>
                      </a:lnTo>
                      <a:lnTo>
                        <a:pt x="14" y="89"/>
                      </a:lnTo>
                      <a:lnTo>
                        <a:pt x="11" y="88"/>
                      </a:lnTo>
                      <a:lnTo>
                        <a:pt x="8" y="83"/>
                      </a:lnTo>
                      <a:lnTo>
                        <a:pt x="1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4" y="30"/>
                      </a:lnTo>
                      <a:lnTo>
                        <a:pt x="11" y="19"/>
                      </a:lnTo>
                      <a:lnTo>
                        <a:pt x="14" y="15"/>
                      </a:lnTo>
                      <a:lnTo>
                        <a:pt x="16" y="14"/>
                      </a:lnTo>
                      <a:lnTo>
                        <a:pt x="20" y="9"/>
                      </a:lnTo>
                      <a:lnTo>
                        <a:pt x="31" y="3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5" y="1"/>
                      </a:lnTo>
                      <a:lnTo>
                        <a:pt x="65" y="4"/>
                      </a:lnTo>
                      <a:lnTo>
                        <a:pt x="75" y="9"/>
                      </a:lnTo>
                      <a:lnTo>
                        <a:pt x="78" y="9"/>
                      </a:lnTo>
                      <a:lnTo>
                        <a:pt x="79" y="11"/>
                      </a:lnTo>
                      <a:lnTo>
                        <a:pt x="83" y="14"/>
                      </a:lnTo>
                      <a:lnTo>
                        <a:pt x="89" y="22"/>
                      </a:lnTo>
                      <a:lnTo>
                        <a:pt x="95" y="30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9" y="41"/>
                      </a:lnTo>
                      <a:lnTo>
                        <a:pt x="102" y="55"/>
                      </a:lnTo>
                      <a:lnTo>
                        <a:pt x="102" y="72"/>
                      </a:lnTo>
                      <a:lnTo>
                        <a:pt x="103" y="75"/>
                      </a:lnTo>
                      <a:lnTo>
                        <a:pt x="102" y="81"/>
                      </a:lnTo>
                      <a:lnTo>
                        <a:pt x="102" y="89"/>
                      </a:lnTo>
                      <a:lnTo>
                        <a:pt x="100" y="106"/>
                      </a:lnTo>
                      <a:lnTo>
                        <a:pt x="97" y="121"/>
                      </a:lnTo>
                      <a:lnTo>
                        <a:pt x="97" y="122"/>
                      </a:lnTo>
                      <a:lnTo>
                        <a:pt x="95" y="125"/>
                      </a:lnTo>
                      <a:lnTo>
                        <a:pt x="92" y="132"/>
                      </a:lnTo>
                      <a:lnTo>
                        <a:pt x="86" y="141"/>
                      </a:lnTo>
                      <a:lnTo>
                        <a:pt x="79" y="149"/>
                      </a:lnTo>
                      <a:lnTo>
                        <a:pt x="78" y="149"/>
                      </a:lnTo>
                      <a:lnTo>
                        <a:pt x="75" y="150"/>
                      </a:lnTo>
                      <a:lnTo>
                        <a:pt x="70" y="154"/>
                      </a:lnTo>
                      <a:lnTo>
                        <a:pt x="60" y="157"/>
                      </a:lnTo>
                      <a:lnTo>
                        <a:pt x="49" y="158"/>
                      </a:lnTo>
                      <a:lnTo>
                        <a:pt x="47" y="158"/>
                      </a:lnTo>
                      <a:lnTo>
                        <a:pt x="44" y="158"/>
                      </a:lnTo>
                      <a:lnTo>
                        <a:pt x="38" y="158"/>
                      </a:lnTo>
                      <a:lnTo>
                        <a:pt x="27" y="155"/>
                      </a:lnTo>
                      <a:lnTo>
                        <a:pt x="19" y="150"/>
                      </a:lnTo>
                      <a:lnTo>
                        <a:pt x="17" y="149"/>
                      </a:lnTo>
                      <a:lnTo>
                        <a:pt x="14" y="147"/>
                      </a:lnTo>
                      <a:lnTo>
                        <a:pt x="11" y="144"/>
                      </a:lnTo>
                      <a:lnTo>
                        <a:pt x="6" y="135"/>
                      </a:lnTo>
                      <a:lnTo>
                        <a:pt x="3" y="124"/>
                      </a:lnTo>
                      <a:lnTo>
                        <a:pt x="3" y="121"/>
                      </a:lnTo>
                      <a:lnTo>
                        <a:pt x="3" y="121"/>
                      </a:lnTo>
                      <a:lnTo>
                        <a:pt x="3" y="12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1" name="Freeform 470"/>
                <p:cNvSpPr>
                  <a:spLocks/>
                </p:cNvSpPr>
                <p:nvPr/>
              </p:nvSpPr>
              <p:spPr bwMode="auto">
                <a:xfrm>
                  <a:off x="7962605" y="4780815"/>
                  <a:ext cx="28731" cy="33355"/>
                </a:xfrm>
                <a:custGeom>
                  <a:avLst/>
                  <a:gdLst>
                    <a:gd name="T0" fmla="*/ 63 w 63"/>
                    <a:gd name="T1" fmla="*/ 37 h 71"/>
                    <a:gd name="T2" fmla="*/ 61 w 63"/>
                    <a:gd name="T3" fmla="*/ 30 h 71"/>
                    <a:gd name="T4" fmla="*/ 58 w 63"/>
                    <a:gd name="T5" fmla="*/ 21 h 71"/>
                    <a:gd name="T6" fmla="*/ 53 w 63"/>
                    <a:gd name="T7" fmla="*/ 15 h 71"/>
                    <a:gd name="T8" fmla="*/ 53 w 63"/>
                    <a:gd name="T9" fmla="*/ 11 h 71"/>
                    <a:gd name="T10" fmla="*/ 51 w 63"/>
                    <a:gd name="T11" fmla="*/ 10 h 71"/>
                    <a:gd name="T12" fmla="*/ 48 w 63"/>
                    <a:gd name="T13" fmla="*/ 7 h 71"/>
                    <a:gd name="T14" fmla="*/ 42 w 63"/>
                    <a:gd name="T15" fmla="*/ 4 h 71"/>
                    <a:gd name="T16" fmla="*/ 34 w 63"/>
                    <a:gd name="T17" fmla="*/ 2 h 71"/>
                    <a:gd name="T18" fmla="*/ 32 w 63"/>
                    <a:gd name="T19" fmla="*/ 0 h 71"/>
                    <a:gd name="T20" fmla="*/ 26 w 63"/>
                    <a:gd name="T21" fmla="*/ 2 h 71"/>
                    <a:gd name="T22" fmla="*/ 21 w 63"/>
                    <a:gd name="T23" fmla="*/ 4 h 71"/>
                    <a:gd name="T24" fmla="*/ 15 w 63"/>
                    <a:gd name="T25" fmla="*/ 7 h 71"/>
                    <a:gd name="T26" fmla="*/ 10 w 63"/>
                    <a:gd name="T27" fmla="*/ 11 h 71"/>
                    <a:gd name="T28" fmla="*/ 8 w 63"/>
                    <a:gd name="T29" fmla="*/ 15 h 71"/>
                    <a:gd name="T30" fmla="*/ 5 w 63"/>
                    <a:gd name="T31" fmla="*/ 18 h 71"/>
                    <a:gd name="T32" fmla="*/ 2 w 63"/>
                    <a:gd name="T33" fmla="*/ 27 h 71"/>
                    <a:gd name="T34" fmla="*/ 0 w 63"/>
                    <a:gd name="T35" fmla="*/ 37 h 71"/>
                    <a:gd name="T36" fmla="*/ 0 w 63"/>
                    <a:gd name="T37" fmla="*/ 38 h 71"/>
                    <a:gd name="T38" fmla="*/ 0 w 63"/>
                    <a:gd name="T39" fmla="*/ 41 h 71"/>
                    <a:gd name="T40" fmla="*/ 0 w 63"/>
                    <a:gd name="T41" fmla="*/ 46 h 71"/>
                    <a:gd name="T42" fmla="*/ 2 w 63"/>
                    <a:gd name="T43" fmla="*/ 54 h 71"/>
                    <a:gd name="T44" fmla="*/ 7 w 63"/>
                    <a:gd name="T45" fmla="*/ 60 h 71"/>
                    <a:gd name="T46" fmla="*/ 8 w 63"/>
                    <a:gd name="T47" fmla="*/ 62 h 71"/>
                    <a:gd name="T48" fmla="*/ 10 w 63"/>
                    <a:gd name="T49" fmla="*/ 63 h 71"/>
                    <a:gd name="T50" fmla="*/ 13 w 63"/>
                    <a:gd name="T51" fmla="*/ 66 h 71"/>
                    <a:gd name="T52" fmla="*/ 19 w 63"/>
                    <a:gd name="T53" fmla="*/ 70 h 71"/>
                    <a:gd name="T54" fmla="*/ 27 w 63"/>
                    <a:gd name="T55" fmla="*/ 71 h 71"/>
                    <a:gd name="T56" fmla="*/ 31 w 63"/>
                    <a:gd name="T57" fmla="*/ 71 h 71"/>
                    <a:gd name="T58" fmla="*/ 32 w 63"/>
                    <a:gd name="T59" fmla="*/ 71 h 71"/>
                    <a:gd name="T60" fmla="*/ 37 w 63"/>
                    <a:gd name="T61" fmla="*/ 71 h 71"/>
                    <a:gd name="T62" fmla="*/ 45 w 63"/>
                    <a:gd name="T63" fmla="*/ 68 h 71"/>
                    <a:gd name="T64" fmla="*/ 51 w 63"/>
                    <a:gd name="T65" fmla="*/ 63 h 71"/>
                    <a:gd name="T66" fmla="*/ 53 w 63"/>
                    <a:gd name="T67" fmla="*/ 62 h 71"/>
                    <a:gd name="T68" fmla="*/ 56 w 63"/>
                    <a:gd name="T69" fmla="*/ 57 h 71"/>
                    <a:gd name="T70" fmla="*/ 58 w 63"/>
                    <a:gd name="T71" fmla="*/ 54 h 71"/>
                    <a:gd name="T72" fmla="*/ 61 w 63"/>
                    <a:gd name="T73" fmla="*/ 44 h 71"/>
                    <a:gd name="T74" fmla="*/ 63 w 63"/>
                    <a:gd name="T75" fmla="*/ 37 h 71"/>
                    <a:gd name="T76" fmla="*/ 63 w 63"/>
                    <a:gd name="T77" fmla="*/ 37 h 71"/>
                    <a:gd name="T78" fmla="*/ 63 w 63"/>
                    <a:gd name="T79" fmla="*/ 3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3" h="71">
                      <a:moveTo>
                        <a:pt x="63" y="37"/>
                      </a:moveTo>
                      <a:lnTo>
                        <a:pt x="61" y="30"/>
                      </a:lnTo>
                      <a:lnTo>
                        <a:pt x="58" y="21"/>
                      </a:lnTo>
                      <a:lnTo>
                        <a:pt x="53" y="15"/>
                      </a:lnTo>
                      <a:lnTo>
                        <a:pt x="53" y="11"/>
                      </a:lnTo>
                      <a:lnTo>
                        <a:pt x="51" y="10"/>
                      </a:lnTo>
                      <a:lnTo>
                        <a:pt x="48" y="7"/>
                      </a:lnTo>
                      <a:lnTo>
                        <a:pt x="42" y="4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26" y="2"/>
                      </a:lnTo>
                      <a:lnTo>
                        <a:pt x="21" y="4"/>
                      </a:lnTo>
                      <a:lnTo>
                        <a:pt x="15" y="7"/>
                      </a:lnTo>
                      <a:lnTo>
                        <a:pt x="10" y="11"/>
                      </a:lnTo>
                      <a:lnTo>
                        <a:pt x="8" y="15"/>
                      </a:lnTo>
                      <a:lnTo>
                        <a:pt x="5" y="18"/>
                      </a:lnTo>
                      <a:lnTo>
                        <a:pt x="2" y="27"/>
                      </a:lnTo>
                      <a:lnTo>
                        <a:pt x="0" y="37"/>
                      </a:lnTo>
                      <a:lnTo>
                        <a:pt x="0" y="38"/>
                      </a:lnTo>
                      <a:lnTo>
                        <a:pt x="0" y="41"/>
                      </a:lnTo>
                      <a:lnTo>
                        <a:pt x="0" y="46"/>
                      </a:lnTo>
                      <a:lnTo>
                        <a:pt x="2" y="54"/>
                      </a:lnTo>
                      <a:lnTo>
                        <a:pt x="7" y="60"/>
                      </a:lnTo>
                      <a:lnTo>
                        <a:pt x="8" y="62"/>
                      </a:lnTo>
                      <a:lnTo>
                        <a:pt x="10" y="63"/>
                      </a:lnTo>
                      <a:lnTo>
                        <a:pt x="13" y="66"/>
                      </a:lnTo>
                      <a:lnTo>
                        <a:pt x="19" y="70"/>
                      </a:lnTo>
                      <a:lnTo>
                        <a:pt x="27" y="71"/>
                      </a:lnTo>
                      <a:lnTo>
                        <a:pt x="31" y="71"/>
                      </a:lnTo>
                      <a:lnTo>
                        <a:pt x="32" y="71"/>
                      </a:lnTo>
                      <a:lnTo>
                        <a:pt x="37" y="71"/>
                      </a:lnTo>
                      <a:lnTo>
                        <a:pt x="45" y="68"/>
                      </a:lnTo>
                      <a:lnTo>
                        <a:pt x="51" y="63"/>
                      </a:lnTo>
                      <a:lnTo>
                        <a:pt x="53" y="62"/>
                      </a:lnTo>
                      <a:lnTo>
                        <a:pt x="56" y="57"/>
                      </a:lnTo>
                      <a:lnTo>
                        <a:pt x="58" y="54"/>
                      </a:lnTo>
                      <a:lnTo>
                        <a:pt x="61" y="44"/>
                      </a:lnTo>
                      <a:lnTo>
                        <a:pt x="63" y="37"/>
                      </a:lnTo>
                      <a:lnTo>
                        <a:pt x="63" y="37"/>
                      </a:lnTo>
                      <a:lnTo>
                        <a:pt x="63" y="37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471"/>
                <p:cNvSpPr>
                  <a:spLocks/>
                </p:cNvSpPr>
                <p:nvPr/>
              </p:nvSpPr>
              <p:spPr bwMode="auto">
                <a:xfrm>
                  <a:off x="8016360" y="4773402"/>
                  <a:ext cx="49121" cy="72270"/>
                </a:xfrm>
                <a:custGeom>
                  <a:avLst/>
                  <a:gdLst>
                    <a:gd name="T0" fmla="*/ 105 w 105"/>
                    <a:gd name="T1" fmla="*/ 155 h 155"/>
                    <a:gd name="T2" fmla="*/ 0 w 105"/>
                    <a:gd name="T3" fmla="*/ 152 h 155"/>
                    <a:gd name="T4" fmla="*/ 1 w 105"/>
                    <a:gd name="T5" fmla="*/ 146 h 155"/>
                    <a:gd name="T6" fmla="*/ 3 w 105"/>
                    <a:gd name="T7" fmla="*/ 141 h 155"/>
                    <a:gd name="T8" fmla="*/ 8 w 105"/>
                    <a:gd name="T9" fmla="*/ 132 h 155"/>
                    <a:gd name="T10" fmla="*/ 16 w 105"/>
                    <a:gd name="T11" fmla="*/ 122 h 155"/>
                    <a:gd name="T12" fmla="*/ 27 w 105"/>
                    <a:gd name="T13" fmla="*/ 110 h 155"/>
                    <a:gd name="T14" fmla="*/ 41 w 105"/>
                    <a:gd name="T15" fmla="*/ 99 h 155"/>
                    <a:gd name="T16" fmla="*/ 52 w 105"/>
                    <a:gd name="T17" fmla="*/ 89 h 155"/>
                    <a:gd name="T18" fmla="*/ 73 w 105"/>
                    <a:gd name="T19" fmla="*/ 69 h 155"/>
                    <a:gd name="T20" fmla="*/ 80 w 105"/>
                    <a:gd name="T21" fmla="*/ 61 h 155"/>
                    <a:gd name="T22" fmla="*/ 83 w 105"/>
                    <a:gd name="T23" fmla="*/ 47 h 155"/>
                    <a:gd name="T24" fmla="*/ 83 w 105"/>
                    <a:gd name="T25" fmla="*/ 39 h 155"/>
                    <a:gd name="T26" fmla="*/ 80 w 105"/>
                    <a:gd name="T27" fmla="*/ 28 h 155"/>
                    <a:gd name="T28" fmla="*/ 72 w 105"/>
                    <a:gd name="T29" fmla="*/ 20 h 155"/>
                    <a:gd name="T30" fmla="*/ 60 w 105"/>
                    <a:gd name="T31" fmla="*/ 17 h 155"/>
                    <a:gd name="T32" fmla="*/ 48 w 105"/>
                    <a:gd name="T33" fmla="*/ 17 h 155"/>
                    <a:gd name="T34" fmla="*/ 37 w 105"/>
                    <a:gd name="T35" fmla="*/ 22 h 155"/>
                    <a:gd name="T36" fmla="*/ 32 w 105"/>
                    <a:gd name="T37" fmla="*/ 26 h 155"/>
                    <a:gd name="T38" fmla="*/ 25 w 105"/>
                    <a:gd name="T39" fmla="*/ 37 h 155"/>
                    <a:gd name="T40" fmla="*/ 24 w 105"/>
                    <a:gd name="T41" fmla="*/ 47 h 155"/>
                    <a:gd name="T42" fmla="*/ 5 w 105"/>
                    <a:gd name="T43" fmla="*/ 42 h 155"/>
                    <a:gd name="T44" fmla="*/ 9 w 105"/>
                    <a:gd name="T45" fmla="*/ 25 h 155"/>
                    <a:gd name="T46" fmla="*/ 19 w 105"/>
                    <a:gd name="T47" fmla="*/ 12 h 155"/>
                    <a:gd name="T48" fmla="*/ 25 w 105"/>
                    <a:gd name="T49" fmla="*/ 8 h 155"/>
                    <a:gd name="T50" fmla="*/ 51 w 105"/>
                    <a:gd name="T51" fmla="*/ 1 h 155"/>
                    <a:gd name="T52" fmla="*/ 65 w 105"/>
                    <a:gd name="T53" fmla="*/ 1 h 155"/>
                    <a:gd name="T54" fmla="*/ 88 w 105"/>
                    <a:gd name="T55" fmla="*/ 11 h 155"/>
                    <a:gd name="T56" fmla="*/ 92 w 105"/>
                    <a:gd name="T57" fmla="*/ 15 h 155"/>
                    <a:gd name="T58" fmla="*/ 102 w 105"/>
                    <a:gd name="T59" fmla="*/ 30 h 155"/>
                    <a:gd name="T60" fmla="*/ 105 w 105"/>
                    <a:gd name="T61" fmla="*/ 44 h 155"/>
                    <a:gd name="T62" fmla="*/ 102 w 105"/>
                    <a:gd name="T63" fmla="*/ 55 h 155"/>
                    <a:gd name="T64" fmla="*/ 100 w 105"/>
                    <a:gd name="T65" fmla="*/ 63 h 155"/>
                    <a:gd name="T66" fmla="*/ 97 w 105"/>
                    <a:gd name="T67" fmla="*/ 67 h 155"/>
                    <a:gd name="T68" fmla="*/ 88 w 105"/>
                    <a:gd name="T69" fmla="*/ 80 h 155"/>
                    <a:gd name="T70" fmla="*/ 86 w 105"/>
                    <a:gd name="T71" fmla="*/ 85 h 155"/>
                    <a:gd name="T72" fmla="*/ 73 w 105"/>
                    <a:gd name="T73" fmla="*/ 96 h 155"/>
                    <a:gd name="T74" fmla="*/ 59 w 105"/>
                    <a:gd name="T75" fmla="*/ 108 h 155"/>
                    <a:gd name="T76" fmla="*/ 49 w 105"/>
                    <a:gd name="T77" fmla="*/ 116 h 155"/>
                    <a:gd name="T78" fmla="*/ 35 w 105"/>
                    <a:gd name="T79" fmla="*/ 127 h 155"/>
                    <a:gd name="T80" fmla="*/ 33 w 105"/>
                    <a:gd name="T81" fmla="*/ 128 h 155"/>
                    <a:gd name="T82" fmla="*/ 29 w 105"/>
                    <a:gd name="T83" fmla="*/ 135 h 155"/>
                    <a:gd name="T84" fmla="*/ 27 w 105"/>
                    <a:gd name="T85" fmla="*/ 138 h 155"/>
                    <a:gd name="T86" fmla="*/ 105 w 105"/>
                    <a:gd name="T87" fmla="*/ 138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5" h="155">
                      <a:moveTo>
                        <a:pt x="105" y="138"/>
                      </a:moveTo>
                      <a:lnTo>
                        <a:pt x="105" y="155"/>
                      </a:lnTo>
                      <a:lnTo>
                        <a:pt x="1" y="155"/>
                      </a:lnTo>
                      <a:lnTo>
                        <a:pt x="0" y="152"/>
                      </a:lnTo>
                      <a:lnTo>
                        <a:pt x="0" y="150"/>
                      </a:lnTo>
                      <a:lnTo>
                        <a:pt x="1" y="146"/>
                      </a:lnTo>
                      <a:lnTo>
                        <a:pt x="3" y="143"/>
                      </a:lnTo>
                      <a:lnTo>
                        <a:pt x="3" y="141"/>
                      </a:lnTo>
                      <a:lnTo>
                        <a:pt x="5" y="138"/>
                      </a:lnTo>
                      <a:lnTo>
                        <a:pt x="8" y="132"/>
                      </a:lnTo>
                      <a:lnTo>
                        <a:pt x="14" y="125"/>
                      </a:lnTo>
                      <a:lnTo>
                        <a:pt x="16" y="122"/>
                      </a:lnTo>
                      <a:lnTo>
                        <a:pt x="19" y="117"/>
                      </a:lnTo>
                      <a:lnTo>
                        <a:pt x="27" y="110"/>
                      </a:lnTo>
                      <a:lnTo>
                        <a:pt x="38" y="102"/>
                      </a:lnTo>
                      <a:lnTo>
                        <a:pt x="41" y="99"/>
                      </a:lnTo>
                      <a:lnTo>
                        <a:pt x="45" y="96"/>
                      </a:lnTo>
                      <a:lnTo>
                        <a:pt x="52" y="89"/>
                      </a:lnTo>
                      <a:lnTo>
                        <a:pt x="65" y="78"/>
                      </a:lnTo>
                      <a:lnTo>
                        <a:pt x="73" y="69"/>
                      </a:lnTo>
                      <a:lnTo>
                        <a:pt x="76" y="66"/>
                      </a:lnTo>
                      <a:lnTo>
                        <a:pt x="80" y="61"/>
                      </a:lnTo>
                      <a:lnTo>
                        <a:pt x="83" y="53"/>
                      </a:lnTo>
                      <a:lnTo>
                        <a:pt x="83" y="47"/>
                      </a:lnTo>
                      <a:lnTo>
                        <a:pt x="84" y="44"/>
                      </a:lnTo>
                      <a:lnTo>
                        <a:pt x="83" y="39"/>
                      </a:lnTo>
                      <a:lnTo>
                        <a:pt x="83" y="34"/>
                      </a:lnTo>
                      <a:lnTo>
                        <a:pt x="80" y="28"/>
                      </a:lnTo>
                      <a:lnTo>
                        <a:pt x="76" y="23"/>
                      </a:lnTo>
                      <a:lnTo>
                        <a:pt x="72" y="20"/>
                      </a:lnTo>
                      <a:lnTo>
                        <a:pt x="68" y="19"/>
                      </a:lnTo>
                      <a:lnTo>
                        <a:pt x="60" y="17"/>
                      </a:lnTo>
                      <a:lnTo>
                        <a:pt x="56" y="15"/>
                      </a:lnTo>
                      <a:lnTo>
                        <a:pt x="48" y="17"/>
                      </a:lnTo>
                      <a:lnTo>
                        <a:pt x="45" y="19"/>
                      </a:lnTo>
                      <a:lnTo>
                        <a:pt x="37" y="22"/>
                      </a:lnTo>
                      <a:lnTo>
                        <a:pt x="33" y="25"/>
                      </a:lnTo>
                      <a:lnTo>
                        <a:pt x="32" y="26"/>
                      </a:lnTo>
                      <a:lnTo>
                        <a:pt x="29" y="30"/>
                      </a:lnTo>
                      <a:lnTo>
                        <a:pt x="25" y="37"/>
                      </a:lnTo>
                      <a:lnTo>
                        <a:pt x="24" y="45"/>
                      </a:lnTo>
                      <a:lnTo>
                        <a:pt x="24" y="47"/>
                      </a:lnTo>
                      <a:lnTo>
                        <a:pt x="5" y="45"/>
                      </a:lnTo>
                      <a:lnTo>
                        <a:pt x="5" y="42"/>
                      </a:lnTo>
                      <a:lnTo>
                        <a:pt x="5" y="36"/>
                      </a:lnTo>
                      <a:lnTo>
                        <a:pt x="9" y="25"/>
                      </a:lnTo>
                      <a:lnTo>
                        <a:pt x="16" y="15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5" y="8"/>
                      </a:lnTo>
                      <a:lnTo>
                        <a:pt x="38" y="3"/>
                      </a:lnTo>
                      <a:lnTo>
                        <a:pt x="51" y="1"/>
                      </a:lnTo>
                      <a:lnTo>
                        <a:pt x="56" y="0"/>
                      </a:lnTo>
                      <a:lnTo>
                        <a:pt x="65" y="1"/>
                      </a:lnTo>
                      <a:lnTo>
                        <a:pt x="78" y="4"/>
                      </a:lnTo>
                      <a:lnTo>
                        <a:pt x="88" y="11"/>
                      </a:lnTo>
                      <a:lnTo>
                        <a:pt x="91" y="12"/>
                      </a:lnTo>
                      <a:lnTo>
                        <a:pt x="92" y="15"/>
                      </a:lnTo>
                      <a:lnTo>
                        <a:pt x="96" y="20"/>
                      </a:lnTo>
                      <a:lnTo>
                        <a:pt x="102" y="30"/>
                      </a:lnTo>
                      <a:lnTo>
                        <a:pt x="104" y="42"/>
                      </a:lnTo>
                      <a:lnTo>
                        <a:pt x="105" y="44"/>
                      </a:lnTo>
                      <a:lnTo>
                        <a:pt x="104" y="48"/>
                      </a:lnTo>
                      <a:lnTo>
                        <a:pt x="102" y="55"/>
                      </a:lnTo>
                      <a:lnTo>
                        <a:pt x="100" y="61"/>
                      </a:lnTo>
                      <a:lnTo>
                        <a:pt x="100" y="63"/>
                      </a:lnTo>
                      <a:lnTo>
                        <a:pt x="99" y="64"/>
                      </a:lnTo>
                      <a:lnTo>
                        <a:pt x="97" y="67"/>
                      </a:lnTo>
                      <a:lnTo>
                        <a:pt x="94" y="74"/>
                      </a:lnTo>
                      <a:lnTo>
                        <a:pt x="88" y="80"/>
                      </a:lnTo>
                      <a:lnTo>
                        <a:pt x="88" y="81"/>
                      </a:lnTo>
                      <a:lnTo>
                        <a:pt x="86" y="85"/>
                      </a:lnTo>
                      <a:lnTo>
                        <a:pt x="83" y="88"/>
                      </a:lnTo>
                      <a:lnTo>
                        <a:pt x="73" y="96"/>
                      </a:lnTo>
                      <a:lnTo>
                        <a:pt x="62" y="106"/>
                      </a:lnTo>
                      <a:lnTo>
                        <a:pt x="59" y="108"/>
                      </a:lnTo>
                      <a:lnTo>
                        <a:pt x="56" y="111"/>
                      </a:lnTo>
                      <a:lnTo>
                        <a:pt x="49" y="116"/>
                      </a:lnTo>
                      <a:lnTo>
                        <a:pt x="41" y="122"/>
                      </a:lnTo>
                      <a:lnTo>
                        <a:pt x="35" y="127"/>
                      </a:lnTo>
                      <a:lnTo>
                        <a:pt x="35" y="127"/>
                      </a:lnTo>
                      <a:lnTo>
                        <a:pt x="33" y="128"/>
                      </a:lnTo>
                      <a:lnTo>
                        <a:pt x="32" y="130"/>
                      </a:lnTo>
                      <a:lnTo>
                        <a:pt x="29" y="135"/>
                      </a:lnTo>
                      <a:lnTo>
                        <a:pt x="27" y="138"/>
                      </a:lnTo>
                      <a:lnTo>
                        <a:pt x="27" y="138"/>
                      </a:lnTo>
                      <a:lnTo>
                        <a:pt x="105" y="138"/>
                      </a:lnTo>
                      <a:lnTo>
                        <a:pt x="105" y="13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3" name="Freeform 483"/>
                <p:cNvSpPr>
                  <a:spLocks/>
                </p:cNvSpPr>
                <p:nvPr/>
              </p:nvSpPr>
              <p:spPr bwMode="auto">
                <a:xfrm>
                  <a:off x="7062671" y="4417612"/>
                  <a:ext cx="26878" cy="72270"/>
                </a:xfrm>
                <a:custGeom>
                  <a:avLst/>
                  <a:gdLst>
                    <a:gd name="T0" fmla="*/ 59 w 59"/>
                    <a:gd name="T1" fmla="*/ 155 h 155"/>
                    <a:gd name="T2" fmla="*/ 40 w 59"/>
                    <a:gd name="T3" fmla="*/ 155 h 155"/>
                    <a:gd name="T4" fmla="*/ 40 w 59"/>
                    <a:gd name="T5" fmla="*/ 34 h 155"/>
                    <a:gd name="T6" fmla="*/ 38 w 59"/>
                    <a:gd name="T7" fmla="*/ 36 h 155"/>
                    <a:gd name="T8" fmla="*/ 35 w 59"/>
                    <a:gd name="T9" fmla="*/ 39 h 155"/>
                    <a:gd name="T10" fmla="*/ 29 w 59"/>
                    <a:gd name="T11" fmla="*/ 44 h 155"/>
                    <a:gd name="T12" fmla="*/ 22 w 59"/>
                    <a:gd name="T13" fmla="*/ 48 h 155"/>
                    <a:gd name="T14" fmla="*/ 21 w 59"/>
                    <a:gd name="T15" fmla="*/ 48 h 155"/>
                    <a:gd name="T16" fmla="*/ 17 w 59"/>
                    <a:gd name="T17" fmla="*/ 50 h 155"/>
                    <a:gd name="T18" fmla="*/ 14 w 59"/>
                    <a:gd name="T19" fmla="*/ 52 h 155"/>
                    <a:gd name="T20" fmla="*/ 8 w 59"/>
                    <a:gd name="T21" fmla="*/ 55 h 155"/>
                    <a:gd name="T22" fmla="*/ 1 w 59"/>
                    <a:gd name="T23" fmla="*/ 58 h 155"/>
                    <a:gd name="T24" fmla="*/ 0 w 59"/>
                    <a:gd name="T25" fmla="*/ 58 h 155"/>
                    <a:gd name="T26" fmla="*/ 0 w 59"/>
                    <a:gd name="T27" fmla="*/ 39 h 155"/>
                    <a:gd name="T28" fmla="*/ 6 w 59"/>
                    <a:gd name="T29" fmla="*/ 36 h 155"/>
                    <a:gd name="T30" fmla="*/ 16 w 59"/>
                    <a:gd name="T31" fmla="*/ 30 h 155"/>
                    <a:gd name="T32" fmla="*/ 25 w 59"/>
                    <a:gd name="T33" fmla="*/ 23 h 155"/>
                    <a:gd name="T34" fmla="*/ 29 w 59"/>
                    <a:gd name="T35" fmla="*/ 22 h 155"/>
                    <a:gd name="T36" fmla="*/ 30 w 59"/>
                    <a:gd name="T37" fmla="*/ 20 h 155"/>
                    <a:gd name="T38" fmla="*/ 33 w 59"/>
                    <a:gd name="T39" fmla="*/ 17 h 155"/>
                    <a:gd name="T40" fmla="*/ 40 w 59"/>
                    <a:gd name="T41" fmla="*/ 9 h 155"/>
                    <a:gd name="T42" fmla="*/ 45 w 59"/>
                    <a:gd name="T43" fmla="*/ 3 h 155"/>
                    <a:gd name="T44" fmla="*/ 46 w 59"/>
                    <a:gd name="T45" fmla="*/ 0 h 155"/>
                    <a:gd name="T46" fmla="*/ 59 w 59"/>
                    <a:gd name="T47" fmla="*/ 0 h 155"/>
                    <a:gd name="T48" fmla="*/ 59 w 59"/>
                    <a:gd name="T49" fmla="*/ 155 h 155"/>
                    <a:gd name="T50" fmla="*/ 59 w 59"/>
                    <a:gd name="T51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" h="155">
                      <a:moveTo>
                        <a:pt x="59" y="155"/>
                      </a:moveTo>
                      <a:lnTo>
                        <a:pt x="40" y="155"/>
                      </a:lnTo>
                      <a:lnTo>
                        <a:pt x="40" y="34"/>
                      </a:lnTo>
                      <a:lnTo>
                        <a:pt x="38" y="36"/>
                      </a:lnTo>
                      <a:lnTo>
                        <a:pt x="35" y="39"/>
                      </a:lnTo>
                      <a:lnTo>
                        <a:pt x="29" y="44"/>
                      </a:lnTo>
                      <a:lnTo>
                        <a:pt x="22" y="48"/>
                      </a:lnTo>
                      <a:lnTo>
                        <a:pt x="21" y="48"/>
                      </a:lnTo>
                      <a:lnTo>
                        <a:pt x="17" y="50"/>
                      </a:lnTo>
                      <a:lnTo>
                        <a:pt x="14" y="52"/>
                      </a:lnTo>
                      <a:lnTo>
                        <a:pt x="8" y="55"/>
                      </a:lnTo>
                      <a:lnTo>
                        <a:pt x="1" y="58"/>
                      </a:lnTo>
                      <a:lnTo>
                        <a:pt x="0" y="58"/>
                      </a:lnTo>
                      <a:lnTo>
                        <a:pt x="0" y="39"/>
                      </a:lnTo>
                      <a:lnTo>
                        <a:pt x="6" y="36"/>
                      </a:lnTo>
                      <a:lnTo>
                        <a:pt x="16" y="30"/>
                      </a:lnTo>
                      <a:lnTo>
                        <a:pt x="25" y="23"/>
                      </a:lnTo>
                      <a:lnTo>
                        <a:pt x="29" y="22"/>
                      </a:lnTo>
                      <a:lnTo>
                        <a:pt x="30" y="20"/>
                      </a:lnTo>
                      <a:lnTo>
                        <a:pt x="33" y="17"/>
                      </a:lnTo>
                      <a:lnTo>
                        <a:pt x="40" y="9"/>
                      </a:lnTo>
                      <a:lnTo>
                        <a:pt x="45" y="3"/>
                      </a:lnTo>
                      <a:lnTo>
                        <a:pt x="46" y="0"/>
                      </a:lnTo>
                      <a:lnTo>
                        <a:pt x="59" y="0"/>
                      </a:lnTo>
                      <a:lnTo>
                        <a:pt x="59" y="155"/>
                      </a:lnTo>
                      <a:lnTo>
                        <a:pt x="59" y="1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484"/>
                <p:cNvSpPr>
                  <a:spLocks noEditPoints="1"/>
                </p:cNvSpPr>
                <p:nvPr/>
              </p:nvSpPr>
              <p:spPr bwMode="auto">
                <a:xfrm>
                  <a:off x="7121060" y="4417612"/>
                  <a:ext cx="48194" cy="73196"/>
                </a:xfrm>
                <a:custGeom>
                  <a:avLst/>
                  <a:gdLst>
                    <a:gd name="T0" fmla="*/ 24 w 104"/>
                    <a:gd name="T1" fmla="*/ 70 h 158"/>
                    <a:gd name="T2" fmla="*/ 13 w 104"/>
                    <a:gd name="T3" fmla="*/ 59 h 158"/>
                    <a:gd name="T4" fmla="*/ 6 w 104"/>
                    <a:gd name="T5" fmla="*/ 47 h 158"/>
                    <a:gd name="T6" fmla="*/ 6 w 104"/>
                    <a:gd name="T7" fmla="*/ 33 h 158"/>
                    <a:gd name="T8" fmla="*/ 19 w 104"/>
                    <a:gd name="T9" fmla="*/ 12 h 158"/>
                    <a:gd name="T10" fmla="*/ 35 w 104"/>
                    <a:gd name="T11" fmla="*/ 3 h 158"/>
                    <a:gd name="T12" fmla="*/ 61 w 104"/>
                    <a:gd name="T13" fmla="*/ 1 h 158"/>
                    <a:gd name="T14" fmla="*/ 85 w 104"/>
                    <a:gd name="T15" fmla="*/ 12 h 158"/>
                    <a:gd name="T16" fmla="*/ 94 w 104"/>
                    <a:gd name="T17" fmla="*/ 28 h 158"/>
                    <a:gd name="T18" fmla="*/ 96 w 104"/>
                    <a:gd name="T19" fmla="*/ 47 h 158"/>
                    <a:gd name="T20" fmla="*/ 91 w 104"/>
                    <a:gd name="T21" fmla="*/ 59 h 158"/>
                    <a:gd name="T22" fmla="*/ 83 w 104"/>
                    <a:gd name="T23" fmla="*/ 69 h 158"/>
                    <a:gd name="T24" fmla="*/ 81 w 104"/>
                    <a:gd name="T25" fmla="*/ 75 h 158"/>
                    <a:gd name="T26" fmla="*/ 96 w 104"/>
                    <a:gd name="T27" fmla="*/ 88 h 158"/>
                    <a:gd name="T28" fmla="*/ 102 w 104"/>
                    <a:gd name="T29" fmla="*/ 105 h 158"/>
                    <a:gd name="T30" fmla="*/ 102 w 104"/>
                    <a:gd name="T31" fmla="*/ 122 h 158"/>
                    <a:gd name="T32" fmla="*/ 89 w 104"/>
                    <a:gd name="T33" fmla="*/ 146 h 158"/>
                    <a:gd name="T34" fmla="*/ 69 w 104"/>
                    <a:gd name="T35" fmla="*/ 157 h 158"/>
                    <a:gd name="T36" fmla="*/ 48 w 104"/>
                    <a:gd name="T37" fmla="*/ 158 h 158"/>
                    <a:gd name="T38" fmla="*/ 16 w 104"/>
                    <a:gd name="T39" fmla="*/ 149 h 158"/>
                    <a:gd name="T40" fmla="*/ 8 w 104"/>
                    <a:gd name="T41" fmla="*/ 139 h 158"/>
                    <a:gd name="T42" fmla="*/ 0 w 104"/>
                    <a:gd name="T43" fmla="*/ 111 h 158"/>
                    <a:gd name="T44" fmla="*/ 2 w 104"/>
                    <a:gd name="T45" fmla="*/ 96 h 158"/>
                    <a:gd name="T46" fmla="*/ 11 w 104"/>
                    <a:gd name="T47" fmla="*/ 81 h 158"/>
                    <a:gd name="T48" fmla="*/ 30 w 104"/>
                    <a:gd name="T49" fmla="*/ 72 h 158"/>
                    <a:gd name="T50" fmla="*/ 27 w 104"/>
                    <a:gd name="T51" fmla="*/ 39 h 158"/>
                    <a:gd name="T52" fmla="*/ 29 w 104"/>
                    <a:gd name="T53" fmla="*/ 52 h 158"/>
                    <a:gd name="T54" fmla="*/ 37 w 104"/>
                    <a:gd name="T55" fmla="*/ 61 h 158"/>
                    <a:gd name="T56" fmla="*/ 53 w 104"/>
                    <a:gd name="T57" fmla="*/ 64 h 158"/>
                    <a:gd name="T58" fmla="*/ 64 w 104"/>
                    <a:gd name="T59" fmla="*/ 63 h 158"/>
                    <a:gd name="T60" fmla="*/ 73 w 104"/>
                    <a:gd name="T61" fmla="*/ 55 h 158"/>
                    <a:gd name="T62" fmla="*/ 78 w 104"/>
                    <a:gd name="T63" fmla="*/ 41 h 158"/>
                    <a:gd name="T64" fmla="*/ 73 w 104"/>
                    <a:gd name="T65" fmla="*/ 28 h 158"/>
                    <a:gd name="T66" fmla="*/ 59 w 104"/>
                    <a:gd name="T67" fmla="*/ 17 h 158"/>
                    <a:gd name="T68" fmla="*/ 46 w 104"/>
                    <a:gd name="T69" fmla="*/ 17 h 158"/>
                    <a:gd name="T70" fmla="*/ 33 w 104"/>
                    <a:gd name="T71" fmla="*/ 23 h 158"/>
                    <a:gd name="T72" fmla="*/ 27 w 104"/>
                    <a:gd name="T73" fmla="*/ 33 h 158"/>
                    <a:gd name="T74" fmla="*/ 27 w 104"/>
                    <a:gd name="T75" fmla="*/ 39 h 158"/>
                    <a:gd name="T76" fmla="*/ 21 w 104"/>
                    <a:gd name="T77" fmla="*/ 113 h 158"/>
                    <a:gd name="T78" fmla="*/ 22 w 104"/>
                    <a:gd name="T79" fmla="*/ 127 h 158"/>
                    <a:gd name="T80" fmla="*/ 29 w 104"/>
                    <a:gd name="T81" fmla="*/ 136 h 158"/>
                    <a:gd name="T82" fmla="*/ 38 w 104"/>
                    <a:gd name="T83" fmla="*/ 141 h 158"/>
                    <a:gd name="T84" fmla="*/ 53 w 104"/>
                    <a:gd name="T85" fmla="*/ 143 h 158"/>
                    <a:gd name="T86" fmla="*/ 65 w 104"/>
                    <a:gd name="T87" fmla="*/ 141 h 158"/>
                    <a:gd name="T88" fmla="*/ 78 w 104"/>
                    <a:gd name="T89" fmla="*/ 130 h 158"/>
                    <a:gd name="T90" fmla="*/ 85 w 104"/>
                    <a:gd name="T91" fmla="*/ 111 h 158"/>
                    <a:gd name="T92" fmla="*/ 78 w 104"/>
                    <a:gd name="T93" fmla="*/ 96 h 158"/>
                    <a:gd name="T94" fmla="*/ 65 w 104"/>
                    <a:gd name="T95" fmla="*/ 85 h 158"/>
                    <a:gd name="T96" fmla="*/ 45 w 104"/>
                    <a:gd name="T97" fmla="*/ 81 h 158"/>
                    <a:gd name="T98" fmla="*/ 29 w 104"/>
                    <a:gd name="T99" fmla="*/ 89 h 158"/>
                    <a:gd name="T100" fmla="*/ 21 w 104"/>
                    <a:gd name="T101" fmla="*/ 102 h 158"/>
                    <a:gd name="T102" fmla="*/ 21 w 104"/>
                    <a:gd name="T103" fmla="*/ 11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6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5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1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1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9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  <a:close/>
                      <a:moveTo>
                        <a:pt x="27" y="39"/>
                      </a:moveTo>
                      <a:lnTo>
                        <a:pt x="27" y="42"/>
                      </a:lnTo>
                      <a:lnTo>
                        <a:pt x="27" y="45"/>
                      </a:lnTo>
                      <a:lnTo>
                        <a:pt x="29" y="52"/>
                      </a:lnTo>
                      <a:lnTo>
                        <a:pt x="32" y="58"/>
                      </a:lnTo>
                      <a:lnTo>
                        <a:pt x="33" y="58"/>
                      </a:lnTo>
                      <a:lnTo>
                        <a:pt x="37" y="61"/>
                      </a:lnTo>
                      <a:lnTo>
                        <a:pt x="40" y="63"/>
                      </a:lnTo>
                      <a:lnTo>
                        <a:pt x="46" y="64"/>
                      </a:lnTo>
                      <a:lnTo>
                        <a:pt x="53" y="64"/>
                      </a:lnTo>
                      <a:lnTo>
                        <a:pt x="54" y="64"/>
                      </a:lnTo>
                      <a:lnTo>
                        <a:pt x="57" y="64"/>
                      </a:lnTo>
                      <a:lnTo>
                        <a:pt x="64" y="63"/>
                      </a:lnTo>
                      <a:lnTo>
                        <a:pt x="69" y="59"/>
                      </a:lnTo>
                      <a:lnTo>
                        <a:pt x="70" y="58"/>
                      </a:lnTo>
                      <a:lnTo>
                        <a:pt x="73" y="55"/>
                      </a:lnTo>
                      <a:lnTo>
                        <a:pt x="77" y="48"/>
                      </a:lnTo>
                      <a:lnTo>
                        <a:pt x="77" y="42"/>
                      </a:lnTo>
                      <a:lnTo>
                        <a:pt x="78" y="41"/>
                      </a:lnTo>
                      <a:lnTo>
                        <a:pt x="77" y="36"/>
                      </a:lnTo>
                      <a:lnTo>
                        <a:pt x="77" y="33"/>
                      </a:lnTo>
                      <a:lnTo>
                        <a:pt x="73" y="28"/>
                      </a:lnTo>
                      <a:lnTo>
                        <a:pt x="70" y="23"/>
                      </a:lnTo>
                      <a:lnTo>
                        <a:pt x="65" y="20"/>
                      </a:lnTo>
                      <a:lnTo>
                        <a:pt x="59" y="17"/>
                      </a:lnTo>
                      <a:lnTo>
                        <a:pt x="53" y="17"/>
                      </a:lnTo>
                      <a:lnTo>
                        <a:pt x="53" y="16"/>
                      </a:lnTo>
                      <a:lnTo>
                        <a:pt x="46" y="17"/>
                      </a:lnTo>
                      <a:lnTo>
                        <a:pt x="43" y="17"/>
                      </a:lnTo>
                      <a:lnTo>
                        <a:pt x="37" y="20"/>
                      </a:lnTo>
                      <a:lnTo>
                        <a:pt x="33" y="23"/>
                      </a:lnTo>
                      <a:lnTo>
                        <a:pt x="32" y="25"/>
                      </a:lnTo>
                      <a:lnTo>
                        <a:pt x="30" y="28"/>
                      </a:lnTo>
                      <a:lnTo>
                        <a:pt x="27" y="33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close/>
                      <a:moveTo>
                        <a:pt x="21" y="111"/>
                      </a:moveTo>
                      <a:lnTo>
                        <a:pt x="21" y="113"/>
                      </a:lnTo>
                      <a:lnTo>
                        <a:pt x="21" y="116"/>
                      </a:lnTo>
                      <a:lnTo>
                        <a:pt x="21" y="121"/>
                      </a:lnTo>
                      <a:lnTo>
                        <a:pt x="22" y="127"/>
                      </a:lnTo>
                      <a:lnTo>
                        <a:pt x="24" y="127"/>
                      </a:lnTo>
                      <a:lnTo>
                        <a:pt x="26" y="132"/>
                      </a:lnTo>
                      <a:lnTo>
                        <a:pt x="29" y="136"/>
                      </a:lnTo>
                      <a:lnTo>
                        <a:pt x="33" y="139"/>
                      </a:lnTo>
                      <a:lnTo>
                        <a:pt x="35" y="139"/>
                      </a:lnTo>
                      <a:lnTo>
                        <a:pt x="38" y="141"/>
                      </a:lnTo>
                      <a:lnTo>
                        <a:pt x="45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4" y="143"/>
                      </a:lnTo>
                      <a:lnTo>
                        <a:pt x="57" y="143"/>
                      </a:lnTo>
                      <a:lnTo>
                        <a:pt x="65" y="141"/>
                      </a:lnTo>
                      <a:lnTo>
                        <a:pt x="72" y="136"/>
                      </a:lnTo>
                      <a:lnTo>
                        <a:pt x="75" y="135"/>
                      </a:lnTo>
                      <a:lnTo>
                        <a:pt x="78" y="130"/>
                      </a:lnTo>
                      <a:lnTo>
                        <a:pt x="80" y="127"/>
                      </a:lnTo>
                      <a:lnTo>
                        <a:pt x="83" y="119"/>
                      </a:lnTo>
                      <a:lnTo>
                        <a:pt x="85" y="111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89"/>
                      </a:lnTo>
                      <a:lnTo>
                        <a:pt x="69" y="86"/>
                      </a:lnTo>
                      <a:lnTo>
                        <a:pt x="65" y="85"/>
                      </a:lnTo>
                      <a:lnTo>
                        <a:pt x="57" y="81"/>
                      </a:lnTo>
                      <a:lnTo>
                        <a:pt x="51" y="80"/>
                      </a:lnTo>
                      <a:lnTo>
                        <a:pt x="45" y="81"/>
                      </a:lnTo>
                      <a:lnTo>
                        <a:pt x="40" y="83"/>
                      </a:lnTo>
                      <a:lnTo>
                        <a:pt x="33" y="86"/>
                      </a:lnTo>
                      <a:lnTo>
                        <a:pt x="29" y="89"/>
                      </a:lnTo>
                      <a:lnTo>
                        <a:pt x="27" y="92"/>
                      </a:lnTo>
                      <a:lnTo>
                        <a:pt x="24" y="96"/>
                      </a:lnTo>
                      <a:lnTo>
                        <a:pt x="21" y="102"/>
                      </a:lnTo>
                      <a:lnTo>
                        <a:pt x="21" y="110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5" name="Freeform 485"/>
                <p:cNvSpPr>
                  <a:spLocks/>
                </p:cNvSpPr>
                <p:nvPr/>
              </p:nvSpPr>
              <p:spPr bwMode="auto">
                <a:xfrm>
                  <a:off x="7121060" y="4417612"/>
                  <a:ext cx="48194" cy="73196"/>
                </a:xfrm>
                <a:custGeom>
                  <a:avLst/>
                  <a:gdLst>
                    <a:gd name="T0" fmla="*/ 27 w 104"/>
                    <a:gd name="T1" fmla="*/ 72 h 158"/>
                    <a:gd name="T2" fmla="*/ 18 w 104"/>
                    <a:gd name="T3" fmla="*/ 66 h 158"/>
                    <a:gd name="T4" fmla="*/ 13 w 104"/>
                    <a:gd name="T5" fmla="*/ 59 h 158"/>
                    <a:gd name="T6" fmla="*/ 8 w 104"/>
                    <a:gd name="T7" fmla="*/ 53 h 158"/>
                    <a:gd name="T8" fmla="*/ 6 w 104"/>
                    <a:gd name="T9" fmla="*/ 41 h 158"/>
                    <a:gd name="T10" fmla="*/ 6 w 104"/>
                    <a:gd name="T11" fmla="*/ 33 h 158"/>
                    <a:gd name="T12" fmla="*/ 16 w 104"/>
                    <a:gd name="T13" fmla="*/ 16 h 158"/>
                    <a:gd name="T14" fmla="*/ 21 w 104"/>
                    <a:gd name="T15" fmla="*/ 11 h 158"/>
                    <a:gd name="T16" fmla="*/ 35 w 104"/>
                    <a:gd name="T17" fmla="*/ 3 h 158"/>
                    <a:gd name="T18" fmla="*/ 51 w 104"/>
                    <a:gd name="T19" fmla="*/ 0 h 158"/>
                    <a:gd name="T20" fmla="*/ 65 w 104"/>
                    <a:gd name="T21" fmla="*/ 3 h 158"/>
                    <a:gd name="T22" fmla="*/ 85 w 104"/>
                    <a:gd name="T23" fmla="*/ 12 h 158"/>
                    <a:gd name="T24" fmla="*/ 89 w 104"/>
                    <a:gd name="T25" fmla="*/ 19 h 158"/>
                    <a:gd name="T26" fmla="*/ 96 w 104"/>
                    <a:gd name="T27" fmla="*/ 39 h 158"/>
                    <a:gd name="T28" fmla="*/ 96 w 104"/>
                    <a:gd name="T29" fmla="*/ 47 h 158"/>
                    <a:gd name="T30" fmla="*/ 91 w 104"/>
                    <a:gd name="T31" fmla="*/ 59 h 158"/>
                    <a:gd name="T32" fmla="*/ 89 w 104"/>
                    <a:gd name="T33" fmla="*/ 61 h 158"/>
                    <a:gd name="T34" fmla="*/ 83 w 104"/>
                    <a:gd name="T35" fmla="*/ 69 h 158"/>
                    <a:gd name="T36" fmla="*/ 75 w 104"/>
                    <a:gd name="T37" fmla="*/ 72 h 158"/>
                    <a:gd name="T38" fmla="*/ 88 w 104"/>
                    <a:gd name="T39" fmla="*/ 80 h 158"/>
                    <a:gd name="T40" fmla="*/ 96 w 104"/>
                    <a:gd name="T41" fmla="*/ 88 h 158"/>
                    <a:gd name="T42" fmla="*/ 101 w 104"/>
                    <a:gd name="T43" fmla="*/ 97 h 158"/>
                    <a:gd name="T44" fmla="*/ 104 w 104"/>
                    <a:gd name="T45" fmla="*/ 111 h 158"/>
                    <a:gd name="T46" fmla="*/ 102 w 104"/>
                    <a:gd name="T47" fmla="*/ 122 h 158"/>
                    <a:gd name="T48" fmla="*/ 91 w 104"/>
                    <a:gd name="T49" fmla="*/ 144 h 158"/>
                    <a:gd name="T50" fmla="*/ 86 w 104"/>
                    <a:gd name="T51" fmla="*/ 149 h 158"/>
                    <a:gd name="T52" fmla="*/ 69 w 104"/>
                    <a:gd name="T53" fmla="*/ 157 h 158"/>
                    <a:gd name="T54" fmla="*/ 53 w 104"/>
                    <a:gd name="T55" fmla="*/ 158 h 158"/>
                    <a:gd name="T56" fmla="*/ 40 w 104"/>
                    <a:gd name="T57" fmla="*/ 158 h 158"/>
                    <a:gd name="T58" fmla="*/ 16 w 104"/>
                    <a:gd name="T59" fmla="*/ 149 h 158"/>
                    <a:gd name="T60" fmla="*/ 11 w 104"/>
                    <a:gd name="T61" fmla="*/ 144 h 158"/>
                    <a:gd name="T62" fmla="*/ 2 w 104"/>
                    <a:gd name="T63" fmla="*/ 129 h 158"/>
                    <a:gd name="T64" fmla="*/ 0 w 104"/>
                    <a:gd name="T65" fmla="*/ 111 h 158"/>
                    <a:gd name="T66" fmla="*/ 0 w 104"/>
                    <a:gd name="T67" fmla="*/ 105 h 158"/>
                    <a:gd name="T68" fmla="*/ 6 w 104"/>
                    <a:gd name="T69" fmla="*/ 89 h 158"/>
                    <a:gd name="T70" fmla="*/ 11 w 104"/>
                    <a:gd name="T71" fmla="*/ 81 h 158"/>
                    <a:gd name="T72" fmla="*/ 22 w 104"/>
                    <a:gd name="T73" fmla="*/ 75 h 158"/>
                    <a:gd name="T74" fmla="*/ 30 w 104"/>
                    <a:gd name="T75" fmla="*/ 7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6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5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1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1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9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486"/>
                <p:cNvSpPr>
                  <a:spLocks/>
                </p:cNvSpPr>
                <p:nvPr/>
              </p:nvSpPr>
              <p:spPr bwMode="auto">
                <a:xfrm>
                  <a:off x="7134036" y="4425024"/>
                  <a:ext cx="23170" cy="22237"/>
                </a:xfrm>
                <a:custGeom>
                  <a:avLst/>
                  <a:gdLst>
                    <a:gd name="T0" fmla="*/ 0 w 51"/>
                    <a:gd name="T1" fmla="*/ 23 h 48"/>
                    <a:gd name="T2" fmla="*/ 0 w 51"/>
                    <a:gd name="T3" fmla="*/ 26 h 48"/>
                    <a:gd name="T4" fmla="*/ 0 w 51"/>
                    <a:gd name="T5" fmla="*/ 29 h 48"/>
                    <a:gd name="T6" fmla="*/ 2 w 51"/>
                    <a:gd name="T7" fmla="*/ 36 h 48"/>
                    <a:gd name="T8" fmla="*/ 5 w 51"/>
                    <a:gd name="T9" fmla="*/ 42 h 48"/>
                    <a:gd name="T10" fmla="*/ 6 w 51"/>
                    <a:gd name="T11" fmla="*/ 42 h 48"/>
                    <a:gd name="T12" fmla="*/ 10 w 51"/>
                    <a:gd name="T13" fmla="*/ 45 h 48"/>
                    <a:gd name="T14" fmla="*/ 13 w 51"/>
                    <a:gd name="T15" fmla="*/ 47 h 48"/>
                    <a:gd name="T16" fmla="*/ 19 w 51"/>
                    <a:gd name="T17" fmla="*/ 48 h 48"/>
                    <a:gd name="T18" fmla="*/ 26 w 51"/>
                    <a:gd name="T19" fmla="*/ 48 h 48"/>
                    <a:gd name="T20" fmla="*/ 27 w 51"/>
                    <a:gd name="T21" fmla="*/ 48 h 48"/>
                    <a:gd name="T22" fmla="*/ 30 w 51"/>
                    <a:gd name="T23" fmla="*/ 48 h 48"/>
                    <a:gd name="T24" fmla="*/ 37 w 51"/>
                    <a:gd name="T25" fmla="*/ 47 h 48"/>
                    <a:gd name="T26" fmla="*/ 42 w 51"/>
                    <a:gd name="T27" fmla="*/ 43 h 48"/>
                    <a:gd name="T28" fmla="*/ 43 w 51"/>
                    <a:gd name="T29" fmla="*/ 42 h 48"/>
                    <a:gd name="T30" fmla="*/ 46 w 51"/>
                    <a:gd name="T31" fmla="*/ 39 h 48"/>
                    <a:gd name="T32" fmla="*/ 50 w 51"/>
                    <a:gd name="T33" fmla="*/ 32 h 48"/>
                    <a:gd name="T34" fmla="*/ 50 w 51"/>
                    <a:gd name="T35" fmla="*/ 26 h 48"/>
                    <a:gd name="T36" fmla="*/ 51 w 51"/>
                    <a:gd name="T37" fmla="*/ 25 h 48"/>
                    <a:gd name="T38" fmla="*/ 50 w 51"/>
                    <a:gd name="T39" fmla="*/ 20 h 48"/>
                    <a:gd name="T40" fmla="*/ 50 w 51"/>
                    <a:gd name="T41" fmla="*/ 17 h 48"/>
                    <a:gd name="T42" fmla="*/ 46 w 51"/>
                    <a:gd name="T43" fmla="*/ 12 h 48"/>
                    <a:gd name="T44" fmla="*/ 43 w 51"/>
                    <a:gd name="T45" fmla="*/ 7 h 48"/>
                    <a:gd name="T46" fmla="*/ 38 w 51"/>
                    <a:gd name="T47" fmla="*/ 4 h 48"/>
                    <a:gd name="T48" fmla="*/ 32 w 51"/>
                    <a:gd name="T49" fmla="*/ 1 h 48"/>
                    <a:gd name="T50" fmla="*/ 26 w 51"/>
                    <a:gd name="T51" fmla="*/ 1 h 48"/>
                    <a:gd name="T52" fmla="*/ 26 w 51"/>
                    <a:gd name="T53" fmla="*/ 0 h 48"/>
                    <a:gd name="T54" fmla="*/ 19 w 51"/>
                    <a:gd name="T55" fmla="*/ 1 h 48"/>
                    <a:gd name="T56" fmla="*/ 16 w 51"/>
                    <a:gd name="T57" fmla="*/ 1 h 48"/>
                    <a:gd name="T58" fmla="*/ 10 w 51"/>
                    <a:gd name="T59" fmla="*/ 4 h 48"/>
                    <a:gd name="T60" fmla="*/ 6 w 51"/>
                    <a:gd name="T61" fmla="*/ 7 h 48"/>
                    <a:gd name="T62" fmla="*/ 5 w 51"/>
                    <a:gd name="T63" fmla="*/ 9 h 48"/>
                    <a:gd name="T64" fmla="*/ 3 w 51"/>
                    <a:gd name="T65" fmla="*/ 12 h 48"/>
                    <a:gd name="T66" fmla="*/ 0 w 51"/>
                    <a:gd name="T67" fmla="*/ 17 h 48"/>
                    <a:gd name="T68" fmla="*/ 0 w 51"/>
                    <a:gd name="T69" fmla="*/ 23 h 48"/>
                    <a:gd name="T70" fmla="*/ 0 w 51"/>
                    <a:gd name="T71" fmla="*/ 23 h 48"/>
                    <a:gd name="T72" fmla="*/ 0 w 51"/>
                    <a:gd name="T73" fmla="*/ 23 h 48"/>
                    <a:gd name="T74" fmla="*/ 0 w 51"/>
                    <a:gd name="T75" fmla="*/ 2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8">
                      <a:moveTo>
                        <a:pt x="0" y="23"/>
                      </a:moveTo>
                      <a:lnTo>
                        <a:pt x="0" y="26"/>
                      </a:lnTo>
                      <a:lnTo>
                        <a:pt x="0" y="29"/>
                      </a:lnTo>
                      <a:lnTo>
                        <a:pt x="2" y="36"/>
                      </a:lnTo>
                      <a:lnTo>
                        <a:pt x="5" y="42"/>
                      </a:lnTo>
                      <a:lnTo>
                        <a:pt x="6" y="42"/>
                      </a:lnTo>
                      <a:lnTo>
                        <a:pt x="10" y="45"/>
                      </a:lnTo>
                      <a:lnTo>
                        <a:pt x="13" y="47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27" y="48"/>
                      </a:lnTo>
                      <a:lnTo>
                        <a:pt x="30" y="48"/>
                      </a:lnTo>
                      <a:lnTo>
                        <a:pt x="37" y="47"/>
                      </a:lnTo>
                      <a:lnTo>
                        <a:pt x="42" y="43"/>
                      </a:lnTo>
                      <a:lnTo>
                        <a:pt x="43" y="42"/>
                      </a:lnTo>
                      <a:lnTo>
                        <a:pt x="46" y="39"/>
                      </a:lnTo>
                      <a:lnTo>
                        <a:pt x="50" y="32"/>
                      </a:lnTo>
                      <a:lnTo>
                        <a:pt x="50" y="26"/>
                      </a:lnTo>
                      <a:lnTo>
                        <a:pt x="51" y="25"/>
                      </a:lnTo>
                      <a:lnTo>
                        <a:pt x="50" y="20"/>
                      </a:lnTo>
                      <a:lnTo>
                        <a:pt x="50" y="17"/>
                      </a:lnTo>
                      <a:lnTo>
                        <a:pt x="46" y="12"/>
                      </a:lnTo>
                      <a:lnTo>
                        <a:pt x="43" y="7"/>
                      </a:lnTo>
                      <a:lnTo>
                        <a:pt x="38" y="4"/>
                      </a:lnTo>
                      <a:lnTo>
                        <a:pt x="32" y="1"/>
                      </a:lnTo>
                      <a:lnTo>
                        <a:pt x="26" y="1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6" y="1"/>
                      </a:lnTo>
                      <a:lnTo>
                        <a:pt x="10" y="4"/>
                      </a:lnTo>
                      <a:lnTo>
                        <a:pt x="6" y="7"/>
                      </a:lnTo>
                      <a:lnTo>
                        <a:pt x="5" y="9"/>
                      </a:lnTo>
                      <a:lnTo>
                        <a:pt x="3" y="12"/>
                      </a:lnTo>
                      <a:lnTo>
                        <a:pt x="0" y="17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487"/>
                <p:cNvSpPr>
                  <a:spLocks/>
                </p:cNvSpPr>
                <p:nvPr/>
              </p:nvSpPr>
              <p:spPr bwMode="auto">
                <a:xfrm>
                  <a:off x="7130328" y="4454673"/>
                  <a:ext cx="29658" cy="28723"/>
                </a:xfrm>
                <a:custGeom>
                  <a:avLst/>
                  <a:gdLst>
                    <a:gd name="T0" fmla="*/ 0 w 64"/>
                    <a:gd name="T1" fmla="*/ 31 h 63"/>
                    <a:gd name="T2" fmla="*/ 0 w 64"/>
                    <a:gd name="T3" fmla="*/ 33 h 63"/>
                    <a:gd name="T4" fmla="*/ 0 w 64"/>
                    <a:gd name="T5" fmla="*/ 36 h 63"/>
                    <a:gd name="T6" fmla="*/ 0 w 64"/>
                    <a:gd name="T7" fmla="*/ 41 h 63"/>
                    <a:gd name="T8" fmla="*/ 1 w 64"/>
                    <a:gd name="T9" fmla="*/ 47 h 63"/>
                    <a:gd name="T10" fmla="*/ 3 w 64"/>
                    <a:gd name="T11" fmla="*/ 47 h 63"/>
                    <a:gd name="T12" fmla="*/ 5 w 64"/>
                    <a:gd name="T13" fmla="*/ 52 h 63"/>
                    <a:gd name="T14" fmla="*/ 8 w 64"/>
                    <a:gd name="T15" fmla="*/ 56 h 63"/>
                    <a:gd name="T16" fmla="*/ 12 w 64"/>
                    <a:gd name="T17" fmla="*/ 59 h 63"/>
                    <a:gd name="T18" fmla="*/ 14 w 64"/>
                    <a:gd name="T19" fmla="*/ 59 h 63"/>
                    <a:gd name="T20" fmla="*/ 17 w 64"/>
                    <a:gd name="T21" fmla="*/ 61 h 63"/>
                    <a:gd name="T22" fmla="*/ 24 w 64"/>
                    <a:gd name="T23" fmla="*/ 63 h 63"/>
                    <a:gd name="T24" fmla="*/ 30 w 64"/>
                    <a:gd name="T25" fmla="*/ 63 h 63"/>
                    <a:gd name="T26" fmla="*/ 32 w 64"/>
                    <a:gd name="T27" fmla="*/ 63 h 63"/>
                    <a:gd name="T28" fmla="*/ 33 w 64"/>
                    <a:gd name="T29" fmla="*/ 63 h 63"/>
                    <a:gd name="T30" fmla="*/ 36 w 64"/>
                    <a:gd name="T31" fmla="*/ 63 h 63"/>
                    <a:gd name="T32" fmla="*/ 44 w 64"/>
                    <a:gd name="T33" fmla="*/ 61 h 63"/>
                    <a:gd name="T34" fmla="*/ 51 w 64"/>
                    <a:gd name="T35" fmla="*/ 56 h 63"/>
                    <a:gd name="T36" fmla="*/ 54 w 64"/>
                    <a:gd name="T37" fmla="*/ 55 h 63"/>
                    <a:gd name="T38" fmla="*/ 57 w 64"/>
                    <a:gd name="T39" fmla="*/ 50 h 63"/>
                    <a:gd name="T40" fmla="*/ 59 w 64"/>
                    <a:gd name="T41" fmla="*/ 47 h 63"/>
                    <a:gd name="T42" fmla="*/ 62 w 64"/>
                    <a:gd name="T43" fmla="*/ 39 h 63"/>
                    <a:gd name="T44" fmla="*/ 64 w 64"/>
                    <a:gd name="T45" fmla="*/ 31 h 63"/>
                    <a:gd name="T46" fmla="*/ 62 w 64"/>
                    <a:gd name="T47" fmla="*/ 27 h 63"/>
                    <a:gd name="T48" fmla="*/ 60 w 64"/>
                    <a:gd name="T49" fmla="*/ 22 h 63"/>
                    <a:gd name="T50" fmla="*/ 57 w 64"/>
                    <a:gd name="T51" fmla="*/ 16 h 63"/>
                    <a:gd name="T52" fmla="*/ 54 w 64"/>
                    <a:gd name="T53" fmla="*/ 9 h 63"/>
                    <a:gd name="T54" fmla="*/ 48 w 64"/>
                    <a:gd name="T55" fmla="*/ 6 h 63"/>
                    <a:gd name="T56" fmla="*/ 44 w 64"/>
                    <a:gd name="T57" fmla="*/ 5 h 63"/>
                    <a:gd name="T58" fmla="*/ 36 w 64"/>
                    <a:gd name="T59" fmla="*/ 1 h 63"/>
                    <a:gd name="T60" fmla="*/ 30 w 64"/>
                    <a:gd name="T61" fmla="*/ 0 h 63"/>
                    <a:gd name="T62" fmla="*/ 24 w 64"/>
                    <a:gd name="T63" fmla="*/ 1 h 63"/>
                    <a:gd name="T64" fmla="*/ 19 w 64"/>
                    <a:gd name="T65" fmla="*/ 3 h 63"/>
                    <a:gd name="T66" fmla="*/ 12 w 64"/>
                    <a:gd name="T67" fmla="*/ 6 h 63"/>
                    <a:gd name="T68" fmla="*/ 8 w 64"/>
                    <a:gd name="T69" fmla="*/ 9 h 63"/>
                    <a:gd name="T70" fmla="*/ 6 w 64"/>
                    <a:gd name="T71" fmla="*/ 12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1 h 63"/>
                    <a:gd name="T80" fmla="*/ 0 w 64"/>
                    <a:gd name="T81" fmla="*/ 31 h 63"/>
                    <a:gd name="T82" fmla="*/ 0 w 64"/>
                    <a:gd name="T83" fmla="*/ 3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1"/>
                      </a:move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41"/>
                      </a:lnTo>
                      <a:lnTo>
                        <a:pt x="1" y="47"/>
                      </a:lnTo>
                      <a:lnTo>
                        <a:pt x="3" y="47"/>
                      </a:lnTo>
                      <a:lnTo>
                        <a:pt x="5" y="52"/>
                      </a:lnTo>
                      <a:lnTo>
                        <a:pt x="8" y="56"/>
                      </a:lnTo>
                      <a:lnTo>
                        <a:pt x="12" y="59"/>
                      </a:lnTo>
                      <a:lnTo>
                        <a:pt x="14" y="59"/>
                      </a:lnTo>
                      <a:lnTo>
                        <a:pt x="17" y="61"/>
                      </a:lnTo>
                      <a:lnTo>
                        <a:pt x="24" y="63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3" y="63"/>
                      </a:lnTo>
                      <a:lnTo>
                        <a:pt x="36" y="63"/>
                      </a:lnTo>
                      <a:lnTo>
                        <a:pt x="44" y="61"/>
                      </a:lnTo>
                      <a:lnTo>
                        <a:pt x="51" y="56"/>
                      </a:lnTo>
                      <a:lnTo>
                        <a:pt x="54" y="55"/>
                      </a:lnTo>
                      <a:lnTo>
                        <a:pt x="57" y="50"/>
                      </a:lnTo>
                      <a:lnTo>
                        <a:pt x="59" y="47"/>
                      </a:lnTo>
                      <a:lnTo>
                        <a:pt x="62" y="39"/>
                      </a:lnTo>
                      <a:lnTo>
                        <a:pt x="64" y="31"/>
                      </a:lnTo>
                      <a:lnTo>
                        <a:pt x="62" y="27"/>
                      </a:lnTo>
                      <a:lnTo>
                        <a:pt x="60" y="22"/>
                      </a:lnTo>
                      <a:lnTo>
                        <a:pt x="57" y="16"/>
                      </a:lnTo>
                      <a:lnTo>
                        <a:pt x="54" y="9"/>
                      </a:lnTo>
                      <a:lnTo>
                        <a:pt x="48" y="6"/>
                      </a:lnTo>
                      <a:lnTo>
                        <a:pt x="44" y="5"/>
                      </a:lnTo>
                      <a:lnTo>
                        <a:pt x="36" y="1"/>
                      </a:lnTo>
                      <a:lnTo>
                        <a:pt x="30" y="0"/>
                      </a:lnTo>
                      <a:lnTo>
                        <a:pt x="24" y="1"/>
                      </a:lnTo>
                      <a:lnTo>
                        <a:pt x="19" y="3"/>
                      </a:lnTo>
                      <a:lnTo>
                        <a:pt x="12" y="6"/>
                      </a:lnTo>
                      <a:lnTo>
                        <a:pt x="8" y="9"/>
                      </a:lnTo>
                      <a:lnTo>
                        <a:pt x="6" y="12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488"/>
                <p:cNvSpPr>
                  <a:spLocks noEditPoints="1"/>
                </p:cNvSpPr>
                <p:nvPr/>
              </p:nvSpPr>
              <p:spPr bwMode="auto">
                <a:xfrm>
                  <a:off x="7185937" y="4417612"/>
                  <a:ext cx="48194" cy="73196"/>
                </a:xfrm>
                <a:custGeom>
                  <a:avLst/>
                  <a:gdLst>
                    <a:gd name="T0" fmla="*/ 23 w 104"/>
                    <a:gd name="T1" fmla="*/ 122 h 158"/>
                    <a:gd name="T2" fmla="*/ 29 w 104"/>
                    <a:gd name="T3" fmla="*/ 138 h 158"/>
                    <a:gd name="T4" fmla="*/ 36 w 104"/>
                    <a:gd name="T5" fmla="*/ 141 h 158"/>
                    <a:gd name="T6" fmla="*/ 51 w 104"/>
                    <a:gd name="T7" fmla="*/ 143 h 158"/>
                    <a:gd name="T8" fmla="*/ 64 w 104"/>
                    <a:gd name="T9" fmla="*/ 139 h 158"/>
                    <a:gd name="T10" fmla="*/ 74 w 104"/>
                    <a:gd name="T11" fmla="*/ 130 h 158"/>
                    <a:gd name="T12" fmla="*/ 79 w 104"/>
                    <a:gd name="T13" fmla="*/ 119 h 158"/>
                    <a:gd name="T14" fmla="*/ 82 w 104"/>
                    <a:gd name="T15" fmla="*/ 108 h 158"/>
                    <a:gd name="T16" fmla="*/ 83 w 104"/>
                    <a:gd name="T17" fmla="*/ 89 h 158"/>
                    <a:gd name="T18" fmla="*/ 85 w 104"/>
                    <a:gd name="T19" fmla="*/ 83 h 158"/>
                    <a:gd name="T20" fmla="*/ 75 w 104"/>
                    <a:gd name="T21" fmla="*/ 92 h 158"/>
                    <a:gd name="T22" fmla="*/ 66 w 104"/>
                    <a:gd name="T23" fmla="*/ 99 h 158"/>
                    <a:gd name="T24" fmla="*/ 48 w 104"/>
                    <a:gd name="T25" fmla="*/ 103 h 158"/>
                    <a:gd name="T26" fmla="*/ 37 w 104"/>
                    <a:gd name="T27" fmla="*/ 103 h 158"/>
                    <a:gd name="T28" fmla="*/ 15 w 104"/>
                    <a:gd name="T29" fmla="*/ 89 h 158"/>
                    <a:gd name="T30" fmla="*/ 2 w 104"/>
                    <a:gd name="T31" fmla="*/ 70 h 158"/>
                    <a:gd name="T32" fmla="*/ 0 w 104"/>
                    <a:gd name="T33" fmla="*/ 50 h 158"/>
                    <a:gd name="T34" fmla="*/ 12 w 104"/>
                    <a:gd name="T35" fmla="*/ 19 h 158"/>
                    <a:gd name="T36" fmla="*/ 21 w 104"/>
                    <a:gd name="T37" fmla="*/ 9 h 158"/>
                    <a:gd name="T38" fmla="*/ 50 w 104"/>
                    <a:gd name="T39" fmla="*/ 0 h 158"/>
                    <a:gd name="T40" fmla="*/ 75 w 104"/>
                    <a:gd name="T41" fmla="*/ 9 h 158"/>
                    <a:gd name="T42" fmla="*/ 83 w 104"/>
                    <a:gd name="T43" fmla="*/ 14 h 158"/>
                    <a:gd name="T44" fmla="*/ 98 w 104"/>
                    <a:gd name="T45" fmla="*/ 31 h 158"/>
                    <a:gd name="T46" fmla="*/ 103 w 104"/>
                    <a:gd name="T47" fmla="*/ 55 h 158"/>
                    <a:gd name="T48" fmla="*/ 103 w 104"/>
                    <a:gd name="T49" fmla="*/ 81 h 158"/>
                    <a:gd name="T50" fmla="*/ 98 w 104"/>
                    <a:gd name="T51" fmla="*/ 121 h 158"/>
                    <a:gd name="T52" fmla="*/ 93 w 104"/>
                    <a:gd name="T53" fmla="*/ 132 h 158"/>
                    <a:gd name="T54" fmla="*/ 79 w 104"/>
                    <a:gd name="T55" fmla="*/ 149 h 158"/>
                    <a:gd name="T56" fmla="*/ 61 w 104"/>
                    <a:gd name="T57" fmla="*/ 157 h 158"/>
                    <a:gd name="T58" fmla="*/ 45 w 104"/>
                    <a:gd name="T59" fmla="*/ 158 h 158"/>
                    <a:gd name="T60" fmla="*/ 20 w 104"/>
                    <a:gd name="T61" fmla="*/ 150 h 158"/>
                    <a:gd name="T62" fmla="*/ 12 w 104"/>
                    <a:gd name="T63" fmla="*/ 144 h 158"/>
                    <a:gd name="T64" fmla="*/ 4 w 104"/>
                    <a:gd name="T65" fmla="*/ 121 h 158"/>
                    <a:gd name="T66" fmla="*/ 83 w 104"/>
                    <a:gd name="T67" fmla="*/ 52 h 158"/>
                    <a:gd name="T68" fmla="*/ 74 w 104"/>
                    <a:gd name="T69" fmla="*/ 30 h 158"/>
                    <a:gd name="T70" fmla="*/ 69 w 104"/>
                    <a:gd name="T71" fmla="*/ 22 h 158"/>
                    <a:gd name="T72" fmla="*/ 53 w 104"/>
                    <a:gd name="T73" fmla="*/ 16 h 158"/>
                    <a:gd name="T74" fmla="*/ 36 w 104"/>
                    <a:gd name="T75" fmla="*/ 22 h 158"/>
                    <a:gd name="T76" fmla="*/ 26 w 104"/>
                    <a:gd name="T77" fmla="*/ 33 h 158"/>
                    <a:gd name="T78" fmla="*/ 21 w 104"/>
                    <a:gd name="T79" fmla="*/ 53 h 158"/>
                    <a:gd name="T80" fmla="*/ 23 w 104"/>
                    <a:gd name="T81" fmla="*/ 69 h 158"/>
                    <a:gd name="T82" fmla="*/ 31 w 104"/>
                    <a:gd name="T83" fmla="*/ 78 h 158"/>
                    <a:gd name="T84" fmla="*/ 48 w 104"/>
                    <a:gd name="T85" fmla="*/ 86 h 158"/>
                    <a:gd name="T86" fmla="*/ 58 w 104"/>
                    <a:gd name="T87" fmla="*/ 86 h 158"/>
                    <a:gd name="T88" fmla="*/ 74 w 104"/>
                    <a:gd name="T89" fmla="*/ 77 h 158"/>
                    <a:gd name="T90" fmla="*/ 82 w 104"/>
                    <a:gd name="T91" fmla="*/ 59 h 158"/>
                    <a:gd name="T92" fmla="*/ 83 w 104"/>
                    <a:gd name="T93" fmla="*/ 5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4" h="158">
                      <a:moveTo>
                        <a:pt x="4" y="121"/>
                      </a:moveTo>
                      <a:lnTo>
                        <a:pt x="23" y="119"/>
                      </a:lnTo>
                      <a:lnTo>
                        <a:pt x="23" y="122"/>
                      </a:lnTo>
                      <a:lnTo>
                        <a:pt x="23" y="125"/>
                      </a:lnTo>
                      <a:lnTo>
                        <a:pt x="26" y="132"/>
                      </a:lnTo>
                      <a:lnTo>
                        <a:pt x="29" y="138"/>
                      </a:lnTo>
                      <a:lnTo>
                        <a:pt x="31" y="138"/>
                      </a:lnTo>
                      <a:lnTo>
                        <a:pt x="34" y="141"/>
                      </a:lnTo>
                      <a:lnTo>
                        <a:pt x="36" y="141"/>
                      </a:lnTo>
                      <a:lnTo>
                        <a:pt x="42" y="143"/>
                      </a:lnTo>
                      <a:lnTo>
                        <a:pt x="48" y="143"/>
                      </a:lnTo>
                      <a:lnTo>
                        <a:pt x="51" y="143"/>
                      </a:lnTo>
                      <a:lnTo>
                        <a:pt x="58" y="143"/>
                      </a:lnTo>
                      <a:lnTo>
                        <a:pt x="63" y="141"/>
                      </a:lnTo>
                      <a:lnTo>
                        <a:pt x="64" y="139"/>
                      </a:lnTo>
                      <a:lnTo>
                        <a:pt x="66" y="138"/>
                      </a:lnTo>
                      <a:lnTo>
                        <a:pt x="71" y="135"/>
                      </a:lnTo>
                      <a:lnTo>
                        <a:pt x="74" y="130"/>
                      </a:lnTo>
                      <a:lnTo>
                        <a:pt x="75" y="129"/>
                      </a:lnTo>
                      <a:lnTo>
                        <a:pt x="77" y="125"/>
                      </a:lnTo>
                      <a:lnTo>
                        <a:pt x="79" y="119"/>
                      </a:lnTo>
                      <a:lnTo>
                        <a:pt x="80" y="113"/>
                      </a:lnTo>
                      <a:lnTo>
                        <a:pt x="82" y="110"/>
                      </a:lnTo>
                      <a:lnTo>
                        <a:pt x="82" y="108"/>
                      </a:lnTo>
                      <a:lnTo>
                        <a:pt x="82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5" y="86"/>
                      </a:lnTo>
                      <a:lnTo>
                        <a:pt x="85" y="85"/>
                      </a:lnTo>
                      <a:lnTo>
                        <a:pt x="85" y="83"/>
                      </a:lnTo>
                      <a:lnTo>
                        <a:pt x="83" y="85"/>
                      </a:lnTo>
                      <a:lnTo>
                        <a:pt x="80" y="88"/>
                      </a:lnTo>
                      <a:lnTo>
                        <a:pt x="75" y="92"/>
                      </a:lnTo>
                      <a:lnTo>
                        <a:pt x="69" y="97"/>
                      </a:lnTo>
                      <a:lnTo>
                        <a:pt x="69" y="97"/>
                      </a:lnTo>
                      <a:lnTo>
                        <a:pt x="66" y="99"/>
                      </a:lnTo>
                      <a:lnTo>
                        <a:pt x="63" y="100"/>
                      </a:lnTo>
                      <a:lnTo>
                        <a:pt x="56" y="103"/>
                      </a:lnTo>
                      <a:lnTo>
                        <a:pt x="48" y="103"/>
                      </a:lnTo>
                      <a:lnTo>
                        <a:pt x="47" y="103"/>
                      </a:lnTo>
                      <a:lnTo>
                        <a:pt x="44" y="103"/>
                      </a:lnTo>
                      <a:lnTo>
                        <a:pt x="37" y="103"/>
                      </a:lnTo>
                      <a:lnTo>
                        <a:pt x="26" y="99"/>
                      </a:lnTo>
                      <a:lnTo>
                        <a:pt x="16" y="92"/>
                      </a:lnTo>
                      <a:lnTo>
                        <a:pt x="15" y="89"/>
                      </a:lnTo>
                      <a:lnTo>
                        <a:pt x="12" y="88"/>
                      </a:lnTo>
                      <a:lnTo>
                        <a:pt x="8" y="83"/>
                      </a:lnTo>
                      <a:lnTo>
                        <a:pt x="2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5" y="30"/>
                      </a:lnTo>
                      <a:lnTo>
                        <a:pt x="12" y="19"/>
                      </a:lnTo>
                      <a:lnTo>
                        <a:pt x="15" y="16"/>
                      </a:lnTo>
                      <a:lnTo>
                        <a:pt x="16" y="14"/>
                      </a:lnTo>
                      <a:lnTo>
                        <a:pt x="21" y="9"/>
                      </a:lnTo>
                      <a:lnTo>
                        <a:pt x="32" y="3"/>
                      </a:lnTo>
                      <a:lnTo>
                        <a:pt x="45" y="1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6" y="5"/>
                      </a:lnTo>
                      <a:lnTo>
                        <a:pt x="75" y="9"/>
                      </a:lnTo>
                      <a:lnTo>
                        <a:pt x="79" y="9"/>
                      </a:lnTo>
                      <a:lnTo>
                        <a:pt x="80" y="11"/>
                      </a:lnTo>
                      <a:lnTo>
                        <a:pt x="83" y="14"/>
                      </a:lnTo>
                      <a:lnTo>
                        <a:pt x="90" y="22"/>
                      </a:lnTo>
                      <a:lnTo>
                        <a:pt x="96" y="30"/>
                      </a:lnTo>
                      <a:lnTo>
                        <a:pt x="98" y="31"/>
                      </a:lnTo>
                      <a:lnTo>
                        <a:pt x="98" y="34"/>
                      </a:lnTo>
                      <a:lnTo>
                        <a:pt x="99" y="41"/>
                      </a:lnTo>
                      <a:lnTo>
                        <a:pt x="103" y="55"/>
                      </a:lnTo>
                      <a:lnTo>
                        <a:pt x="103" y="72"/>
                      </a:lnTo>
                      <a:lnTo>
                        <a:pt x="104" y="75"/>
                      </a:lnTo>
                      <a:lnTo>
                        <a:pt x="103" y="81"/>
                      </a:lnTo>
                      <a:lnTo>
                        <a:pt x="103" y="89"/>
                      </a:lnTo>
                      <a:lnTo>
                        <a:pt x="101" y="107"/>
                      </a:lnTo>
                      <a:lnTo>
                        <a:pt x="98" y="121"/>
                      </a:lnTo>
                      <a:lnTo>
                        <a:pt x="98" y="122"/>
                      </a:lnTo>
                      <a:lnTo>
                        <a:pt x="96" y="125"/>
                      </a:lnTo>
                      <a:lnTo>
                        <a:pt x="93" y="132"/>
                      </a:lnTo>
                      <a:lnTo>
                        <a:pt x="87" y="141"/>
                      </a:lnTo>
                      <a:lnTo>
                        <a:pt x="80" y="149"/>
                      </a:lnTo>
                      <a:lnTo>
                        <a:pt x="79" y="149"/>
                      </a:lnTo>
                      <a:lnTo>
                        <a:pt x="75" y="150"/>
                      </a:lnTo>
                      <a:lnTo>
                        <a:pt x="71" y="154"/>
                      </a:lnTo>
                      <a:lnTo>
                        <a:pt x="61" y="157"/>
                      </a:lnTo>
                      <a:lnTo>
                        <a:pt x="50" y="158"/>
                      </a:lnTo>
                      <a:lnTo>
                        <a:pt x="48" y="158"/>
                      </a:lnTo>
                      <a:lnTo>
                        <a:pt x="45" y="158"/>
                      </a:lnTo>
                      <a:lnTo>
                        <a:pt x="39" y="158"/>
                      </a:lnTo>
                      <a:lnTo>
                        <a:pt x="28" y="155"/>
                      </a:lnTo>
                      <a:lnTo>
                        <a:pt x="20" y="150"/>
                      </a:lnTo>
                      <a:lnTo>
                        <a:pt x="18" y="149"/>
                      </a:lnTo>
                      <a:lnTo>
                        <a:pt x="15" y="147"/>
                      </a:lnTo>
                      <a:lnTo>
                        <a:pt x="12" y="144"/>
                      </a:lnTo>
                      <a:lnTo>
                        <a:pt x="7" y="135"/>
                      </a:lnTo>
                      <a:lnTo>
                        <a:pt x="4" y="124"/>
                      </a:lnTo>
                      <a:lnTo>
                        <a:pt x="4" y="121"/>
                      </a:lnTo>
                      <a:lnTo>
                        <a:pt x="4" y="121"/>
                      </a:lnTo>
                      <a:lnTo>
                        <a:pt x="4" y="121"/>
                      </a:lnTo>
                      <a:close/>
                      <a:moveTo>
                        <a:pt x="83" y="52"/>
                      </a:moveTo>
                      <a:lnTo>
                        <a:pt x="82" y="45"/>
                      </a:lnTo>
                      <a:lnTo>
                        <a:pt x="79" y="36"/>
                      </a:lnTo>
                      <a:lnTo>
                        <a:pt x="74" y="30"/>
                      </a:lnTo>
                      <a:lnTo>
                        <a:pt x="74" y="26"/>
                      </a:lnTo>
                      <a:lnTo>
                        <a:pt x="72" y="25"/>
                      </a:lnTo>
                      <a:lnTo>
                        <a:pt x="69" y="22"/>
                      </a:lnTo>
                      <a:lnTo>
                        <a:pt x="63" y="19"/>
                      </a:lnTo>
                      <a:lnTo>
                        <a:pt x="55" y="17"/>
                      </a:lnTo>
                      <a:lnTo>
                        <a:pt x="53" y="16"/>
                      </a:lnTo>
                      <a:lnTo>
                        <a:pt x="47" y="17"/>
                      </a:lnTo>
                      <a:lnTo>
                        <a:pt x="42" y="19"/>
                      </a:lnTo>
                      <a:lnTo>
                        <a:pt x="36" y="22"/>
                      </a:lnTo>
                      <a:lnTo>
                        <a:pt x="31" y="26"/>
                      </a:lnTo>
                      <a:lnTo>
                        <a:pt x="29" y="30"/>
                      </a:lnTo>
                      <a:lnTo>
                        <a:pt x="26" y="33"/>
                      </a:lnTo>
                      <a:lnTo>
                        <a:pt x="23" y="42"/>
                      </a:lnTo>
                      <a:lnTo>
                        <a:pt x="21" y="52"/>
                      </a:lnTo>
                      <a:lnTo>
                        <a:pt x="21" y="53"/>
                      </a:lnTo>
                      <a:lnTo>
                        <a:pt x="21" y="56"/>
                      </a:lnTo>
                      <a:lnTo>
                        <a:pt x="21" y="61"/>
                      </a:lnTo>
                      <a:lnTo>
                        <a:pt x="23" y="69"/>
                      </a:lnTo>
                      <a:lnTo>
                        <a:pt x="28" y="75"/>
                      </a:lnTo>
                      <a:lnTo>
                        <a:pt x="29" y="77"/>
                      </a:lnTo>
                      <a:lnTo>
                        <a:pt x="31" y="78"/>
                      </a:lnTo>
                      <a:lnTo>
                        <a:pt x="34" y="81"/>
                      </a:lnTo>
                      <a:lnTo>
                        <a:pt x="40" y="85"/>
                      </a:lnTo>
                      <a:lnTo>
                        <a:pt x="48" y="86"/>
                      </a:lnTo>
                      <a:lnTo>
                        <a:pt x="51" y="86"/>
                      </a:lnTo>
                      <a:lnTo>
                        <a:pt x="53" y="86"/>
                      </a:lnTo>
                      <a:lnTo>
                        <a:pt x="58" y="86"/>
                      </a:lnTo>
                      <a:lnTo>
                        <a:pt x="66" y="83"/>
                      </a:lnTo>
                      <a:lnTo>
                        <a:pt x="72" y="78"/>
                      </a:lnTo>
                      <a:lnTo>
                        <a:pt x="74" y="77"/>
                      </a:lnTo>
                      <a:lnTo>
                        <a:pt x="77" y="72"/>
                      </a:lnTo>
                      <a:lnTo>
                        <a:pt x="79" y="69"/>
                      </a:lnTo>
                      <a:lnTo>
                        <a:pt x="82" y="59"/>
                      </a:lnTo>
                      <a:lnTo>
                        <a:pt x="83" y="52"/>
                      </a:lnTo>
                      <a:lnTo>
                        <a:pt x="83" y="52"/>
                      </a:lnTo>
                      <a:lnTo>
                        <a:pt x="83" y="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489"/>
                <p:cNvSpPr>
                  <a:spLocks/>
                </p:cNvSpPr>
                <p:nvPr/>
              </p:nvSpPr>
              <p:spPr bwMode="auto">
                <a:xfrm>
                  <a:off x="7185937" y="4417612"/>
                  <a:ext cx="48194" cy="73196"/>
                </a:xfrm>
                <a:custGeom>
                  <a:avLst/>
                  <a:gdLst>
                    <a:gd name="T0" fmla="*/ 23 w 104"/>
                    <a:gd name="T1" fmla="*/ 119 h 158"/>
                    <a:gd name="T2" fmla="*/ 23 w 104"/>
                    <a:gd name="T3" fmla="*/ 125 h 158"/>
                    <a:gd name="T4" fmla="*/ 29 w 104"/>
                    <a:gd name="T5" fmla="*/ 138 h 158"/>
                    <a:gd name="T6" fmla="*/ 34 w 104"/>
                    <a:gd name="T7" fmla="*/ 141 h 158"/>
                    <a:gd name="T8" fmla="*/ 42 w 104"/>
                    <a:gd name="T9" fmla="*/ 143 h 158"/>
                    <a:gd name="T10" fmla="*/ 51 w 104"/>
                    <a:gd name="T11" fmla="*/ 143 h 158"/>
                    <a:gd name="T12" fmla="*/ 63 w 104"/>
                    <a:gd name="T13" fmla="*/ 141 h 158"/>
                    <a:gd name="T14" fmla="*/ 66 w 104"/>
                    <a:gd name="T15" fmla="*/ 138 h 158"/>
                    <a:gd name="T16" fmla="*/ 74 w 104"/>
                    <a:gd name="T17" fmla="*/ 130 h 158"/>
                    <a:gd name="T18" fmla="*/ 77 w 104"/>
                    <a:gd name="T19" fmla="*/ 125 h 158"/>
                    <a:gd name="T20" fmla="*/ 80 w 104"/>
                    <a:gd name="T21" fmla="*/ 113 h 158"/>
                    <a:gd name="T22" fmla="*/ 82 w 104"/>
                    <a:gd name="T23" fmla="*/ 108 h 158"/>
                    <a:gd name="T24" fmla="*/ 83 w 104"/>
                    <a:gd name="T25" fmla="*/ 97 h 158"/>
                    <a:gd name="T26" fmla="*/ 85 w 104"/>
                    <a:gd name="T27" fmla="*/ 86 h 158"/>
                    <a:gd name="T28" fmla="*/ 85 w 104"/>
                    <a:gd name="T29" fmla="*/ 83 h 158"/>
                    <a:gd name="T30" fmla="*/ 80 w 104"/>
                    <a:gd name="T31" fmla="*/ 88 h 158"/>
                    <a:gd name="T32" fmla="*/ 69 w 104"/>
                    <a:gd name="T33" fmla="*/ 97 h 158"/>
                    <a:gd name="T34" fmla="*/ 66 w 104"/>
                    <a:gd name="T35" fmla="*/ 99 h 158"/>
                    <a:gd name="T36" fmla="*/ 56 w 104"/>
                    <a:gd name="T37" fmla="*/ 103 h 158"/>
                    <a:gd name="T38" fmla="*/ 47 w 104"/>
                    <a:gd name="T39" fmla="*/ 103 h 158"/>
                    <a:gd name="T40" fmla="*/ 37 w 104"/>
                    <a:gd name="T41" fmla="*/ 103 h 158"/>
                    <a:gd name="T42" fmla="*/ 16 w 104"/>
                    <a:gd name="T43" fmla="*/ 92 h 158"/>
                    <a:gd name="T44" fmla="*/ 12 w 104"/>
                    <a:gd name="T45" fmla="*/ 88 h 158"/>
                    <a:gd name="T46" fmla="*/ 2 w 104"/>
                    <a:gd name="T47" fmla="*/ 70 h 158"/>
                    <a:gd name="T48" fmla="*/ 0 w 104"/>
                    <a:gd name="T49" fmla="*/ 53 h 158"/>
                    <a:gd name="T50" fmla="*/ 0 w 104"/>
                    <a:gd name="T51" fmla="*/ 42 h 158"/>
                    <a:gd name="T52" fmla="*/ 12 w 104"/>
                    <a:gd name="T53" fmla="*/ 19 h 158"/>
                    <a:gd name="T54" fmla="*/ 16 w 104"/>
                    <a:gd name="T55" fmla="*/ 14 h 158"/>
                    <a:gd name="T56" fmla="*/ 32 w 104"/>
                    <a:gd name="T57" fmla="*/ 3 h 158"/>
                    <a:gd name="T58" fmla="*/ 50 w 104"/>
                    <a:gd name="T59" fmla="*/ 0 h 158"/>
                    <a:gd name="T60" fmla="*/ 66 w 104"/>
                    <a:gd name="T61" fmla="*/ 5 h 158"/>
                    <a:gd name="T62" fmla="*/ 79 w 104"/>
                    <a:gd name="T63" fmla="*/ 9 h 158"/>
                    <a:gd name="T64" fmla="*/ 83 w 104"/>
                    <a:gd name="T65" fmla="*/ 14 h 158"/>
                    <a:gd name="T66" fmla="*/ 96 w 104"/>
                    <a:gd name="T67" fmla="*/ 30 h 158"/>
                    <a:gd name="T68" fmla="*/ 98 w 104"/>
                    <a:gd name="T69" fmla="*/ 34 h 158"/>
                    <a:gd name="T70" fmla="*/ 103 w 104"/>
                    <a:gd name="T71" fmla="*/ 55 h 158"/>
                    <a:gd name="T72" fmla="*/ 104 w 104"/>
                    <a:gd name="T73" fmla="*/ 75 h 158"/>
                    <a:gd name="T74" fmla="*/ 103 w 104"/>
                    <a:gd name="T75" fmla="*/ 89 h 158"/>
                    <a:gd name="T76" fmla="*/ 98 w 104"/>
                    <a:gd name="T77" fmla="*/ 121 h 158"/>
                    <a:gd name="T78" fmla="*/ 96 w 104"/>
                    <a:gd name="T79" fmla="*/ 125 h 158"/>
                    <a:gd name="T80" fmla="*/ 87 w 104"/>
                    <a:gd name="T81" fmla="*/ 141 h 158"/>
                    <a:gd name="T82" fmla="*/ 79 w 104"/>
                    <a:gd name="T83" fmla="*/ 149 h 158"/>
                    <a:gd name="T84" fmla="*/ 71 w 104"/>
                    <a:gd name="T85" fmla="*/ 154 h 158"/>
                    <a:gd name="T86" fmla="*/ 50 w 104"/>
                    <a:gd name="T87" fmla="*/ 158 h 158"/>
                    <a:gd name="T88" fmla="*/ 45 w 104"/>
                    <a:gd name="T89" fmla="*/ 158 h 158"/>
                    <a:gd name="T90" fmla="*/ 28 w 104"/>
                    <a:gd name="T91" fmla="*/ 155 h 158"/>
                    <a:gd name="T92" fmla="*/ 18 w 104"/>
                    <a:gd name="T93" fmla="*/ 149 h 158"/>
                    <a:gd name="T94" fmla="*/ 12 w 104"/>
                    <a:gd name="T95" fmla="*/ 144 h 158"/>
                    <a:gd name="T96" fmla="*/ 4 w 104"/>
                    <a:gd name="T97" fmla="*/ 124 h 158"/>
                    <a:gd name="T98" fmla="*/ 4 w 104"/>
                    <a:gd name="T99" fmla="*/ 12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4" h="158">
                      <a:moveTo>
                        <a:pt x="4" y="121"/>
                      </a:moveTo>
                      <a:lnTo>
                        <a:pt x="23" y="119"/>
                      </a:lnTo>
                      <a:lnTo>
                        <a:pt x="23" y="122"/>
                      </a:lnTo>
                      <a:lnTo>
                        <a:pt x="23" y="125"/>
                      </a:lnTo>
                      <a:lnTo>
                        <a:pt x="26" y="132"/>
                      </a:lnTo>
                      <a:lnTo>
                        <a:pt x="29" y="138"/>
                      </a:lnTo>
                      <a:lnTo>
                        <a:pt x="31" y="138"/>
                      </a:lnTo>
                      <a:lnTo>
                        <a:pt x="34" y="141"/>
                      </a:lnTo>
                      <a:lnTo>
                        <a:pt x="36" y="141"/>
                      </a:lnTo>
                      <a:lnTo>
                        <a:pt x="42" y="143"/>
                      </a:lnTo>
                      <a:lnTo>
                        <a:pt x="48" y="143"/>
                      </a:lnTo>
                      <a:lnTo>
                        <a:pt x="51" y="143"/>
                      </a:lnTo>
                      <a:lnTo>
                        <a:pt x="58" y="143"/>
                      </a:lnTo>
                      <a:lnTo>
                        <a:pt x="63" y="141"/>
                      </a:lnTo>
                      <a:lnTo>
                        <a:pt x="64" y="139"/>
                      </a:lnTo>
                      <a:lnTo>
                        <a:pt x="66" y="138"/>
                      </a:lnTo>
                      <a:lnTo>
                        <a:pt x="71" y="135"/>
                      </a:lnTo>
                      <a:lnTo>
                        <a:pt x="74" y="130"/>
                      </a:lnTo>
                      <a:lnTo>
                        <a:pt x="75" y="129"/>
                      </a:lnTo>
                      <a:lnTo>
                        <a:pt x="77" y="125"/>
                      </a:lnTo>
                      <a:lnTo>
                        <a:pt x="79" y="119"/>
                      </a:lnTo>
                      <a:lnTo>
                        <a:pt x="80" y="113"/>
                      </a:lnTo>
                      <a:lnTo>
                        <a:pt x="82" y="110"/>
                      </a:lnTo>
                      <a:lnTo>
                        <a:pt x="82" y="108"/>
                      </a:lnTo>
                      <a:lnTo>
                        <a:pt x="82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5" y="86"/>
                      </a:lnTo>
                      <a:lnTo>
                        <a:pt x="85" y="85"/>
                      </a:lnTo>
                      <a:lnTo>
                        <a:pt x="85" y="83"/>
                      </a:lnTo>
                      <a:lnTo>
                        <a:pt x="83" y="85"/>
                      </a:lnTo>
                      <a:lnTo>
                        <a:pt x="80" y="88"/>
                      </a:lnTo>
                      <a:lnTo>
                        <a:pt x="75" y="92"/>
                      </a:lnTo>
                      <a:lnTo>
                        <a:pt x="69" y="97"/>
                      </a:lnTo>
                      <a:lnTo>
                        <a:pt x="69" y="97"/>
                      </a:lnTo>
                      <a:lnTo>
                        <a:pt x="66" y="99"/>
                      </a:lnTo>
                      <a:lnTo>
                        <a:pt x="63" y="100"/>
                      </a:lnTo>
                      <a:lnTo>
                        <a:pt x="56" y="103"/>
                      </a:lnTo>
                      <a:lnTo>
                        <a:pt x="48" y="103"/>
                      </a:lnTo>
                      <a:lnTo>
                        <a:pt x="47" y="103"/>
                      </a:lnTo>
                      <a:lnTo>
                        <a:pt x="44" y="103"/>
                      </a:lnTo>
                      <a:lnTo>
                        <a:pt x="37" y="103"/>
                      </a:lnTo>
                      <a:lnTo>
                        <a:pt x="26" y="99"/>
                      </a:lnTo>
                      <a:lnTo>
                        <a:pt x="16" y="92"/>
                      </a:lnTo>
                      <a:lnTo>
                        <a:pt x="15" y="89"/>
                      </a:lnTo>
                      <a:lnTo>
                        <a:pt x="12" y="88"/>
                      </a:lnTo>
                      <a:lnTo>
                        <a:pt x="8" y="83"/>
                      </a:lnTo>
                      <a:lnTo>
                        <a:pt x="2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5" y="30"/>
                      </a:lnTo>
                      <a:lnTo>
                        <a:pt x="12" y="19"/>
                      </a:lnTo>
                      <a:lnTo>
                        <a:pt x="15" y="16"/>
                      </a:lnTo>
                      <a:lnTo>
                        <a:pt x="16" y="14"/>
                      </a:lnTo>
                      <a:lnTo>
                        <a:pt x="21" y="9"/>
                      </a:lnTo>
                      <a:lnTo>
                        <a:pt x="32" y="3"/>
                      </a:lnTo>
                      <a:lnTo>
                        <a:pt x="45" y="1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6" y="5"/>
                      </a:lnTo>
                      <a:lnTo>
                        <a:pt x="75" y="9"/>
                      </a:lnTo>
                      <a:lnTo>
                        <a:pt x="79" y="9"/>
                      </a:lnTo>
                      <a:lnTo>
                        <a:pt x="80" y="11"/>
                      </a:lnTo>
                      <a:lnTo>
                        <a:pt x="83" y="14"/>
                      </a:lnTo>
                      <a:lnTo>
                        <a:pt x="90" y="22"/>
                      </a:lnTo>
                      <a:lnTo>
                        <a:pt x="96" y="30"/>
                      </a:lnTo>
                      <a:lnTo>
                        <a:pt x="98" y="31"/>
                      </a:lnTo>
                      <a:lnTo>
                        <a:pt x="98" y="34"/>
                      </a:lnTo>
                      <a:lnTo>
                        <a:pt x="99" y="41"/>
                      </a:lnTo>
                      <a:lnTo>
                        <a:pt x="103" y="55"/>
                      </a:lnTo>
                      <a:lnTo>
                        <a:pt x="103" y="72"/>
                      </a:lnTo>
                      <a:lnTo>
                        <a:pt x="104" y="75"/>
                      </a:lnTo>
                      <a:lnTo>
                        <a:pt x="103" y="81"/>
                      </a:lnTo>
                      <a:lnTo>
                        <a:pt x="103" y="89"/>
                      </a:lnTo>
                      <a:lnTo>
                        <a:pt x="101" y="107"/>
                      </a:lnTo>
                      <a:lnTo>
                        <a:pt x="98" y="121"/>
                      </a:lnTo>
                      <a:lnTo>
                        <a:pt x="98" y="122"/>
                      </a:lnTo>
                      <a:lnTo>
                        <a:pt x="96" y="125"/>
                      </a:lnTo>
                      <a:lnTo>
                        <a:pt x="93" y="132"/>
                      </a:lnTo>
                      <a:lnTo>
                        <a:pt x="87" y="141"/>
                      </a:lnTo>
                      <a:lnTo>
                        <a:pt x="80" y="149"/>
                      </a:lnTo>
                      <a:lnTo>
                        <a:pt x="79" y="149"/>
                      </a:lnTo>
                      <a:lnTo>
                        <a:pt x="75" y="150"/>
                      </a:lnTo>
                      <a:lnTo>
                        <a:pt x="71" y="154"/>
                      </a:lnTo>
                      <a:lnTo>
                        <a:pt x="61" y="157"/>
                      </a:lnTo>
                      <a:lnTo>
                        <a:pt x="50" y="158"/>
                      </a:lnTo>
                      <a:lnTo>
                        <a:pt x="48" y="158"/>
                      </a:lnTo>
                      <a:lnTo>
                        <a:pt x="45" y="158"/>
                      </a:lnTo>
                      <a:lnTo>
                        <a:pt x="39" y="158"/>
                      </a:lnTo>
                      <a:lnTo>
                        <a:pt x="28" y="155"/>
                      </a:lnTo>
                      <a:lnTo>
                        <a:pt x="20" y="150"/>
                      </a:lnTo>
                      <a:lnTo>
                        <a:pt x="18" y="149"/>
                      </a:lnTo>
                      <a:lnTo>
                        <a:pt x="15" y="147"/>
                      </a:lnTo>
                      <a:lnTo>
                        <a:pt x="12" y="144"/>
                      </a:lnTo>
                      <a:lnTo>
                        <a:pt x="7" y="135"/>
                      </a:lnTo>
                      <a:lnTo>
                        <a:pt x="4" y="124"/>
                      </a:lnTo>
                      <a:lnTo>
                        <a:pt x="4" y="121"/>
                      </a:lnTo>
                      <a:lnTo>
                        <a:pt x="4" y="121"/>
                      </a:lnTo>
                      <a:lnTo>
                        <a:pt x="4" y="12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490"/>
                <p:cNvSpPr>
                  <a:spLocks/>
                </p:cNvSpPr>
                <p:nvPr/>
              </p:nvSpPr>
              <p:spPr bwMode="auto">
                <a:xfrm>
                  <a:off x="7196132" y="4425024"/>
                  <a:ext cx="28731" cy="32429"/>
                </a:xfrm>
                <a:custGeom>
                  <a:avLst/>
                  <a:gdLst>
                    <a:gd name="T0" fmla="*/ 62 w 62"/>
                    <a:gd name="T1" fmla="*/ 36 h 70"/>
                    <a:gd name="T2" fmla="*/ 61 w 62"/>
                    <a:gd name="T3" fmla="*/ 29 h 70"/>
                    <a:gd name="T4" fmla="*/ 58 w 62"/>
                    <a:gd name="T5" fmla="*/ 20 h 70"/>
                    <a:gd name="T6" fmla="*/ 53 w 62"/>
                    <a:gd name="T7" fmla="*/ 14 h 70"/>
                    <a:gd name="T8" fmla="*/ 53 w 62"/>
                    <a:gd name="T9" fmla="*/ 10 h 70"/>
                    <a:gd name="T10" fmla="*/ 51 w 62"/>
                    <a:gd name="T11" fmla="*/ 9 h 70"/>
                    <a:gd name="T12" fmla="*/ 48 w 62"/>
                    <a:gd name="T13" fmla="*/ 6 h 70"/>
                    <a:gd name="T14" fmla="*/ 42 w 62"/>
                    <a:gd name="T15" fmla="*/ 3 h 70"/>
                    <a:gd name="T16" fmla="*/ 34 w 62"/>
                    <a:gd name="T17" fmla="*/ 1 h 70"/>
                    <a:gd name="T18" fmla="*/ 32 w 62"/>
                    <a:gd name="T19" fmla="*/ 0 h 70"/>
                    <a:gd name="T20" fmla="*/ 26 w 62"/>
                    <a:gd name="T21" fmla="*/ 1 h 70"/>
                    <a:gd name="T22" fmla="*/ 21 w 62"/>
                    <a:gd name="T23" fmla="*/ 3 h 70"/>
                    <a:gd name="T24" fmla="*/ 15 w 62"/>
                    <a:gd name="T25" fmla="*/ 6 h 70"/>
                    <a:gd name="T26" fmla="*/ 10 w 62"/>
                    <a:gd name="T27" fmla="*/ 10 h 70"/>
                    <a:gd name="T28" fmla="*/ 8 w 62"/>
                    <a:gd name="T29" fmla="*/ 14 h 70"/>
                    <a:gd name="T30" fmla="*/ 5 w 62"/>
                    <a:gd name="T31" fmla="*/ 17 h 70"/>
                    <a:gd name="T32" fmla="*/ 2 w 62"/>
                    <a:gd name="T33" fmla="*/ 26 h 70"/>
                    <a:gd name="T34" fmla="*/ 0 w 62"/>
                    <a:gd name="T35" fmla="*/ 36 h 70"/>
                    <a:gd name="T36" fmla="*/ 0 w 62"/>
                    <a:gd name="T37" fmla="*/ 37 h 70"/>
                    <a:gd name="T38" fmla="*/ 0 w 62"/>
                    <a:gd name="T39" fmla="*/ 40 h 70"/>
                    <a:gd name="T40" fmla="*/ 0 w 62"/>
                    <a:gd name="T41" fmla="*/ 45 h 70"/>
                    <a:gd name="T42" fmla="*/ 2 w 62"/>
                    <a:gd name="T43" fmla="*/ 53 h 70"/>
                    <a:gd name="T44" fmla="*/ 7 w 62"/>
                    <a:gd name="T45" fmla="*/ 59 h 70"/>
                    <a:gd name="T46" fmla="*/ 8 w 62"/>
                    <a:gd name="T47" fmla="*/ 61 h 70"/>
                    <a:gd name="T48" fmla="*/ 10 w 62"/>
                    <a:gd name="T49" fmla="*/ 62 h 70"/>
                    <a:gd name="T50" fmla="*/ 13 w 62"/>
                    <a:gd name="T51" fmla="*/ 65 h 70"/>
                    <a:gd name="T52" fmla="*/ 19 w 62"/>
                    <a:gd name="T53" fmla="*/ 69 h 70"/>
                    <a:gd name="T54" fmla="*/ 27 w 62"/>
                    <a:gd name="T55" fmla="*/ 70 h 70"/>
                    <a:gd name="T56" fmla="*/ 30 w 62"/>
                    <a:gd name="T57" fmla="*/ 70 h 70"/>
                    <a:gd name="T58" fmla="*/ 32 w 62"/>
                    <a:gd name="T59" fmla="*/ 70 h 70"/>
                    <a:gd name="T60" fmla="*/ 37 w 62"/>
                    <a:gd name="T61" fmla="*/ 70 h 70"/>
                    <a:gd name="T62" fmla="*/ 45 w 62"/>
                    <a:gd name="T63" fmla="*/ 67 h 70"/>
                    <a:gd name="T64" fmla="*/ 51 w 62"/>
                    <a:gd name="T65" fmla="*/ 62 h 70"/>
                    <a:gd name="T66" fmla="*/ 53 w 62"/>
                    <a:gd name="T67" fmla="*/ 61 h 70"/>
                    <a:gd name="T68" fmla="*/ 56 w 62"/>
                    <a:gd name="T69" fmla="*/ 56 h 70"/>
                    <a:gd name="T70" fmla="*/ 58 w 62"/>
                    <a:gd name="T71" fmla="*/ 53 h 70"/>
                    <a:gd name="T72" fmla="*/ 61 w 62"/>
                    <a:gd name="T73" fmla="*/ 43 h 70"/>
                    <a:gd name="T74" fmla="*/ 62 w 62"/>
                    <a:gd name="T75" fmla="*/ 36 h 70"/>
                    <a:gd name="T76" fmla="*/ 62 w 62"/>
                    <a:gd name="T77" fmla="*/ 36 h 70"/>
                    <a:gd name="T78" fmla="*/ 62 w 62"/>
                    <a:gd name="T79" fmla="*/ 3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2" h="70">
                      <a:moveTo>
                        <a:pt x="62" y="36"/>
                      </a:moveTo>
                      <a:lnTo>
                        <a:pt x="61" y="29"/>
                      </a:lnTo>
                      <a:lnTo>
                        <a:pt x="58" y="20"/>
                      </a:lnTo>
                      <a:lnTo>
                        <a:pt x="53" y="14"/>
                      </a:lnTo>
                      <a:lnTo>
                        <a:pt x="53" y="10"/>
                      </a:lnTo>
                      <a:lnTo>
                        <a:pt x="51" y="9"/>
                      </a:lnTo>
                      <a:lnTo>
                        <a:pt x="48" y="6"/>
                      </a:lnTo>
                      <a:lnTo>
                        <a:pt x="42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6" y="1"/>
                      </a:lnTo>
                      <a:lnTo>
                        <a:pt x="21" y="3"/>
                      </a:lnTo>
                      <a:lnTo>
                        <a:pt x="15" y="6"/>
                      </a:lnTo>
                      <a:lnTo>
                        <a:pt x="10" y="10"/>
                      </a:lnTo>
                      <a:lnTo>
                        <a:pt x="8" y="14"/>
                      </a:lnTo>
                      <a:lnTo>
                        <a:pt x="5" y="17"/>
                      </a:lnTo>
                      <a:lnTo>
                        <a:pt x="2" y="26"/>
                      </a:lnTo>
                      <a:lnTo>
                        <a:pt x="0" y="36"/>
                      </a:lnTo>
                      <a:lnTo>
                        <a:pt x="0" y="37"/>
                      </a:lnTo>
                      <a:lnTo>
                        <a:pt x="0" y="40"/>
                      </a:lnTo>
                      <a:lnTo>
                        <a:pt x="0" y="45"/>
                      </a:lnTo>
                      <a:lnTo>
                        <a:pt x="2" y="53"/>
                      </a:lnTo>
                      <a:lnTo>
                        <a:pt x="7" y="59"/>
                      </a:lnTo>
                      <a:lnTo>
                        <a:pt x="8" y="61"/>
                      </a:lnTo>
                      <a:lnTo>
                        <a:pt x="10" y="62"/>
                      </a:lnTo>
                      <a:lnTo>
                        <a:pt x="13" y="65"/>
                      </a:lnTo>
                      <a:lnTo>
                        <a:pt x="19" y="69"/>
                      </a:lnTo>
                      <a:lnTo>
                        <a:pt x="27" y="70"/>
                      </a:lnTo>
                      <a:lnTo>
                        <a:pt x="30" y="70"/>
                      </a:lnTo>
                      <a:lnTo>
                        <a:pt x="32" y="70"/>
                      </a:lnTo>
                      <a:lnTo>
                        <a:pt x="37" y="70"/>
                      </a:lnTo>
                      <a:lnTo>
                        <a:pt x="45" y="67"/>
                      </a:lnTo>
                      <a:lnTo>
                        <a:pt x="51" y="62"/>
                      </a:lnTo>
                      <a:lnTo>
                        <a:pt x="53" y="61"/>
                      </a:lnTo>
                      <a:lnTo>
                        <a:pt x="56" y="56"/>
                      </a:lnTo>
                      <a:lnTo>
                        <a:pt x="58" y="53"/>
                      </a:lnTo>
                      <a:lnTo>
                        <a:pt x="61" y="43"/>
                      </a:lnTo>
                      <a:lnTo>
                        <a:pt x="62" y="36"/>
                      </a:lnTo>
                      <a:lnTo>
                        <a:pt x="62" y="36"/>
                      </a:lnTo>
                      <a:lnTo>
                        <a:pt x="62" y="36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491"/>
                <p:cNvSpPr>
                  <a:spLocks noEditPoints="1"/>
                </p:cNvSpPr>
                <p:nvPr/>
              </p:nvSpPr>
              <p:spPr bwMode="auto">
                <a:xfrm>
                  <a:off x="7250814" y="4417612"/>
                  <a:ext cx="48194" cy="73196"/>
                </a:xfrm>
                <a:custGeom>
                  <a:avLst/>
                  <a:gdLst>
                    <a:gd name="T0" fmla="*/ 0 w 104"/>
                    <a:gd name="T1" fmla="*/ 77 h 158"/>
                    <a:gd name="T2" fmla="*/ 1 w 104"/>
                    <a:gd name="T3" fmla="*/ 52 h 158"/>
                    <a:gd name="T4" fmla="*/ 6 w 104"/>
                    <a:gd name="T5" fmla="*/ 36 h 158"/>
                    <a:gd name="T6" fmla="*/ 8 w 104"/>
                    <a:gd name="T7" fmla="*/ 28 h 158"/>
                    <a:gd name="T8" fmla="*/ 21 w 104"/>
                    <a:gd name="T9" fmla="*/ 12 h 158"/>
                    <a:gd name="T10" fmla="*/ 29 w 104"/>
                    <a:gd name="T11" fmla="*/ 6 h 158"/>
                    <a:gd name="T12" fmla="*/ 43 w 104"/>
                    <a:gd name="T13" fmla="*/ 1 h 158"/>
                    <a:gd name="T14" fmla="*/ 56 w 104"/>
                    <a:gd name="T15" fmla="*/ 1 h 158"/>
                    <a:gd name="T16" fmla="*/ 70 w 104"/>
                    <a:gd name="T17" fmla="*/ 6 h 158"/>
                    <a:gd name="T18" fmla="*/ 76 w 104"/>
                    <a:gd name="T19" fmla="*/ 9 h 158"/>
                    <a:gd name="T20" fmla="*/ 88 w 104"/>
                    <a:gd name="T21" fmla="*/ 20 h 158"/>
                    <a:gd name="T22" fmla="*/ 91 w 104"/>
                    <a:gd name="T23" fmla="*/ 26 h 158"/>
                    <a:gd name="T24" fmla="*/ 97 w 104"/>
                    <a:gd name="T25" fmla="*/ 41 h 158"/>
                    <a:gd name="T26" fmla="*/ 99 w 104"/>
                    <a:gd name="T27" fmla="*/ 45 h 158"/>
                    <a:gd name="T28" fmla="*/ 102 w 104"/>
                    <a:gd name="T29" fmla="*/ 63 h 158"/>
                    <a:gd name="T30" fmla="*/ 104 w 104"/>
                    <a:gd name="T31" fmla="*/ 80 h 158"/>
                    <a:gd name="T32" fmla="*/ 102 w 104"/>
                    <a:gd name="T33" fmla="*/ 94 h 158"/>
                    <a:gd name="T34" fmla="*/ 97 w 104"/>
                    <a:gd name="T35" fmla="*/ 122 h 158"/>
                    <a:gd name="T36" fmla="*/ 96 w 104"/>
                    <a:gd name="T37" fmla="*/ 127 h 158"/>
                    <a:gd name="T38" fmla="*/ 88 w 104"/>
                    <a:gd name="T39" fmla="*/ 141 h 158"/>
                    <a:gd name="T40" fmla="*/ 80 w 104"/>
                    <a:gd name="T41" fmla="*/ 149 h 158"/>
                    <a:gd name="T42" fmla="*/ 73 w 104"/>
                    <a:gd name="T43" fmla="*/ 154 h 158"/>
                    <a:gd name="T44" fmla="*/ 53 w 104"/>
                    <a:gd name="T45" fmla="*/ 158 h 158"/>
                    <a:gd name="T46" fmla="*/ 46 w 104"/>
                    <a:gd name="T47" fmla="*/ 158 h 158"/>
                    <a:gd name="T48" fmla="*/ 27 w 104"/>
                    <a:gd name="T49" fmla="*/ 154 h 158"/>
                    <a:gd name="T50" fmla="*/ 16 w 104"/>
                    <a:gd name="T51" fmla="*/ 143 h 158"/>
                    <a:gd name="T52" fmla="*/ 8 w 104"/>
                    <a:gd name="T53" fmla="*/ 132 h 158"/>
                    <a:gd name="T54" fmla="*/ 0 w 104"/>
                    <a:gd name="T55" fmla="*/ 88 h 158"/>
                    <a:gd name="T56" fmla="*/ 0 w 104"/>
                    <a:gd name="T57" fmla="*/ 80 h 158"/>
                    <a:gd name="T58" fmla="*/ 21 w 104"/>
                    <a:gd name="T59" fmla="*/ 80 h 158"/>
                    <a:gd name="T60" fmla="*/ 21 w 104"/>
                    <a:gd name="T61" fmla="*/ 97 h 158"/>
                    <a:gd name="T62" fmla="*/ 27 w 104"/>
                    <a:gd name="T63" fmla="*/ 129 h 158"/>
                    <a:gd name="T64" fmla="*/ 30 w 104"/>
                    <a:gd name="T65" fmla="*/ 133 h 158"/>
                    <a:gd name="T66" fmla="*/ 40 w 104"/>
                    <a:gd name="T67" fmla="*/ 141 h 158"/>
                    <a:gd name="T68" fmla="*/ 51 w 104"/>
                    <a:gd name="T69" fmla="*/ 143 h 158"/>
                    <a:gd name="T70" fmla="*/ 57 w 104"/>
                    <a:gd name="T71" fmla="*/ 143 h 158"/>
                    <a:gd name="T72" fmla="*/ 72 w 104"/>
                    <a:gd name="T73" fmla="*/ 133 h 158"/>
                    <a:gd name="T74" fmla="*/ 76 w 104"/>
                    <a:gd name="T75" fmla="*/ 122 h 158"/>
                    <a:gd name="T76" fmla="*/ 81 w 104"/>
                    <a:gd name="T77" fmla="*/ 97 h 158"/>
                    <a:gd name="T78" fmla="*/ 81 w 104"/>
                    <a:gd name="T79" fmla="*/ 74 h 158"/>
                    <a:gd name="T80" fmla="*/ 78 w 104"/>
                    <a:gd name="T81" fmla="*/ 44 h 158"/>
                    <a:gd name="T82" fmla="*/ 73 w 104"/>
                    <a:gd name="T83" fmla="*/ 28 h 158"/>
                    <a:gd name="T84" fmla="*/ 69 w 104"/>
                    <a:gd name="T85" fmla="*/ 23 h 158"/>
                    <a:gd name="T86" fmla="*/ 53 w 104"/>
                    <a:gd name="T87" fmla="*/ 17 h 158"/>
                    <a:gd name="T88" fmla="*/ 45 w 104"/>
                    <a:gd name="T89" fmla="*/ 17 h 158"/>
                    <a:gd name="T90" fmla="*/ 37 w 104"/>
                    <a:gd name="T91" fmla="*/ 20 h 158"/>
                    <a:gd name="T92" fmla="*/ 30 w 104"/>
                    <a:gd name="T93" fmla="*/ 26 h 158"/>
                    <a:gd name="T94" fmla="*/ 29 w 104"/>
                    <a:gd name="T95" fmla="*/ 31 h 158"/>
                    <a:gd name="T96" fmla="*/ 24 w 104"/>
                    <a:gd name="T97" fmla="*/ 44 h 158"/>
                    <a:gd name="T98" fmla="*/ 21 w 104"/>
                    <a:gd name="T99" fmla="*/ 80 h 158"/>
                    <a:gd name="T100" fmla="*/ 21 w 104"/>
                    <a:gd name="T101" fmla="*/ 8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4" h="158">
                      <a:moveTo>
                        <a:pt x="0" y="80"/>
                      </a:move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1" y="52"/>
                      </a:lnTo>
                      <a:lnTo>
                        <a:pt x="5" y="39"/>
                      </a:lnTo>
                      <a:lnTo>
                        <a:pt x="6" y="36"/>
                      </a:lnTo>
                      <a:lnTo>
                        <a:pt x="6" y="34"/>
                      </a:lnTo>
                      <a:lnTo>
                        <a:pt x="8" y="28"/>
                      </a:lnTo>
                      <a:lnTo>
                        <a:pt x="14" y="19"/>
                      </a:lnTo>
                      <a:lnTo>
                        <a:pt x="21" y="12"/>
                      </a:lnTo>
                      <a:lnTo>
                        <a:pt x="24" y="9"/>
                      </a:lnTo>
                      <a:lnTo>
                        <a:pt x="29" y="6"/>
                      </a:lnTo>
                      <a:lnTo>
                        <a:pt x="33" y="5"/>
                      </a:lnTo>
                      <a:lnTo>
                        <a:pt x="43" y="1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4" y="3"/>
                      </a:lnTo>
                      <a:lnTo>
                        <a:pt x="70" y="6"/>
                      </a:lnTo>
                      <a:lnTo>
                        <a:pt x="73" y="6"/>
                      </a:lnTo>
                      <a:lnTo>
                        <a:pt x="76" y="9"/>
                      </a:lnTo>
                      <a:lnTo>
                        <a:pt x="83" y="14"/>
                      </a:lnTo>
                      <a:lnTo>
                        <a:pt x="88" y="20"/>
                      </a:lnTo>
                      <a:lnTo>
                        <a:pt x="89" y="20"/>
                      </a:lnTo>
                      <a:lnTo>
                        <a:pt x="91" y="26"/>
                      </a:lnTo>
                      <a:lnTo>
                        <a:pt x="94" y="33"/>
                      </a:lnTo>
                      <a:lnTo>
                        <a:pt x="97" y="41"/>
                      </a:lnTo>
                      <a:lnTo>
                        <a:pt x="99" y="42"/>
                      </a:lnTo>
                      <a:lnTo>
                        <a:pt x="99" y="45"/>
                      </a:lnTo>
                      <a:lnTo>
                        <a:pt x="100" y="50"/>
                      </a:lnTo>
                      <a:lnTo>
                        <a:pt x="102" y="63"/>
                      </a:lnTo>
                      <a:lnTo>
                        <a:pt x="102" y="77"/>
                      </a:lnTo>
                      <a:lnTo>
                        <a:pt x="104" y="80"/>
                      </a:lnTo>
                      <a:lnTo>
                        <a:pt x="102" y="85"/>
                      </a:lnTo>
                      <a:lnTo>
                        <a:pt x="102" y="94"/>
                      </a:lnTo>
                      <a:lnTo>
                        <a:pt x="100" y="108"/>
                      </a:lnTo>
                      <a:lnTo>
                        <a:pt x="97" y="122"/>
                      </a:lnTo>
                      <a:lnTo>
                        <a:pt x="97" y="124"/>
                      </a:lnTo>
                      <a:lnTo>
                        <a:pt x="96" y="127"/>
                      </a:lnTo>
                      <a:lnTo>
                        <a:pt x="92" y="133"/>
                      </a:lnTo>
                      <a:lnTo>
                        <a:pt x="88" y="141"/>
                      </a:lnTo>
                      <a:lnTo>
                        <a:pt x="81" y="149"/>
                      </a:lnTo>
                      <a:lnTo>
                        <a:pt x="80" y="149"/>
                      </a:lnTo>
                      <a:lnTo>
                        <a:pt x="76" y="150"/>
                      </a:lnTo>
                      <a:lnTo>
                        <a:pt x="73" y="154"/>
                      </a:lnTo>
                      <a:lnTo>
                        <a:pt x="64" y="157"/>
                      </a:lnTo>
                      <a:lnTo>
                        <a:pt x="53" y="158"/>
                      </a:lnTo>
                      <a:lnTo>
                        <a:pt x="51" y="158"/>
                      </a:lnTo>
                      <a:lnTo>
                        <a:pt x="46" y="158"/>
                      </a:lnTo>
                      <a:lnTo>
                        <a:pt x="40" y="158"/>
                      </a:lnTo>
                      <a:lnTo>
                        <a:pt x="27" y="154"/>
                      </a:lnTo>
                      <a:lnTo>
                        <a:pt x="17" y="146"/>
                      </a:lnTo>
                      <a:lnTo>
                        <a:pt x="16" y="143"/>
                      </a:lnTo>
                      <a:lnTo>
                        <a:pt x="13" y="139"/>
                      </a:lnTo>
                      <a:lnTo>
                        <a:pt x="8" y="132"/>
                      </a:lnTo>
                      <a:lnTo>
                        <a:pt x="1" y="113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  <a:moveTo>
                        <a:pt x="21" y="80"/>
                      </a:moveTo>
                      <a:lnTo>
                        <a:pt x="21" y="86"/>
                      </a:lnTo>
                      <a:lnTo>
                        <a:pt x="21" y="97"/>
                      </a:lnTo>
                      <a:lnTo>
                        <a:pt x="22" y="116"/>
                      </a:lnTo>
                      <a:lnTo>
                        <a:pt x="27" y="129"/>
                      </a:lnTo>
                      <a:lnTo>
                        <a:pt x="29" y="130"/>
                      </a:lnTo>
                      <a:lnTo>
                        <a:pt x="30" y="133"/>
                      </a:lnTo>
                      <a:lnTo>
                        <a:pt x="33" y="136"/>
                      </a:lnTo>
                      <a:lnTo>
                        <a:pt x="40" y="141"/>
                      </a:lnTo>
                      <a:lnTo>
                        <a:pt x="48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7" y="143"/>
                      </a:lnTo>
                      <a:lnTo>
                        <a:pt x="65" y="139"/>
                      </a:lnTo>
                      <a:lnTo>
                        <a:pt x="72" y="133"/>
                      </a:lnTo>
                      <a:lnTo>
                        <a:pt x="73" y="130"/>
                      </a:lnTo>
                      <a:lnTo>
                        <a:pt x="76" y="122"/>
                      </a:lnTo>
                      <a:lnTo>
                        <a:pt x="78" y="116"/>
                      </a:lnTo>
                      <a:lnTo>
                        <a:pt x="81" y="97"/>
                      </a:lnTo>
                      <a:lnTo>
                        <a:pt x="83" y="80"/>
                      </a:lnTo>
                      <a:lnTo>
                        <a:pt x="81" y="74"/>
                      </a:lnTo>
                      <a:lnTo>
                        <a:pt x="81" y="63"/>
                      </a:lnTo>
                      <a:lnTo>
                        <a:pt x="78" y="44"/>
                      </a:lnTo>
                      <a:lnTo>
                        <a:pt x="73" y="31"/>
                      </a:lnTo>
                      <a:lnTo>
                        <a:pt x="73" y="28"/>
                      </a:lnTo>
                      <a:lnTo>
                        <a:pt x="72" y="26"/>
                      </a:lnTo>
                      <a:lnTo>
                        <a:pt x="69" y="23"/>
                      </a:lnTo>
                      <a:lnTo>
                        <a:pt x="61" y="19"/>
                      </a:lnTo>
                      <a:lnTo>
                        <a:pt x="53" y="17"/>
                      </a:lnTo>
                      <a:lnTo>
                        <a:pt x="51" y="16"/>
                      </a:lnTo>
                      <a:lnTo>
                        <a:pt x="45" y="17"/>
                      </a:lnTo>
                      <a:lnTo>
                        <a:pt x="40" y="19"/>
                      </a:lnTo>
                      <a:lnTo>
                        <a:pt x="37" y="20"/>
                      </a:lnTo>
                      <a:lnTo>
                        <a:pt x="33" y="23"/>
                      </a:lnTo>
                      <a:lnTo>
                        <a:pt x="30" y="26"/>
                      </a:lnTo>
                      <a:lnTo>
                        <a:pt x="30" y="28"/>
                      </a:lnTo>
                      <a:lnTo>
                        <a:pt x="29" y="31"/>
                      </a:lnTo>
                      <a:lnTo>
                        <a:pt x="25" y="37"/>
                      </a:lnTo>
                      <a:lnTo>
                        <a:pt x="24" y="44"/>
                      </a:lnTo>
                      <a:lnTo>
                        <a:pt x="21" y="63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492"/>
                <p:cNvSpPr>
                  <a:spLocks/>
                </p:cNvSpPr>
                <p:nvPr/>
              </p:nvSpPr>
              <p:spPr bwMode="auto">
                <a:xfrm>
                  <a:off x="7250814" y="4417612"/>
                  <a:ext cx="48194" cy="73196"/>
                </a:xfrm>
                <a:custGeom>
                  <a:avLst/>
                  <a:gdLst>
                    <a:gd name="T0" fmla="*/ 0 w 104"/>
                    <a:gd name="T1" fmla="*/ 80 h 158"/>
                    <a:gd name="T2" fmla="*/ 0 w 104"/>
                    <a:gd name="T3" fmla="*/ 77 h 158"/>
                    <a:gd name="T4" fmla="*/ 0 w 104"/>
                    <a:gd name="T5" fmla="*/ 67 h 158"/>
                    <a:gd name="T6" fmla="*/ 1 w 104"/>
                    <a:gd name="T7" fmla="*/ 52 h 158"/>
                    <a:gd name="T8" fmla="*/ 5 w 104"/>
                    <a:gd name="T9" fmla="*/ 39 h 158"/>
                    <a:gd name="T10" fmla="*/ 6 w 104"/>
                    <a:gd name="T11" fmla="*/ 36 h 158"/>
                    <a:gd name="T12" fmla="*/ 6 w 104"/>
                    <a:gd name="T13" fmla="*/ 34 h 158"/>
                    <a:gd name="T14" fmla="*/ 8 w 104"/>
                    <a:gd name="T15" fmla="*/ 28 h 158"/>
                    <a:gd name="T16" fmla="*/ 14 w 104"/>
                    <a:gd name="T17" fmla="*/ 19 h 158"/>
                    <a:gd name="T18" fmla="*/ 21 w 104"/>
                    <a:gd name="T19" fmla="*/ 12 h 158"/>
                    <a:gd name="T20" fmla="*/ 24 w 104"/>
                    <a:gd name="T21" fmla="*/ 9 h 158"/>
                    <a:gd name="T22" fmla="*/ 29 w 104"/>
                    <a:gd name="T23" fmla="*/ 6 h 158"/>
                    <a:gd name="T24" fmla="*/ 33 w 104"/>
                    <a:gd name="T25" fmla="*/ 5 h 158"/>
                    <a:gd name="T26" fmla="*/ 43 w 104"/>
                    <a:gd name="T27" fmla="*/ 1 h 158"/>
                    <a:gd name="T28" fmla="*/ 51 w 104"/>
                    <a:gd name="T29" fmla="*/ 0 h 158"/>
                    <a:gd name="T30" fmla="*/ 56 w 104"/>
                    <a:gd name="T31" fmla="*/ 1 h 158"/>
                    <a:gd name="T32" fmla="*/ 64 w 104"/>
                    <a:gd name="T33" fmla="*/ 3 h 158"/>
                    <a:gd name="T34" fmla="*/ 70 w 104"/>
                    <a:gd name="T35" fmla="*/ 6 h 158"/>
                    <a:gd name="T36" fmla="*/ 73 w 104"/>
                    <a:gd name="T37" fmla="*/ 6 h 158"/>
                    <a:gd name="T38" fmla="*/ 76 w 104"/>
                    <a:gd name="T39" fmla="*/ 9 h 158"/>
                    <a:gd name="T40" fmla="*/ 83 w 104"/>
                    <a:gd name="T41" fmla="*/ 14 h 158"/>
                    <a:gd name="T42" fmla="*/ 88 w 104"/>
                    <a:gd name="T43" fmla="*/ 20 h 158"/>
                    <a:gd name="T44" fmla="*/ 89 w 104"/>
                    <a:gd name="T45" fmla="*/ 20 h 158"/>
                    <a:gd name="T46" fmla="*/ 91 w 104"/>
                    <a:gd name="T47" fmla="*/ 26 h 158"/>
                    <a:gd name="T48" fmla="*/ 94 w 104"/>
                    <a:gd name="T49" fmla="*/ 33 h 158"/>
                    <a:gd name="T50" fmla="*/ 97 w 104"/>
                    <a:gd name="T51" fmla="*/ 41 h 158"/>
                    <a:gd name="T52" fmla="*/ 99 w 104"/>
                    <a:gd name="T53" fmla="*/ 42 h 158"/>
                    <a:gd name="T54" fmla="*/ 99 w 104"/>
                    <a:gd name="T55" fmla="*/ 45 h 158"/>
                    <a:gd name="T56" fmla="*/ 100 w 104"/>
                    <a:gd name="T57" fmla="*/ 50 h 158"/>
                    <a:gd name="T58" fmla="*/ 102 w 104"/>
                    <a:gd name="T59" fmla="*/ 63 h 158"/>
                    <a:gd name="T60" fmla="*/ 102 w 104"/>
                    <a:gd name="T61" fmla="*/ 77 h 158"/>
                    <a:gd name="T62" fmla="*/ 104 w 104"/>
                    <a:gd name="T63" fmla="*/ 80 h 158"/>
                    <a:gd name="T64" fmla="*/ 102 w 104"/>
                    <a:gd name="T65" fmla="*/ 85 h 158"/>
                    <a:gd name="T66" fmla="*/ 102 w 104"/>
                    <a:gd name="T67" fmla="*/ 94 h 158"/>
                    <a:gd name="T68" fmla="*/ 100 w 104"/>
                    <a:gd name="T69" fmla="*/ 108 h 158"/>
                    <a:gd name="T70" fmla="*/ 97 w 104"/>
                    <a:gd name="T71" fmla="*/ 122 h 158"/>
                    <a:gd name="T72" fmla="*/ 97 w 104"/>
                    <a:gd name="T73" fmla="*/ 124 h 158"/>
                    <a:gd name="T74" fmla="*/ 96 w 104"/>
                    <a:gd name="T75" fmla="*/ 127 h 158"/>
                    <a:gd name="T76" fmla="*/ 92 w 104"/>
                    <a:gd name="T77" fmla="*/ 133 h 158"/>
                    <a:gd name="T78" fmla="*/ 88 w 104"/>
                    <a:gd name="T79" fmla="*/ 141 h 158"/>
                    <a:gd name="T80" fmla="*/ 81 w 104"/>
                    <a:gd name="T81" fmla="*/ 149 h 158"/>
                    <a:gd name="T82" fmla="*/ 80 w 104"/>
                    <a:gd name="T83" fmla="*/ 149 h 158"/>
                    <a:gd name="T84" fmla="*/ 76 w 104"/>
                    <a:gd name="T85" fmla="*/ 150 h 158"/>
                    <a:gd name="T86" fmla="*/ 73 w 104"/>
                    <a:gd name="T87" fmla="*/ 154 h 158"/>
                    <a:gd name="T88" fmla="*/ 64 w 104"/>
                    <a:gd name="T89" fmla="*/ 157 h 158"/>
                    <a:gd name="T90" fmla="*/ 53 w 104"/>
                    <a:gd name="T91" fmla="*/ 158 h 158"/>
                    <a:gd name="T92" fmla="*/ 51 w 104"/>
                    <a:gd name="T93" fmla="*/ 158 h 158"/>
                    <a:gd name="T94" fmla="*/ 46 w 104"/>
                    <a:gd name="T95" fmla="*/ 158 h 158"/>
                    <a:gd name="T96" fmla="*/ 40 w 104"/>
                    <a:gd name="T97" fmla="*/ 158 h 158"/>
                    <a:gd name="T98" fmla="*/ 27 w 104"/>
                    <a:gd name="T99" fmla="*/ 154 h 158"/>
                    <a:gd name="T100" fmla="*/ 17 w 104"/>
                    <a:gd name="T101" fmla="*/ 146 h 158"/>
                    <a:gd name="T102" fmla="*/ 16 w 104"/>
                    <a:gd name="T103" fmla="*/ 143 h 158"/>
                    <a:gd name="T104" fmla="*/ 13 w 104"/>
                    <a:gd name="T105" fmla="*/ 139 h 158"/>
                    <a:gd name="T106" fmla="*/ 8 w 104"/>
                    <a:gd name="T107" fmla="*/ 132 h 158"/>
                    <a:gd name="T108" fmla="*/ 1 w 104"/>
                    <a:gd name="T109" fmla="*/ 113 h 158"/>
                    <a:gd name="T110" fmla="*/ 0 w 104"/>
                    <a:gd name="T111" fmla="*/ 88 h 158"/>
                    <a:gd name="T112" fmla="*/ 0 w 104"/>
                    <a:gd name="T113" fmla="*/ 80 h 158"/>
                    <a:gd name="T114" fmla="*/ 0 w 104"/>
                    <a:gd name="T115" fmla="*/ 80 h 158"/>
                    <a:gd name="T116" fmla="*/ 0 w 104"/>
                    <a:gd name="T117" fmla="*/ 8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4" h="158">
                      <a:moveTo>
                        <a:pt x="0" y="80"/>
                      </a:move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1" y="52"/>
                      </a:lnTo>
                      <a:lnTo>
                        <a:pt x="5" y="39"/>
                      </a:lnTo>
                      <a:lnTo>
                        <a:pt x="6" y="36"/>
                      </a:lnTo>
                      <a:lnTo>
                        <a:pt x="6" y="34"/>
                      </a:lnTo>
                      <a:lnTo>
                        <a:pt x="8" y="28"/>
                      </a:lnTo>
                      <a:lnTo>
                        <a:pt x="14" y="19"/>
                      </a:lnTo>
                      <a:lnTo>
                        <a:pt x="21" y="12"/>
                      </a:lnTo>
                      <a:lnTo>
                        <a:pt x="24" y="9"/>
                      </a:lnTo>
                      <a:lnTo>
                        <a:pt x="29" y="6"/>
                      </a:lnTo>
                      <a:lnTo>
                        <a:pt x="33" y="5"/>
                      </a:lnTo>
                      <a:lnTo>
                        <a:pt x="43" y="1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4" y="3"/>
                      </a:lnTo>
                      <a:lnTo>
                        <a:pt x="70" y="6"/>
                      </a:lnTo>
                      <a:lnTo>
                        <a:pt x="73" y="6"/>
                      </a:lnTo>
                      <a:lnTo>
                        <a:pt x="76" y="9"/>
                      </a:lnTo>
                      <a:lnTo>
                        <a:pt x="83" y="14"/>
                      </a:lnTo>
                      <a:lnTo>
                        <a:pt x="88" y="20"/>
                      </a:lnTo>
                      <a:lnTo>
                        <a:pt x="89" y="20"/>
                      </a:lnTo>
                      <a:lnTo>
                        <a:pt x="91" y="26"/>
                      </a:lnTo>
                      <a:lnTo>
                        <a:pt x="94" y="33"/>
                      </a:lnTo>
                      <a:lnTo>
                        <a:pt x="97" y="41"/>
                      </a:lnTo>
                      <a:lnTo>
                        <a:pt x="99" y="42"/>
                      </a:lnTo>
                      <a:lnTo>
                        <a:pt x="99" y="45"/>
                      </a:lnTo>
                      <a:lnTo>
                        <a:pt x="100" y="50"/>
                      </a:lnTo>
                      <a:lnTo>
                        <a:pt x="102" y="63"/>
                      </a:lnTo>
                      <a:lnTo>
                        <a:pt x="102" y="77"/>
                      </a:lnTo>
                      <a:lnTo>
                        <a:pt x="104" y="80"/>
                      </a:lnTo>
                      <a:lnTo>
                        <a:pt x="102" y="85"/>
                      </a:lnTo>
                      <a:lnTo>
                        <a:pt x="102" y="94"/>
                      </a:lnTo>
                      <a:lnTo>
                        <a:pt x="100" y="108"/>
                      </a:lnTo>
                      <a:lnTo>
                        <a:pt x="97" y="122"/>
                      </a:lnTo>
                      <a:lnTo>
                        <a:pt x="97" y="124"/>
                      </a:lnTo>
                      <a:lnTo>
                        <a:pt x="96" y="127"/>
                      </a:lnTo>
                      <a:lnTo>
                        <a:pt x="92" y="133"/>
                      </a:lnTo>
                      <a:lnTo>
                        <a:pt x="88" y="141"/>
                      </a:lnTo>
                      <a:lnTo>
                        <a:pt x="81" y="149"/>
                      </a:lnTo>
                      <a:lnTo>
                        <a:pt x="80" y="149"/>
                      </a:lnTo>
                      <a:lnTo>
                        <a:pt x="76" y="150"/>
                      </a:lnTo>
                      <a:lnTo>
                        <a:pt x="73" y="154"/>
                      </a:lnTo>
                      <a:lnTo>
                        <a:pt x="64" y="157"/>
                      </a:lnTo>
                      <a:lnTo>
                        <a:pt x="53" y="158"/>
                      </a:lnTo>
                      <a:lnTo>
                        <a:pt x="51" y="158"/>
                      </a:lnTo>
                      <a:lnTo>
                        <a:pt x="46" y="158"/>
                      </a:lnTo>
                      <a:lnTo>
                        <a:pt x="40" y="158"/>
                      </a:lnTo>
                      <a:lnTo>
                        <a:pt x="27" y="154"/>
                      </a:lnTo>
                      <a:lnTo>
                        <a:pt x="17" y="146"/>
                      </a:lnTo>
                      <a:lnTo>
                        <a:pt x="16" y="143"/>
                      </a:lnTo>
                      <a:lnTo>
                        <a:pt x="13" y="139"/>
                      </a:lnTo>
                      <a:lnTo>
                        <a:pt x="8" y="132"/>
                      </a:lnTo>
                      <a:lnTo>
                        <a:pt x="1" y="113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493"/>
                <p:cNvSpPr>
                  <a:spLocks/>
                </p:cNvSpPr>
                <p:nvPr/>
              </p:nvSpPr>
              <p:spPr bwMode="auto">
                <a:xfrm>
                  <a:off x="7261009" y="4425024"/>
                  <a:ext cx="28731" cy="58372"/>
                </a:xfrm>
                <a:custGeom>
                  <a:avLst/>
                  <a:gdLst>
                    <a:gd name="T0" fmla="*/ 0 w 62"/>
                    <a:gd name="T1" fmla="*/ 64 h 127"/>
                    <a:gd name="T2" fmla="*/ 0 w 62"/>
                    <a:gd name="T3" fmla="*/ 70 h 127"/>
                    <a:gd name="T4" fmla="*/ 0 w 62"/>
                    <a:gd name="T5" fmla="*/ 81 h 127"/>
                    <a:gd name="T6" fmla="*/ 1 w 62"/>
                    <a:gd name="T7" fmla="*/ 100 h 127"/>
                    <a:gd name="T8" fmla="*/ 6 w 62"/>
                    <a:gd name="T9" fmla="*/ 113 h 127"/>
                    <a:gd name="T10" fmla="*/ 8 w 62"/>
                    <a:gd name="T11" fmla="*/ 114 h 127"/>
                    <a:gd name="T12" fmla="*/ 9 w 62"/>
                    <a:gd name="T13" fmla="*/ 117 h 127"/>
                    <a:gd name="T14" fmla="*/ 12 w 62"/>
                    <a:gd name="T15" fmla="*/ 120 h 127"/>
                    <a:gd name="T16" fmla="*/ 19 w 62"/>
                    <a:gd name="T17" fmla="*/ 125 h 127"/>
                    <a:gd name="T18" fmla="*/ 27 w 62"/>
                    <a:gd name="T19" fmla="*/ 127 h 127"/>
                    <a:gd name="T20" fmla="*/ 30 w 62"/>
                    <a:gd name="T21" fmla="*/ 127 h 127"/>
                    <a:gd name="T22" fmla="*/ 32 w 62"/>
                    <a:gd name="T23" fmla="*/ 127 h 127"/>
                    <a:gd name="T24" fmla="*/ 36 w 62"/>
                    <a:gd name="T25" fmla="*/ 127 h 127"/>
                    <a:gd name="T26" fmla="*/ 44 w 62"/>
                    <a:gd name="T27" fmla="*/ 123 h 127"/>
                    <a:gd name="T28" fmla="*/ 51 w 62"/>
                    <a:gd name="T29" fmla="*/ 117 h 127"/>
                    <a:gd name="T30" fmla="*/ 52 w 62"/>
                    <a:gd name="T31" fmla="*/ 114 h 127"/>
                    <a:gd name="T32" fmla="*/ 55 w 62"/>
                    <a:gd name="T33" fmla="*/ 106 h 127"/>
                    <a:gd name="T34" fmla="*/ 57 w 62"/>
                    <a:gd name="T35" fmla="*/ 100 h 127"/>
                    <a:gd name="T36" fmla="*/ 60 w 62"/>
                    <a:gd name="T37" fmla="*/ 81 h 127"/>
                    <a:gd name="T38" fmla="*/ 62 w 62"/>
                    <a:gd name="T39" fmla="*/ 64 h 127"/>
                    <a:gd name="T40" fmla="*/ 60 w 62"/>
                    <a:gd name="T41" fmla="*/ 58 h 127"/>
                    <a:gd name="T42" fmla="*/ 60 w 62"/>
                    <a:gd name="T43" fmla="*/ 47 h 127"/>
                    <a:gd name="T44" fmla="*/ 57 w 62"/>
                    <a:gd name="T45" fmla="*/ 28 h 127"/>
                    <a:gd name="T46" fmla="*/ 52 w 62"/>
                    <a:gd name="T47" fmla="*/ 15 h 127"/>
                    <a:gd name="T48" fmla="*/ 52 w 62"/>
                    <a:gd name="T49" fmla="*/ 12 h 127"/>
                    <a:gd name="T50" fmla="*/ 51 w 62"/>
                    <a:gd name="T51" fmla="*/ 10 h 127"/>
                    <a:gd name="T52" fmla="*/ 48 w 62"/>
                    <a:gd name="T53" fmla="*/ 7 h 127"/>
                    <a:gd name="T54" fmla="*/ 40 w 62"/>
                    <a:gd name="T55" fmla="*/ 3 h 127"/>
                    <a:gd name="T56" fmla="*/ 32 w 62"/>
                    <a:gd name="T57" fmla="*/ 1 h 127"/>
                    <a:gd name="T58" fmla="*/ 30 w 62"/>
                    <a:gd name="T59" fmla="*/ 0 h 127"/>
                    <a:gd name="T60" fmla="*/ 24 w 62"/>
                    <a:gd name="T61" fmla="*/ 1 h 127"/>
                    <a:gd name="T62" fmla="*/ 19 w 62"/>
                    <a:gd name="T63" fmla="*/ 3 h 127"/>
                    <a:gd name="T64" fmla="*/ 16 w 62"/>
                    <a:gd name="T65" fmla="*/ 4 h 127"/>
                    <a:gd name="T66" fmla="*/ 12 w 62"/>
                    <a:gd name="T67" fmla="*/ 7 h 127"/>
                    <a:gd name="T68" fmla="*/ 9 w 62"/>
                    <a:gd name="T69" fmla="*/ 10 h 127"/>
                    <a:gd name="T70" fmla="*/ 9 w 62"/>
                    <a:gd name="T71" fmla="*/ 12 h 127"/>
                    <a:gd name="T72" fmla="*/ 8 w 62"/>
                    <a:gd name="T73" fmla="*/ 15 h 127"/>
                    <a:gd name="T74" fmla="*/ 4 w 62"/>
                    <a:gd name="T75" fmla="*/ 21 h 127"/>
                    <a:gd name="T76" fmla="*/ 3 w 62"/>
                    <a:gd name="T77" fmla="*/ 28 h 127"/>
                    <a:gd name="T78" fmla="*/ 0 w 62"/>
                    <a:gd name="T79" fmla="*/ 47 h 127"/>
                    <a:gd name="T80" fmla="*/ 0 w 62"/>
                    <a:gd name="T81" fmla="*/ 64 h 127"/>
                    <a:gd name="T82" fmla="*/ 0 w 62"/>
                    <a:gd name="T83" fmla="*/ 64 h 127"/>
                    <a:gd name="T84" fmla="*/ 0 w 62"/>
                    <a:gd name="T85" fmla="*/ 64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2" h="127">
                      <a:moveTo>
                        <a:pt x="0" y="64"/>
                      </a:moveTo>
                      <a:lnTo>
                        <a:pt x="0" y="70"/>
                      </a:lnTo>
                      <a:lnTo>
                        <a:pt x="0" y="81"/>
                      </a:lnTo>
                      <a:lnTo>
                        <a:pt x="1" y="100"/>
                      </a:lnTo>
                      <a:lnTo>
                        <a:pt x="6" y="113"/>
                      </a:lnTo>
                      <a:lnTo>
                        <a:pt x="8" y="114"/>
                      </a:lnTo>
                      <a:lnTo>
                        <a:pt x="9" y="117"/>
                      </a:lnTo>
                      <a:lnTo>
                        <a:pt x="12" y="120"/>
                      </a:lnTo>
                      <a:lnTo>
                        <a:pt x="19" y="125"/>
                      </a:lnTo>
                      <a:lnTo>
                        <a:pt x="27" y="127"/>
                      </a:lnTo>
                      <a:lnTo>
                        <a:pt x="30" y="127"/>
                      </a:lnTo>
                      <a:lnTo>
                        <a:pt x="32" y="127"/>
                      </a:lnTo>
                      <a:lnTo>
                        <a:pt x="36" y="127"/>
                      </a:lnTo>
                      <a:lnTo>
                        <a:pt x="44" y="123"/>
                      </a:lnTo>
                      <a:lnTo>
                        <a:pt x="51" y="117"/>
                      </a:lnTo>
                      <a:lnTo>
                        <a:pt x="52" y="114"/>
                      </a:lnTo>
                      <a:lnTo>
                        <a:pt x="55" y="106"/>
                      </a:lnTo>
                      <a:lnTo>
                        <a:pt x="57" y="100"/>
                      </a:lnTo>
                      <a:lnTo>
                        <a:pt x="60" y="81"/>
                      </a:lnTo>
                      <a:lnTo>
                        <a:pt x="62" y="64"/>
                      </a:lnTo>
                      <a:lnTo>
                        <a:pt x="60" y="58"/>
                      </a:lnTo>
                      <a:lnTo>
                        <a:pt x="60" y="47"/>
                      </a:lnTo>
                      <a:lnTo>
                        <a:pt x="57" y="28"/>
                      </a:lnTo>
                      <a:lnTo>
                        <a:pt x="52" y="15"/>
                      </a:lnTo>
                      <a:lnTo>
                        <a:pt x="52" y="12"/>
                      </a:lnTo>
                      <a:lnTo>
                        <a:pt x="51" y="10"/>
                      </a:lnTo>
                      <a:lnTo>
                        <a:pt x="48" y="7"/>
                      </a:lnTo>
                      <a:lnTo>
                        <a:pt x="40" y="3"/>
                      </a:lnTo>
                      <a:lnTo>
                        <a:pt x="32" y="1"/>
                      </a:lnTo>
                      <a:lnTo>
                        <a:pt x="30" y="0"/>
                      </a:lnTo>
                      <a:lnTo>
                        <a:pt x="24" y="1"/>
                      </a:lnTo>
                      <a:lnTo>
                        <a:pt x="19" y="3"/>
                      </a:lnTo>
                      <a:lnTo>
                        <a:pt x="16" y="4"/>
                      </a:lnTo>
                      <a:lnTo>
                        <a:pt x="12" y="7"/>
                      </a:lnTo>
                      <a:lnTo>
                        <a:pt x="9" y="10"/>
                      </a:lnTo>
                      <a:lnTo>
                        <a:pt x="9" y="12"/>
                      </a:lnTo>
                      <a:lnTo>
                        <a:pt x="8" y="15"/>
                      </a:lnTo>
                      <a:lnTo>
                        <a:pt x="4" y="21"/>
                      </a:lnTo>
                      <a:lnTo>
                        <a:pt x="3" y="28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0" y="6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494"/>
                <p:cNvSpPr>
                  <a:spLocks/>
                </p:cNvSpPr>
                <p:nvPr/>
              </p:nvSpPr>
              <p:spPr bwMode="auto">
                <a:xfrm>
                  <a:off x="6778140" y="4303648"/>
                  <a:ext cx="27804" cy="71343"/>
                </a:xfrm>
                <a:custGeom>
                  <a:avLst/>
                  <a:gdLst>
                    <a:gd name="T0" fmla="*/ 59 w 59"/>
                    <a:gd name="T1" fmla="*/ 156 h 156"/>
                    <a:gd name="T2" fmla="*/ 40 w 59"/>
                    <a:gd name="T3" fmla="*/ 156 h 156"/>
                    <a:gd name="T4" fmla="*/ 40 w 59"/>
                    <a:gd name="T5" fmla="*/ 35 h 156"/>
                    <a:gd name="T6" fmla="*/ 38 w 59"/>
                    <a:gd name="T7" fmla="*/ 37 h 156"/>
                    <a:gd name="T8" fmla="*/ 35 w 59"/>
                    <a:gd name="T9" fmla="*/ 40 h 156"/>
                    <a:gd name="T10" fmla="*/ 29 w 59"/>
                    <a:gd name="T11" fmla="*/ 44 h 156"/>
                    <a:gd name="T12" fmla="*/ 22 w 59"/>
                    <a:gd name="T13" fmla="*/ 49 h 156"/>
                    <a:gd name="T14" fmla="*/ 21 w 59"/>
                    <a:gd name="T15" fmla="*/ 49 h 156"/>
                    <a:gd name="T16" fmla="*/ 18 w 59"/>
                    <a:gd name="T17" fmla="*/ 51 h 156"/>
                    <a:gd name="T18" fmla="*/ 14 w 59"/>
                    <a:gd name="T19" fmla="*/ 52 h 156"/>
                    <a:gd name="T20" fmla="*/ 8 w 59"/>
                    <a:gd name="T21" fmla="*/ 55 h 156"/>
                    <a:gd name="T22" fmla="*/ 2 w 59"/>
                    <a:gd name="T23" fmla="*/ 59 h 156"/>
                    <a:gd name="T24" fmla="*/ 0 w 59"/>
                    <a:gd name="T25" fmla="*/ 59 h 156"/>
                    <a:gd name="T26" fmla="*/ 0 w 59"/>
                    <a:gd name="T27" fmla="*/ 40 h 156"/>
                    <a:gd name="T28" fmla="*/ 6 w 59"/>
                    <a:gd name="T29" fmla="*/ 37 h 156"/>
                    <a:gd name="T30" fmla="*/ 16 w 59"/>
                    <a:gd name="T31" fmla="*/ 30 h 156"/>
                    <a:gd name="T32" fmla="*/ 26 w 59"/>
                    <a:gd name="T33" fmla="*/ 24 h 156"/>
                    <a:gd name="T34" fmla="*/ 29 w 59"/>
                    <a:gd name="T35" fmla="*/ 22 h 156"/>
                    <a:gd name="T36" fmla="*/ 30 w 59"/>
                    <a:gd name="T37" fmla="*/ 21 h 156"/>
                    <a:gd name="T38" fmla="*/ 33 w 59"/>
                    <a:gd name="T39" fmla="*/ 18 h 156"/>
                    <a:gd name="T40" fmla="*/ 40 w 59"/>
                    <a:gd name="T41" fmla="*/ 10 h 156"/>
                    <a:gd name="T42" fmla="*/ 45 w 59"/>
                    <a:gd name="T43" fmla="*/ 4 h 156"/>
                    <a:gd name="T44" fmla="*/ 46 w 59"/>
                    <a:gd name="T45" fmla="*/ 0 h 156"/>
                    <a:gd name="T46" fmla="*/ 59 w 59"/>
                    <a:gd name="T47" fmla="*/ 0 h 156"/>
                    <a:gd name="T48" fmla="*/ 59 w 59"/>
                    <a:gd name="T49" fmla="*/ 156 h 156"/>
                    <a:gd name="T50" fmla="*/ 59 w 59"/>
                    <a:gd name="T51" fmla="*/ 156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" h="156">
                      <a:moveTo>
                        <a:pt x="59" y="156"/>
                      </a:moveTo>
                      <a:lnTo>
                        <a:pt x="40" y="156"/>
                      </a:lnTo>
                      <a:lnTo>
                        <a:pt x="40" y="35"/>
                      </a:lnTo>
                      <a:lnTo>
                        <a:pt x="38" y="37"/>
                      </a:lnTo>
                      <a:lnTo>
                        <a:pt x="35" y="40"/>
                      </a:lnTo>
                      <a:lnTo>
                        <a:pt x="29" y="44"/>
                      </a:lnTo>
                      <a:lnTo>
                        <a:pt x="22" y="49"/>
                      </a:lnTo>
                      <a:lnTo>
                        <a:pt x="21" y="49"/>
                      </a:lnTo>
                      <a:lnTo>
                        <a:pt x="18" y="51"/>
                      </a:lnTo>
                      <a:lnTo>
                        <a:pt x="14" y="52"/>
                      </a:lnTo>
                      <a:lnTo>
                        <a:pt x="8" y="55"/>
                      </a:lnTo>
                      <a:lnTo>
                        <a:pt x="2" y="59"/>
                      </a:lnTo>
                      <a:lnTo>
                        <a:pt x="0" y="59"/>
                      </a:lnTo>
                      <a:lnTo>
                        <a:pt x="0" y="40"/>
                      </a:lnTo>
                      <a:lnTo>
                        <a:pt x="6" y="37"/>
                      </a:lnTo>
                      <a:lnTo>
                        <a:pt x="16" y="30"/>
                      </a:lnTo>
                      <a:lnTo>
                        <a:pt x="26" y="24"/>
                      </a:lnTo>
                      <a:lnTo>
                        <a:pt x="29" y="22"/>
                      </a:lnTo>
                      <a:lnTo>
                        <a:pt x="30" y="21"/>
                      </a:lnTo>
                      <a:lnTo>
                        <a:pt x="33" y="18"/>
                      </a:lnTo>
                      <a:lnTo>
                        <a:pt x="40" y="10"/>
                      </a:lnTo>
                      <a:lnTo>
                        <a:pt x="45" y="4"/>
                      </a:lnTo>
                      <a:lnTo>
                        <a:pt x="46" y="0"/>
                      </a:lnTo>
                      <a:lnTo>
                        <a:pt x="59" y="0"/>
                      </a:lnTo>
                      <a:lnTo>
                        <a:pt x="59" y="156"/>
                      </a:lnTo>
                      <a:lnTo>
                        <a:pt x="59" y="1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5" name="Freeform 495"/>
                <p:cNvSpPr>
                  <a:spLocks noEditPoints="1"/>
                </p:cNvSpPr>
                <p:nvPr/>
              </p:nvSpPr>
              <p:spPr bwMode="auto">
                <a:xfrm>
                  <a:off x="6837456" y="4303648"/>
                  <a:ext cx="47267" cy="73196"/>
                </a:xfrm>
                <a:custGeom>
                  <a:avLst/>
                  <a:gdLst>
                    <a:gd name="T0" fmla="*/ 24 w 104"/>
                    <a:gd name="T1" fmla="*/ 71 h 159"/>
                    <a:gd name="T2" fmla="*/ 13 w 104"/>
                    <a:gd name="T3" fmla="*/ 60 h 159"/>
                    <a:gd name="T4" fmla="*/ 6 w 104"/>
                    <a:gd name="T5" fmla="*/ 48 h 159"/>
                    <a:gd name="T6" fmla="*/ 6 w 104"/>
                    <a:gd name="T7" fmla="*/ 33 h 159"/>
                    <a:gd name="T8" fmla="*/ 19 w 104"/>
                    <a:gd name="T9" fmla="*/ 13 h 159"/>
                    <a:gd name="T10" fmla="*/ 35 w 104"/>
                    <a:gd name="T11" fmla="*/ 4 h 159"/>
                    <a:gd name="T12" fmla="*/ 61 w 104"/>
                    <a:gd name="T13" fmla="*/ 2 h 159"/>
                    <a:gd name="T14" fmla="*/ 85 w 104"/>
                    <a:gd name="T15" fmla="*/ 13 h 159"/>
                    <a:gd name="T16" fmla="*/ 94 w 104"/>
                    <a:gd name="T17" fmla="*/ 29 h 159"/>
                    <a:gd name="T18" fmla="*/ 96 w 104"/>
                    <a:gd name="T19" fmla="*/ 48 h 159"/>
                    <a:gd name="T20" fmla="*/ 91 w 104"/>
                    <a:gd name="T21" fmla="*/ 60 h 159"/>
                    <a:gd name="T22" fmla="*/ 83 w 104"/>
                    <a:gd name="T23" fmla="*/ 69 h 159"/>
                    <a:gd name="T24" fmla="*/ 81 w 104"/>
                    <a:gd name="T25" fmla="*/ 76 h 159"/>
                    <a:gd name="T26" fmla="*/ 96 w 104"/>
                    <a:gd name="T27" fmla="*/ 88 h 159"/>
                    <a:gd name="T28" fmla="*/ 102 w 104"/>
                    <a:gd name="T29" fmla="*/ 106 h 159"/>
                    <a:gd name="T30" fmla="*/ 102 w 104"/>
                    <a:gd name="T31" fmla="*/ 123 h 159"/>
                    <a:gd name="T32" fmla="*/ 89 w 104"/>
                    <a:gd name="T33" fmla="*/ 146 h 159"/>
                    <a:gd name="T34" fmla="*/ 69 w 104"/>
                    <a:gd name="T35" fmla="*/ 157 h 159"/>
                    <a:gd name="T36" fmla="*/ 48 w 104"/>
                    <a:gd name="T37" fmla="*/ 159 h 159"/>
                    <a:gd name="T38" fmla="*/ 16 w 104"/>
                    <a:gd name="T39" fmla="*/ 150 h 159"/>
                    <a:gd name="T40" fmla="*/ 8 w 104"/>
                    <a:gd name="T41" fmla="*/ 140 h 159"/>
                    <a:gd name="T42" fmla="*/ 0 w 104"/>
                    <a:gd name="T43" fmla="*/ 112 h 159"/>
                    <a:gd name="T44" fmla="*/ 2 w 104"/>
                    <a:gd name="T45" fmla="*/ 96 h 159"/>
                    <a:gd name="T46" fmla="*/ 11 w 104"/>
                    <a:gd name="T47" fmla="*/ 82 h 159"/>
                    <a:gd name="T48" fmla="*/ 30 w 104"/>
                    <a:gd name="T49" fmla="*/ 73 h 159"/>
                    <a:gd name="T50" fmla="*/ 27 w 104"/>
                    <a:gd name="T51" fmla="*/ 40 h 159"/>
                    <a:gd name="T52" fmla="*/ 29 w 104"/>
                    <a:gd name="T53" fmla="*/ 52 h 159"/>
                    <a:gd name="T54" fmla="*/ 37 w 104"/>
                    <a:gd name="T55" fmla="*/ 62 h 159"/>
                    <a:gd name="T56" fmla="*/ 53 w 104"/>
                    <a:gd name="T57" fmla="*/ 65 h 159"/>
                    <a:gd name="T58" fmla="*/ 64 w 104"/>
                    <a:gd name="T59" fmla="*/ 63 h 159"/>
                    <a:gd name="T60" fmla="*/ 73 w 104"/>
                    <a:gd name="T61" fmla="*/ 55 h 159"/>
                    <a:gd name="T62" fmla="*/ 78 w 104"/>
                    <a:gd name="T63" fmla="*/ 41 h 159"/>
                    <a:gd name="T64" fmla="*/ 73 w 104"/>
                    <a:gd name="T65" fmla="*/ 29 h 159"/>
                    <a:gd name="T66" fmla="*/ 59 w 104"/>
                    <a:gd name="T67" fmla="*/ 18 h 159"/>
                    <a:gd name="T68" fmla="*/ 46 w 104"/>
                    <a:gd name="T69" fmla="*/ 18 h 159"/>
                    <a:gd name="T70" fmla="*/ 34 w 104"/>
                    <a:gd name="T71" fmla="*/ 24 h 159"/>
                    <a:gd name="T72" fmla="*/ 27 w 104"/>
                    <a:gd name="T73" fmla="*/ 33 h 159"/>
                    <a:gd name="T74" fmla="*/ 27 w 104"/>
                    <a:gd name="T75" fmla="*/ 40 h 159"/>
                    <a:gd name="T76" fmla="*/ 21 w 104"/>
                    <a:gd name="T77" fmla="*/ 113 h 159"/>
                    <a:gd name="T78" fmla="*/ 22 w 104"/>
                    <a:gd name="T79" fmla="*/ 128 h 159"/>
                    <a:gd name="T80" fmla="*/ 29 w 104"/>
                    <a:gd name="T81" fmla="*/ 137 h 159"/>
                    <a:gd name="T82" fmla="*/ 38 w 104"/>
                    <a:gd name="T83" fmla="*/ 142 h 159"/>
                    <a:gd name="T84" fmla="*/ 53 w 104"/>
                    <a:gd name="T85" fmla="*/ 143 h 159"/>
                    <a:gd name="T86" fmla="*/ 66 w 104"/>
                    <a:gd name="T87" fmla="*/ 142 h 159"/>
                    <a:gd name="T88" fmla="*/ 78 w 104"/>
                    <a:gd name="T89" fmla="*/ 131 h 159"/>
                    <a:gd name="T90" fmla="*/ 85 w 104"/>
                    <a:gd name="T91" fmla="*/ 112 h 159"/>
                    <a:gd name="T92" fmla="*/ 78 w 104"/>
                    <a:gd name="T93" fmla="*/ 96 h 159"/>
                    <a:gd name="T94" fmla="*/ 66 w 104"/>
                    <a:gd name="T95" fmla="*/ 85 h 159"/>
                    <a:gd name="T96" fmla="*/ 45 w 104"/>
                    <a:gd name="T97" fmla="*/ 82 h 159"/>
                    <a:gd name="T98" fmla="*/ 29 w 104"/>
                    <a:gd name="T99" fmla="*/ 90 h 159"/>
                    <a:gd name="T100" fmla="*/ 21 w 104"/>
                    <a:gd name="T101" fmla="*/ 102 h 159"/>
                    <a:gd name="T102" fmla="*/ 21 w 104"/>
                    <a:gd name="T103" fmla="*/ 112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4" y="71"/>
                      </a:lnTo>
                      <a:lnTo>
                        <a:pt x="18" y="66"/>
                      </a:lnTo>
                      <a:lnTo>
                        <a:pt x="13" y="62"/>
                      </a:lnTo>
                      <a:lnTo>
                        <a:pt x="13" y="60"/>
                      </a:lnTo>
                      <a:lnTo>
                        <a:pt x="10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10" y="24"/>
                      </a:lnTo>
                      <a:lnTo>
                        <a:pt x="16" y="16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4"/>
                      </a:lnTo>
                      <a:lnTo>
                        <a:pt x="48" y="2"/>
                      </a:lnTo>
                      <a:lnTo>
                        <a:pt x="51" y="0"/>
                      </a:lnTo>
                      <a:lnTo>
                        <a:pt x="61" y="2"/>
                      </a:lnTo>
                      <a:lnTo>
                        <a:pt x="66" y="4"/>
                      </a:lnTo>
                      <a:lnTo>
                        <a:pt x="77" y="8"/>
                      </a:lnTo>
                      <a:lnTo>
                        <a:pt x="85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6" y="40"/>
                      </a:lnTo>
                      <a:lnTo>
                        <a:pt x="97" y="41"/>
                      </a:lnTo>
                      <a:lnTo>
                        <a:pt x="96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8" y="65"/>
                      </a:lnTo>
                      <a:lnTo>
                        <a:pt x="83" y="69"/>
                      </a:lnTo>
                      <a:lnTo>
                        <a:pt x="77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8" y="80"/>
                      </a:lnTo>
                      <a:lnTo>
                        <a:pt x="94" y="87"/>
                      </a:lnTo>
                      <a:lnTo>
                        <a:pt x="96" y="88"/>
                      </a:lnTo>
                      <a:lnTo>
                        <a:pt x="99" y="95"/>
                      </a:lnTo>
                      <a:lnTo>
                        <a:pt x="101" y="98"/>
                      </a:lnTo>
                      <a:lnTo>
                        <a:pt x="102" y="106"/>
                      </a:lnTo>
                      <a:lnTo>
                        <a:pt x="104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9" y="157"/>
                      </a:lnTo>
                      <a:lnTo>
                        <a:pt x="56" y="159"/>
                      </a:lnTo>
                      <a:lnTo>
                        <a:pt x="53" y="159"/>
                      </a:lnTo>
                      <a:lnTo>
                        <a:pt x="48" y="159"/>
                      </a:lnTo>
                      <a:lnTo>
                        <a:pt x="40" y="159"/>
                      </a:lnTo>
                      <a:lnTo>
                        <a:pt x="27" y="156"/>
                      </a:lnTo>
                      <a:lnTo>
                        <a:pt x="16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2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2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  <a:close/>
                      <a:moveTo>
                        <a:pt x="27" y="40"/>
                      </a:moveTo>
                      <a:lnTo>
                        <a:pt x="27" y="43"/>
                      </a:lnTo>
                      <a:lnTo>
                        <a:pt x="27" y="46"/>
                      </a:lnTo>
                      <a:lnTo>
                        <a:pt x="29" y="52"/>
                      </a:lnTo>
                      <a:lnTo>
                        <a:pt x="32" y="59"/>
                      </a:lnTo>
                      <a:lnTo>
                        <a:pt x="34" y="59"/>
                      </a:lnTo>
                      <a:lnTo>
                        <a:pt x="37" y="62"/>
                      </a:lnTo>
                      <a:lnTo>
                        <a:pt x="40" y="63"/>
                      </a:lnTo>
                      <a:lnTo>
                        <a:pt x="46" y="65"/>
                      </a:lnTo>
                      <a:lnTo>
                        <a:pt x="53" y="65"/>
                      </a:lnTo>
                      <a:lnTo>
                        <a:pt x="54" y="65"/>
                      </a:lnTo>
                      <a:lnTo>
                        <a:pt x="58" y="65"/>
                      </a:lnTo>
                      <a:lnTo>
                        <a:pt x="64" y="63"/>
                      </a:lnTo>
                      <a:lnTo>
                        <a:pt x="69" y="60"/>
                      </a:lnTo>
                      <a:lnTo>
                        <a:pt x="70" y="59"/>
                      </a:lnTo>
                      <a:lnTo>
                        <a:pt x="73" y="55"/>
                      </a:lnTo>
                      <a:lnTo>
                        <a:pt x="77" y="49"/>
                      </a:lnTo>
                      <a:lnTo>
                        <a:pt x="77" y="43"/>
                      </a:lnTo>
                      <a:lnTo>
                        <a:pt x="78" y="41"/>
                      </a:lnTo>
                      <a:lnTo>
                        <a:pt x="77" y="37"/>
                      </a:lnTo>
                      <a:lnTo>
                        <a:pt x="77" y="33"/>
                      </a:lnTo>
                      <a:lnTo>
                        <a:pt x="73" y="29"/>
                      </a:lnTo>
                      <a:lnTo>
                        <a:pt x="70" y="24"/>
                      </a:lnTo>
                      <a:lnTo>
                        <a:pt x="66" y="21"/>
                      </a:lnTo>
                      <a:lnTo>
                        <a:pt x="59" y="18"/>
                      </a:lnTo>
                      <a:lnTo>
                        <a:pt x="53" y="18"/>
                      </a:lnTo>
                      <a:lnTo>
                        <a:pt x="53" y="16"/>
                      </a:lnTo>
                      <a:lnTo>
                        <a:pt x="46" y="18"/>
                      </a:lnTo>
                      <a:lnTo>
                        <a:pt x="43" y="18"/>
                      </a:lnTo>
                      <a:lnTo>
                        <a:pt x="37" y="21"/>
                      </a:lnTo>
                      <a:lnTo>
                        <a:pt x="34" y="24"/>
                      </a:lnTo>
                      <a:lnTo>
                        <a:pt x="32" y="26"/>
                      </a:lnTo>
                      <a:lnTo>
                        <a:pt x="30" y="29"/>
                      </a:lnTo>
                      <a:lnTo>
                        <a:pt x="27" y="33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close/>
                      <a:moveTo>
                        <a:pt x="21" y="112"/>
                      </a:moveTo>
                      <a:lnTo>
                        <a:pt x="21" y="113"/>
                      </a:lnTo>
                      <a:lnTo>
                        <a:pt x="21" y="117"/>
                      </a:lnTo>
                      <a:lnTo>
                        <a:pt x="21" y="121"/>
                      </a:lnTo>
                      <a:lnTo>
                        <a:pt x="22" y="128"/>
                      </a:lnTo>
                      <a:lnTo>
                        <a:pt x="24" y="128"/>
                      </a:lnTo>
                      <a:lnTo>
                        <a:pt x="26" y="132"/>
                      </a:lnTo>
                      <a:lnTo>
                        <a:pt x="29" y="137"/>
                      </a:lnTo>
                      <a:lnTo>
                        <a:pt x="34" y="140"/>
                      </a:lnTo>
                      <a:lnTo>
                        <a:pt x="35" y="140"/>
                      </a:lnTo>
                      <a:lnTo>
                        <a:pt x="38" y="142"/>
                      </a:lnTo>
                      <a:lnTo>
                        <a:pt x="45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4" y="143"/>
                      </a:lnTo>
                      <a:lnTo>
                        <a:pt x="58" y="143"/>
                      </a:lnTo>
                      <a:lnTo>
                        <a:pt x="66" y="142"/>
                      </a:lnTo>
                      <a:lnTo>
                        <a:pt x="72" y="137"/>
                      </a:lnTo>
                      <a:lnTo>
                        <a:pt x="75" y="135"/>
                      </a:lnTo>
                      <a:lnTo>
                        <a:pt x="78" y="131"/>
                      </a:lnTo>
                      <a:lnTo>
                        <a:pt x="80" y="128"/>
                      </a:lnTo>
                      <a:lnTo>
                        <a:pt x="83" y="120"/>
                      </a:lnTo>
                      <a:lnTo>
                        <a:pt x="85" y="112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90"/>
                      </a:lnTo>
                      <a:lnTo>
                        <a:pt x="69" y="87"/>
                      </a:lnTo>
                      <a:lnTo>
                        <a:pt x="66" y="85"/>
                      </a:lnTo>
                      <a:lnTo>
                        <a:pt x="58" y="82"/>
                      </a:lnTo>
                      <a:lnTo>
                        <a:pt x="51" y="80"/>
                      </a:lnTo>
                      <a:lnTo>
                        <a:pt x="45" y="82"/>
                      </a:lnTo>
                      <a:lnTo>
                        <a:pt x="40" y="84"/>
                      </a:lnTo>
                      <a:lnTo>
                        <a:pt x="34" y="87"/>
                      </a:lnTo>
                      <a:lnTo>
                        <a:pt x="29" y="90"/>
                      </a:lnTo>
                      <a:lnTo>
                        <a:pt x="27" y="93"/>
                      </a:lnTo>
                      <a:lnTo>
                        <a:pt x="24" y="96"/>
                      </a:lnTo>
                      <a:lnTo>
                        <a:pt x="21" y="102"/>
                      </a:lnTo>
                      <a:lnTo>
                        <a:pt x="21" y="110"/>
                      </a:lnTo>
                      <a:lnTo>
                        <a:pt x="21" y="112"/>
                      </a:lnTo>
                      <a:lnTo>
                        <a:pt x="21" y="112"/>
                      </a:lnTo>
                      <a:lnTo>
                        <a:pt x="21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6" name="Freeform 496"/>
                <p:cNvSpPr>
                  <a:spLocks/>
                </p:cNvSpPr>
                <p:nvPr/>
              </p:nvSpPr>
              <p:spPr bwMode="auto">
                <a:xfrm>
                  <a:off x="6837456" y="4303648"/>
                  <a:ext cx="47267" cy="73196"/>
                </a:xfrm>
                <a:custGeom>
                  <a:avLst/>
                  <a:gdLst>
                    <a:gd name="T0" fmla="*/ 27 w 104"/>
                    <a:gd name="T1" fmla="*/ 73 h 159"/>
                    <a:gd name="T2" fmla="*/ 18 w 104"/>
                    <a:gd name="T3" fmla="*/ 66 h 159"/>
                    <a:gd name="T4" fmla="*/ 13 w 104"/>
                    <a:gd name="T5" fmla="*/ 60 h 159"/>
                    <a:gd name="T6" fmla="*/ 8 w 104"/>
                    <a:gd name="T7" fmla="*/ 54 h 159"/>
                    <a:gd name="T8" fmla="*/ 6 w 104"/>
                    <a:gd name="T9" fmla="*/ 41 h 159"/>
                    <a:gd name="T10" fmla="*/ 6 w 104"/>
                    <a:gd name="T11" fmla="*/ 33 h 159"/>
                    <a:gd name="T12" fmla="*/ 16 w 104"/>
                    <a:gd name="T13" fmla="*/ 16 h 159"/>
                    <a:gd name="T14" fmla="*/ 21 w 104"/>
                    <a:gd name="T15" fmla="*/ 11 h 159"/>
                    <a:gd name="T16" fmla="*/ 35 w 104"/>
                    <a:gd name="T17" fmla="*/ 4 h 159"/>
                    <a:gd name="T18" fmla="*/ 51 w 104"/>
                    <a:gd name="T19" fmla="*/ 0 h 159"/>
                    <a:gd name="T20" fmla="*/ 66 w 104"/>
                    <a:gd name="T21" fmla="*/ 4 h 159"/>
                    <a:gd name="T22" fmla="*/ 85 w 104"/>
                    <a:gd name="T23" fmla="*/ 13 h 159"/>
                    <a:gd name="T24" fmla="*/ 89 w 104"/>
                    <a:gd name="T25" fmla="*/ 19 h 159"/>
                    <a:gd name="T26" fmla="*/ 96 w 104"/>
                    <a:gd name="T27" fmla="*/ 40 h 159"/>
                    <a:gd name="T28" fmla="*/ 96 w 104"/>
                    <a:gd name="T29" fmla="*/ 48 h 159"/>
                    <a:gd name="T30" fmla="*/ 91 w 104"/>
                    <a:gd name="T31" fmla="*/ 60 h 159"/>
                    <a:gd name="T32" fmla="*/ 89 w 104"/>
                    <a:gd name="T33" fmla="*/ 62 h 159"/>
                    <a:gd name="T34" fmla="*/ 83 w 104"/>
                    <a:gd name="T35" fmla="*/ 69 h 159"/>
                    <a:gd name="T36" fmla="*/ 75 w 104"/>
                    <a:gd name="T37" fmla="*/ 73 h 159"/>
                    <a:gd name="T38" fmla="*/ 88 w 104"/>
                    <a:gd name="T39" fmla="*/ 80 h 159"/>
                    <a:gd name="T40" fmla="*/ 96 w 104"/>
                    <a:gd name="T41" fmla="*/ 88 h 159"/>
                    <a:gd name="T42" fmla="*/ 101 w 104"/>
                    <a:gd name="T43" fmla="*/ 98 h 159"/>
                    <a:gd name="T44" fmla="*/ 104 w 104"/>
                    <a:gd name="T45" fmla="*/ 112 h 159"/>
                    <a:gd name="T46" fmla="*/ 102 w 104"/>
                    <a:gd name="T47" fmla="*/ 123 h 159"/>
                    <a:gd name="T48" fmla="*/ 91 w 104"/>
                    <a:gd name="T49" fmla="*/ 145 h 159"/>
                    <a:gd name="T50" fmla="*/ 86 w 104"/>
                    <a:gd name="T51" fmla="*/ 150 h 159"/>
                    <a:gd name="T52" fmla="*/ 69 w 104"/>
                    <a:gd name="T53" fmla="*/ 157 h 159"/>
                    <a:gd name="T54" fmla="*/ 53 w 104"/>
                    <a:gd name="T55" fmla="*/ 159 h 159"/>
                    <a:gd name="T56" fmla="*/ 40 w 104"/>
                    <a:gd name="T57" fmla="*/ 159 h 159"/>
                    <a:gd name="T58" fmla="*/ 16 w 104"/>
                    <a:gd name="T59" fmla="*/ 150 h 159"/>
                    <a:gd name="T60" fmla="*/ 11 w 104"/>
                    <a:gd name="T61" fmla="*/ 145 h 159"/>
                    <a:gd name="T62" fmla="*/ 2 w 104"/>
                    <a:gd name="T63" fmla="*/ 129 h 159"/>
                    <a:gd name="T64" fmla="*/ 0 w 104"/>
                    <a:gd name="T65" fmla="*/ 112 h 159"/>
                    <a:gd name="T66" fmla="*/ 0 w 104"/>
                    <a:gd name="T67" fmla="*/ 106 h 159"/>
                    <a:gd name="T68" fmla="*/ 6 w 104"/>
                    <a:gd name="T69" fmla="*/ 90 h 159"/>
                    <a:gd name="T70" fmla="*/ 11 w 104"/>
                    <a:gd name="T71" fmla="*/ 82 h 159"/>
                    <a:gd name="T72" fmla="*/ 22 w 104"/>
                    <a:gd name="T73" fmla="*/ 76 h 159"/>
                    <a:gd name="T74" fmla="*/ 30 w 104"/>
                    <a:gd name="T75" fmla="*/ 7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4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4" y="71"/>
                      </a:lnTo>
                      <a:lnTo>
                        <a:pt x="18" y="66"/>
                      </a:lnTo>
                      <a:lnTo>
                        <a:pt x="13" y="62"/>
                      </a:lnTo>
                      <a:lnTo>
                        <a:pt x="13" y="60"/>
                      </a:lnTo>
                      <a:lnTo>
                        <a:pt x="10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10" y="24"/>
                      </a:lnTo>
                      <a:lnTo>
                        <a:pt x="16" y="16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4"/>
                      </a:lnTo>
                      <a:lnTo>
                        <a:pt x="48" y="2"/>
                      </a:lnTo>
                      <a:lnTo>
                        <a:pt x="51" y="0"/>
                      </a:lnTo>
                      <a:lnTo>
                        <a:pt x="61" y="2"/>
                      </a:lnTo>
                      <a:lnTo>
                        <a:pt x="66" y="4"/>
                      </a:lnTo>
                      <a:lnTo>
                        <a:pt x="77" y="8"/>
                      </a:lnTo>
                      <a:lnTo>
                        <a:pt x="85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6" y="40"/>
                      </a:lnTo>
                      <a:lnTo>
                        <a:pt x="97" y="41"/>
                      </a:lnTo>
                      <a:lnTo>
                        <a:pt x="96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8" y="65"/>
                      </a:lnTo>
                      <a:lnTo>
                        <a:pt x="83" y="69"/>
                      </a:lnTo>
                      <a:lnTo>
                        <a:pt x="77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8" y="80"/>
                      </a:lnTo>
                      <a:lnTo>
                        <a:pt x="94" y="87"/>
                      </a:lnTo>
                      <a:lnTo>
                        <a:pt x="96" y="88"/>
                      </a:lnTo>
                      <a:lnTo>
                        <a:pt x="99" y="95"/>
                      </a:lnTo>
                      <a:lnTo>
                        <a:pt x="101" y="98"/>
                      </a:lnTo>
                      <a:lnTo>
                        <a:pt x="102" y="106"/>
                      </a:lnTo>
                      <a:lnTo>
                        <a:pt x="104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9" y="157"/>
                      </a:lnTo>
                      <a:lnTo>
                        <a:pt x="56" y="159"/>
                      </a:lnTo>
                      <a:lnTo>
                        <a:pt x="53" y="159"/>
                      </a:lnTo>
                      <a:lnTo>
                        <a:pt x="48" y="159"/>
                      </a:lnTo>
                      <a:lnTo>
                        <a:pt x="40" y="159"/>
                      </a:lnTo>
                      <a:lnTo>
                        <a:pt x="27" y="156"/>
                      </a:lnTo>
                      <a:lnTo>
                        <a:pt x="16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2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2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7" name="Freeform 497"/>
                <p:cNvSpPr>
                  <a:spLocks/>
                </p:cNvSpPr>
                <p:nvPr/>
              </p:nvSpPr>
              <p:spPr bwMode="auto">
                <a:xfrm>
                  <a:off x="6849505" y="4311060"/>
                  <a:ext cx="24097" cy="22237"/>
                </a:xfrm>
                <a:custGeom>
                  <a:avLst/>
                  <a:gdLst>
                    <a:gd name="T0" fmla="*/ 0 w 51"/>
                    <a:gd name="T1" fmla="*/ 24 h 49"/>
                    <a:gd name="T2" fmla="*/ 0 w 51"/>
                    <a:gd name="T3" fmla="*/ 27 h 49"/>
                    <a:gd name="T4" fmla="*/ 0 w 51"/>
                    <a:gd name="T5" fmla="*/ 30 h 49"/>
                    <a:gd name="T6" fmla="*/ 2 w 51"/>
                    <a:gd name="T7" fmla="*/ 36 h 49"/>
                    <a:gd name="T8" fmla="*/ 5 w 51"/>
                    <a:gd name="T9" fmla="*/ 43 h 49"/>
                    <a:gd name="T10" fmla="*/ 7 w 51"/>
                    <a:gd name="T11" fmla="*/ 43 h 49"/>
                    <a:gd name="T12" fmla="*/ 10 w 51"/>
                    <a:gd name="T13" fmla="*/ 46 h 49"/>
                    <a:gd name="T14" fmla="*/ 13 w 51"/>
                    <a:gd name="T15" fmla="*/ 47 h 49"/>
                    <a:gd name="T16" fmla="*/ 19 w 51"/>
                    <a:gd name="T17" fmla="*/ 49 h 49"/>
                    <a:gd name="T18" fmla="*/ 26 w 51"/>
                    <a:gd name="T19" fmla="*/ 49 h 49"/>
                    <a:gd name="T20" fmla="*/ 27 w 51"/>
                    <a:gd name="T21" fmla="*/ 49 h 49"/>
                    <a:gd name="T22" fmla="*/ 31 w 51"/>
                    <a:gd name="T23" fmla="*/ 49 h 49"/>
                    <a:gd name="T24" fmla="*/ 37 w 51"/>
                    <a:gd name="T25" fmla="*/ 47 h 49"/>
                    <a:gd name="T26" fmla="*/ 42 w 51"/>
                    <a:gd name="T27" fmla="*/ 44 h 49"/>
                    <a:gd name="T28" fmla="*/ 43 w 51"/>
                    <a:gd name="T29" fmla="*/ 43 h 49"/>
                    <a:gd name="T30" fmla="*/ 46 w 51"/>
                    <a:gd name="T31" fmla="*/ 39 h 49"/>
                    <a:gd name="T32" fmla="*/ 50 w 51"/>
                    <a:gd name="T33" fmla="*/ 33 h 49"/>
                    <a:gd name="T34" fmla="*/ 50 w 51"/>
                    <a:gd name="T35" fmla="*/ 27 h 49"/>
                    <a:gd name="T36" fmla="*/ 51 w 51"/>
                    <a:gd name="T37" fmla="*/ 25 h 49"/>
                    <a:gd name="T38" fmla="*/ 50 w 51"/>
                    <a:gd name="T39" fmla="*/ 21 h 49"/>
                    <a:gd name="T40" fmla="*/ 50 w 51"/>
                    <a:gd name="T41" fmla="*/ 17 h 49"/>
                    <a:gd name="T42" fmla="*/ 46 w 51"/>
                    <a:gd name="T43" fmla="*/ 13 h 49"/>
                    <a:gd name="T44" fmla="*/ 43 w 51"/>
                    <a:gd name="T45" fmla="*/ 8 h 49"/>
                    <a:gd name="T46" fmla="*/ 39 w 51"/>
                    <a:gd name="T47" fmla="*/ 5 h 49"/>
                    <a:gd name="T48" fmla="*/ 32 w 51"/>
                    <a:gd name="T49" fmla="*/ 2 h 49"/>
                    <a:gd name="T50" fmla="*/ 26 w 51"/>
                    <a:gd name="T51" fmla="*/ 2 h 49"/>
                    <a:gd name="T52" fmla="*/ 26 w 51"/>
                    <a:gd name="T53" fmla="*/ 0 h 49"/>
                    <a:gd name="T54" fmla="*/ 19 w 51"/>
                    <a:gd name="T55" fmla="*/ 2 h 49"/>
                    <a:gd name="T56" fmla="*/ 16 w 51"/>
                    <a:gd name="T57" fmla="*/ 2 h 49"/>
                    <a:gd name="T58" fmla="*/ 10 w 51"/>
                    <a:gd name="T59" fmla="*/ 5 h 49"/>
                    <a:gd name="T60" fmla="*/ 7 w 51"/>
                    <a:gd name="T61" fmla="*/ 8 h 49"/>
                    <a:gd name="T62" fmla="*/ 5 w 51"/>
                    <a:gd name="T63" fmla="*/ 10 h 49"/>
                    <a:gd name="T64" fmla="*/ 3 w 51"/>
                    <a:gd name="T65" fmla="*/ 13 h 49"/>
                    <a:gd name="T66" fmla="*/ 0 w 51"/>
                    <a:gd name="T67" fmla="*/ 17 h 49"/>
                    <a:gd name="T68" fmla="*/ 0 w 51"/>
                    <a:gd name="T69" fmla="*/ 24 h 49"/>
                    <a:gd name="T70" fmla="*/ 0 w 51"/>
                    <a:gd name="T71" fmla="*/ 24 h 49"/>
                    <a:gd name="T72" fmla="*/ 0 w 51"/>
                    <a:gd name="T73" fmla="*/ 24 h 49"/>
                    <a:gd name="T74" fmla="*/ 0 w 51"/>
                    <a:gd name="T75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9">
                      <a:moveTo>
                        <a:pt x="0" y="24"/>
                      </a:move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2" y="36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10" y="46"/>
                      </a:lnTo>
                      <a:lnTo>
                        <a:pt x="13" y="47"/>
                      </a:lnTo>
                      <a:lnTo>
                        <a:pt x="19" y="49"/>
                      </a:lnTo>
                      <a:lnTo>
                        <a:pt x="26" y="49"/>
                      </a:lnTo>
                      <a:lnTo>
                        <a:pt x="27" y="49"/>
                      </a:lnTo>
                      <a:lnTo>
                        <a:pt x="31" y="49"/>
                      </a:lnTo>
                      <a:lnTo>
                        <a:pt x="37" y="47"/>
                      </a:lnTo>
                      <a:lnTo>
                        <a:pt x="42" y="44"/>
                      </a:lnTo>
                      <a:lnTo>
                        <a:pt x="43" y="43"/>
                      </a:lnTo>
                      <a:lnTo>
                        <a:pt x="46" y="39"/>
                      </a:lnTo>
                      <a:lnTo>
                        <a:pt x="50" y="33"/>
                      </a:lnTo>
                      <a:lnTo>
                        <a:pt x="50" y="27"/>
                      </a:lnTo>
                      <a:lnTo>
                        <a:pt x="51" y="25"/>
                      </a:lnTo>
                      <a:lnTo>
                        <a:pt x="50" y="21"/>
                      </a:lnTo>
                      <a:lnTo>
                        <a:pt x="50" y="17"/>
                      </a:lnTo>
                      <a:lnTo>
                        <a:pt x="46" y="13"/>
                      </a:lnTo>
                      <a:lnTo>
                        <a:pt x="43" y="8"/>
                      </a:lnTo>
                      <a:lnTo>
                        <a:pt x="39" y="5"/>
                      </a:lnTo>
                      <a:lnTo>
                        <a:pt x="32" y="2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10" y="5"/>
                      </a:lnTo>
                      <a:lnTo>
                        <a:pt x="7" y="8"/>
                      </a:lnTo>
                      <a:lnTo>
                        <a:pt x="5" y="10"/>
                      </a:lnTo>
                      <a:lnTo>
                        <a:pt x="3" y="13"/>
                      </a:lnTo>
                      <a:lnTo>
                        <a:pt x="0" y="1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8" name="Freeform 498"/>
                <p:cNvSpPr>
                  <a:spLocks/>
                </p:cNvSpPr>
                <p:nvPr/>
              </p:nvSpPr>
              <p:spPr bwMode="auto">
                <a:xfrm>
                  <a:off x="6846724" y="4340709"/>
                  <a:ext cx="29658" cy="28723"/>
                </a:xfrm>
                <a:custGeom>
                  <a:avLst/>
                  <a:gdLst>
                    <a:gd name="T0" fmla="*/ 0 w 64"/>
                    <a:gd name="T1" fmla="*/ 32 h 63"/>
                    <a:gd name="T2" fmla="*/ 0 w 64"/>
                    <a:gd name="T3" fmla="*/ 33 h 63"/>
                    <a:gd name="T4" fmla="*/ 0 w 64"/>
                    <a:gd name="T5" fmla="*/ 37 h 63"/>
                    <a:gd name="T6" fmla="*/ 0 w 64"/>
                    <a:gd name="T7" fmla="*/ 41 h 63"/>
                    <a:gd name="T8" fmla="*/ 1 w 64"/>
                    <a:gd name="T9" fmla="*/ 48 h 63"/>
                    <a:gd name="T10" fmla="*/ 3 w 64"/>
                    <a:gd name="T11" fmla="*/ 48 h 63"/>
                    <a:gd name="T12" fmla="*/ 5 w 64"/>
                    <a:gd name="T13" fmla="*/ 52 h 63"/>
                    <a:gd name="T14" fmla="*/ 8 w 64"/>
                    <a:gd name="T15" fmla="*/ 57 h 63"/>
                    <a:gd name="T16" fmla="*/ 13 w 64"/>
                    <a:gd name="T17" fmla="*/ 60 h 63"/>
                    <a:gd name="T18" fmla="*/ 14 w 64"/>
                    <a:gd name="T19" fmla="*/ 60 h 63"/>
                    <a:gd name="T20" fmla="*/ 17 w 64"/>
                    <a:gd name="T21" fmla="*/ 62 h 63"/>
                    <a:gd name="T22" fmla="*/ 24 w 64"/>
                    <a:gd name="T23" fmla="*/ 63 h 63"/>
                    <a:gd name="T24" fmla="*/ 30 w 64"/>
                    <a:gd name="T25" fmla="*/ 63 h 63"/>
                    <a:gd name="T26" fmla="*/ 32 w 64"/>
                    <a:gd name="T27" fmla="*/ 63 h 63"/>
                    <a:gd name="T28" fmla="*/ 33 w 64"/>
                    <a:gd name="T29" fmla="*/ 63 h 63"/>
                    <a:gd name="T30" fmla="*/ 37 w 64"/>
                    <a:gd name="T31" fmla="*/ 63 h 63"/>
                    <a:gd name="T32" fmla="*/ 45 w 64"/>
                    <a:gd name="T33" fmla="*/ 62 h 63"/>
                    <a:gd name="T34" fmla="*/ 51 w 64"/>
                    <a:gd name="T35" fmla="*/ 57 h 63"/>
                    <a:gd name="T36" fmla="*/ 54 w 64"/>
                    <a:gd name="T37" fmla="*/ 55 h 63"/>
                    <a:gd name="T38" fmla="*/ 57 w 64"/>
                    <a:gd name="T39" fmla="*/ 51 h 63"/>
                    <a:gd name="T40" fmla="*/ 59 w 64"/>
                    <a:gd name="T41" fmla="*/ 48 h 63"/>
                    <a:gd name="T42" fmla="*/ 62 w 64"/>
                    <a:gd name="T43" fmla="*/ 40 h 63"/>
                    <a:gd name="T44" fmla="*/ 64 w 64"/>
                    <a:gd name="T45" fmla="*/ 32 h 63"/>
                    <a:gd name="T46" fmla="*/ 62 w 64"/>
                    <a:gd name="T47" fmla="*/ 27 h 63"/>
                    <a:gd name="T48" fmla="*/ 60 w 64"/>
                    <a:gd name="T49" fmla="*/ 22 h 63"/>
                    <a:gd name="T50" fmla="*/ 57 w 64"/>
                    <a:gd name="T51" fmla="*/ 16 h 63"/>
                    <a:gd name="T52" fmla="*/ 54 w 64"/>
                    <a:gd name="T53" fmla="*/ 10 h 63"/>
                    <a:gd name="T54" fmla="*/ 48 w 64"/>
                    <a:gd name="T55" fmla="*/ 7 h 63"/>
                    <a:gd name="T56" fmla="*/ 45 w 64"/>
                    <a:gd name="T57" fmla="*/ 5 h 63"/>
                    <a:gd name="T58" fmla="*/ 37 w 64"/>
                    <a:gd name="T59" fmla="*/ 2 h 63"/>
                    <a:gd name="T60" fmla="*/ 30 w 64"/>
                    <a:gd name="T61" fmla="*/ 0 h 63"/>
                    <a:gd name="T62" fmla="*/ 24 w 64"/>
                    <a:gd name="T63" fmla="*/ 2 h 63"/>
                    <a:gd name="T64" fmla="*/ 19 w 64"/>
                    <a:gd name="T65" fmla="*/ 4 h 63"/>
                    <a:gd name="T66" fmla="*/ 13 w 64"/>
                    <a:gd name="T67" fmla="*/ 7 h 63"/>
                    <a:gd name="T68" fmla="*/ 8 w 64"/>
                    <a:gd name="T69" fmla="*/ 10 h 63"/>
                    <a:gd name="T70" fmla="*/ 6 w 64"/>
                    <a:gd name="T71" fmla="*/ 13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2 h 63"/>
                    <a:gd name="T80" fmla="*/ 0 w 64"/>
                    <a:gd name="T81" fmla="*/ 32 h 63"/>
                    <a:gd name="T82" fmla="*/ 0 w 64"/>
                    <a:gd name="T83" fmla="*/ 3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2"/>
                      </a:moveTo>
                      <a:lnTo>
                        <a:pt x="0" y="33"/>
                      </a:lnTo>
                      <a:lnTo>
                        <a:pt x="0" y="37"/>
                      </a:lnTo>
                      <a:lnTo>
                        <a:pt x="0" y="41"/>
                      </a:lnTo>
                      <a:lnTo>
                        <a:pt x="1" y="48"/>
                      </a:lnTo>
                      <a:lnTo>
                        <a:pt x="3" y="48"/>
                      </a:lnTo>
                      <a:lnTo>
                        <a:pt x="5" y="52"/>
                      </a:lnTo>
                      <a:lnTo>
                        <a:pt x="8" y="57"/>
                      </a:lnTo>
                      <a:lnTo>
                        <a:pt x="13" y="60"/>
                      </a:lnTo>
                      <a:lnTo>
                        <a:pt x="14" y="60"/>
                      </a:lnTo>
                      <a:lnTo>
                        <a:pt x="17" y="62"/>
                      </a:lnTo>
                      <a:lnTo>
                        <a:pt x="24" y="63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3" y="63"/>
                      </a:lnTo>
                      <a:lnTo>
                        <a:pt x="37" y="63"/>
                      </a:lnTo>
                      <a:lnTo>
                        <a:pt x="45" y="62"/>
                      </a:lnTo>
                      <a:lnTo>
                        <a:pt x="51" y="57"/>
                      </a:lnTo>
                      <a:lnTo>
                        <a:pt x="54" y="55"/>
                      </a:lnTo>
                      <a:lnTo>
                        <a:pt x="57" y="51"/>
                      </a:lnTo>
                      <a:lnTo>
                        <a:pt x="59" y="48"/>
                      </a:lnTo>
                      <a:lnTo>
                        <a:pt x="62" y="40"/>
                      </a:lnTo>
                      <a:lnTo>
                        <a:pt x="64" y="32"/>
                      </a:lnTo>
                      <a:lnTo>
                        <a:pt x="62" y="27"/>
                      </a:lnTo>
                      <a:lnTo>
                        <a:pt x="60" y="22"/>
                      </a:lnTo>
                      <a:lnTo>
                        <a:pt x="57" y="16"/>
                      </a:lnTo>
                      <a:lnTo>
                        <a:pt x="54" y="10"/>
                      </a:lnTo>
                      <a:lnTo>
                        <a:pt x="48" y="7"/>
                      </a:lnTo>
                      <a:lnTo>
                        <a:pt x="45" y="5"/>
                      </a:lnTo>
                      <a:lnTo>
                        <a:pt x="37" y="2"/>
                      </a:lnTo>
                      <a:lnTo>
                        <a:pt x="30" y="0"/>
                      </a:lnTo>
                      <a:lnTo>
                        <a:pt x="24" y="2"/>
                      </a:lnTo>
                      <a:lnTo>
                        <a:pt x="19" y="4"/>
                      </a:lnTo>
                      <a:lnTo>
                        <a:pt x="13" y="7"/>
                      </a:lnTo>
                      <a:lnTo>
                        <a:pt x="8" y="10"/>
                      </a:lnTo>
                      <a:lnTo>
                        <a:pt x="6" y="13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9" name="Freeform 499"/>
                <p:cNvSpPr>
                  <a:spLocks noEditPoints="1"/>
                </p:cNvSpPr>
                <p:nvPr/>
              </p:nvSpPr>
              <p:spPr bwMode="auto">
                <a:xfrm>
                  <a:off x="6902333" y="4303648"/>
                  <a:ext cx="48194" cy="73196"/>
                </a:xfrm>
                <a:custGeom>
                  <a:avLst/>
                  <a:gdLst>
                    <a:gd name="T0" fmla="*/ 23 w 103"/>
                    <a:gd name="T1" fmla="*/ 71 h 159"/>
                    <a:gd name="T2" fmla="*/ 12 w 103"/>
                    <a:gd name="T3" fmla="*/ 60 h 159"/>
                    <a:gd name="T4" fmla="*/ 6 w 103"/>
                    <a:gd name="T5" fmla="*/ 48 h 159"/>
                    <a:gd name="T6" fmla="*/ 6 w 103"/>
                    <a:gd name="T7" fmla="*/ 33 h 159"/>
                    <a:gd name="T8" fmla="*/ 19 w 103"/>
                    <a:gd name="T9" fmla="*/ 13 h 159"/>
                    <a:gd name="T10" fmla="*/ 35 w 103"/>
                    <a:gd name="T11" fmla="*/ 4 h 159"/>
                    <a:gd name="T12" fmla="*/ 60 w 103"/>
                    <a:gd name="T13" fmla="*/ 2 h 159"/>
                    <a:gd name="T14" fmla="*/ 84 w 103"/>
                    <a:gd name="T15" fmla="*/ 13 h 159"/>
                    <a:gd name="T16" fmla="*/ 94 w 103"/>
                    <a:gd name="T17" fmla="*/ 29 h 159"/>
                    <a:gd name="T18" fmla="*/ 95 w 103"/>
                    <a:gd name="T19" fmla="*/ 48 h 159"/>
                    <a:gd name="T20" fmla="*/ 91 w 103"/>
                    <a:gd name="T21" fmla="*/ 60 h 159"/>
                    <a:gd name="T22" fmla="*/ 83 w 103"/>
                    <a:gd name="T23" fmla="*/ 69 h 159"/>
                    <a:gd name="T24" fmla="*/ 81 w 103"/>
                    <a:gd name="T25" fmla="*/ 76 h 159"/>
                    <a:gd name="T26" fmla="*/ 95 w 103"/>
                    <a:gd name="T27" fmla="*/ 88 h 159"/>
                    <a:gd name="T28" fmla="*/ 102 w 103"/>
                    <a:gd name="T29" fmla="*/ 106 h 159"/>
                    <a:gd name="T30" fmla="*/ 102 w 103"/>
                    <a:gd name="T31" fmla="*/ 123 h 159"/>
                    <a:gd name="T32" fmla="*/ 89 w 103"/>
                    <a:gd name="T33" fmla="*/ 146 h 159"/>
                    <a:gd name="T34" fmla="*/ 68 w 103"/>
                    <a:gd name="T35" fmla="*/ 157 h 159"/>
                    <a:gd name="T36" fmla="*/ 47 w 103"/>
                    <a:gd name="T37" fmla="*/ 159 h 159"/>
                    <a:gd name="T38" fmla="*/ 15 w 103"/>
                    <a:gd name="T39" fmla="*/ 150 h 159"/>
                    <a:gd name="T40" fmla="*/ 8 w 103"/>
                    <a:gd name="T41" fmla="*/ 140 h 159"/>
                    <a:gd name="T42" fmla="*/ 0 w 103"/>
                    <a:gd name="T43" fmla="*/ 112 h 159"/>
                    <a:gd name="T44" fmla="*/ 1 w 103"/>
                    <a:gd name="T45" fmla="*/ 96 h 159"/>
                    <a:gd name="T46" fmla="*/ 11 w 103"/>
                    <a:gd name="T47" fmla="*/ 82 h 159"/>
                    <a:gd name="T48" fmla="*/ 30 w 103"/>
                    <a:gd name="T49" fmla="*/ 73 h 159"/>
                    <a:gd name="T50" fmla="*/ 27 w 103"/>
                    <a:gd name="T51" fmla="*/ 40 h 159"/>
                    <a:gd name="T52" fmla="*/ 28 w 103"/>
                    <a:gd name="T53" fmla="*/ 52 h 159"/>
                    <a:gd name="T54" fmla="*/ 36 w 103"/>
                    <a:gd name="T55" fmla="*/ 62 h 159"/>
                    <a:gd name="T56" fmla="*/ 52 w 103"/>
                    <a:gd name="T57" fmla="*/ 65 h 159"/>
                    <a:gd name="T58" fmla="*/ 63 w 103"/>
                    <a:gd name="T59" fmla="*/ 63 h 159"/>
                    <a:gd name="T60" fmla="*/ 73 w 103"/>
                    <a:gd name="T61" fmla="*/ 55 h 159"/>
                    <a:gd name="T62" fmla="*/ 78 w 103"/>
                    <a:gd name="T63" fmla="*/ 41 h 159"/>
                    <a:gd name="T64" fmla="*/ 73 w 103"/>
                    <a:gd name="T65" fmla="*/ 29 h 159"/>
                    <a:gd name="T66" fmla="*/ 59 w 103"/>
                    <a:gd name="T67" fmla="*/ 18 h 159"/>
                    <a:gd name="T68" fmla="*/ 46 w 103"/>
                    <a:gd name="T69" fmla="*/ 18 h 159"/>
                    <a:gd name="T70" fmla="*/ 33 w 103"/>
                    <a:gd name="T71" fmla="*/ 24 h 159"/>
                    <a:gd name="T72" fmla="*/ 27 w 103"/>
                    <a:gd name="T73" fmla="*/ 33 h 159"/>
                    <a:gd name="T74" fmla="*/ 27 w 103"/>
                    <a:gd name="T75" fmla="*/ 40 h 159"/>
                    <a:gd name="T76" fmla="*/ 20 w 103"/>
                    <a:gd name="T77" fmla="*/ 113 h 159"/>
                    <a:gd name="T78" fmla="*/ 22 w 103"/>
                    <a:gd name="T79" fmla="*/ 128 h 159"/>
                    <a:gd name="T80" fmla="*/ 28 w 103"/>
                    <a:gd name="T81" fmla="*/ 137 h 159"/>
                    <a:gd name="T82" fmla="*/ 38 w 103"/>
                    <a:gd name="T83" fmla="*/ 142 h 159"/>
                    <a:gd name="T84" fmla="*/ 52 w 103"/>
                    <a:gd name="T85" fmla="*/ 143 h 159"/>
                    <a:gd name="T86" fmla="*/ 65 w 103"/>
                    <a:gd name="T87" fmla="*/ 142 h 159"/>
                    <a:gd name="T88" fmla="*/ 78 w 103"/>
                    <a:gd name="T89" fmla="*/ 131 h 159"/>
                    <a:gd name="T90" fmla="*/ 84 w 103"/>
                    <a:gd name="T91" fmla="*/ 112 h 159"/>
                    <a:gd name="T92" fmla="*/ 78 w 103"/>
                    <a:gd name="T93" fmla="*/ 96 h 159"/>
                    <a:gd name="T94" fmla="*/ 65 w 103"/>
                    <a:gd name="T95" fmla="*/ 85 h 159"/>
                    <a:gd name="T96" fmla="*/ 44 w 103"/>
                    <a:gd name="T97" fmla="*/ 82 h 159"/>
                    <a:gd name="T98" fmla="*/ 28 w 103"/>
                    <a:gd name="T99" fmla="*/ 90 h 159"/>
                    <a:gd name="T100" fmla="*/ 20 w 103"/>
                    <a:gd name="T101" fmla="*/ 102 h 159"/>
                    <a:gd name="T102" fmla="*/ 20 w 103"/>
                    <a:gd name="T103" fmla="*/ 112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3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3" y="71"/>
                      </a:lnTo>
                      <a:lnTo>
                        <a:pt x="17" y="66"/>
                      </a:lnTo>
                      <a:lnTo>
                        <a:pt x="12" y="62"/>
                      </a:lnTo>
                      <a:lnTo>
                        <a:pt x="12" y="60"/>
                      </a:lnTo>
                      <a:lnTo>
                        <a:pt x="9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9" y="24"/>
                      </a:lnTo>
                      <a:lnTo>
                        <a:pt x="15" y="16"/>
                      </a:lnTo>
                      <a:lnTo>
                        <a:pt x="19" y="13"/>
                      </a:lnTo>
                      <a:lnTo>
                        <a:pt x="20" y="11"/>
                      </a:lnTo>
                      <a:lnTo>
                        <a:pt x="25" y="8"/>
                      </a:lnTo>
                      <a:lnTo>
                        <a:pt x="35" y="4"/>
                      </a:lnTo>
                      <a:lnTo>
                        <a:pt x="47" y="2"/>
                      </a:lnTo>
                      <a:lnTo>
                        <a:pt x="51" y="0"/>
                      </a:lnTo>
                      <a:lnTo>
                        <a:pt x="60" y="2"/>
                      </a:lnTo>
                      <a:lnTo>
                        <a:pt x="65" y="4"/>
                      </a:lnTo>
                      <a:lnTo>
                        <a:pt x="76" y="8"/>
                      </a:lnTo>
                      <a:lnTo>
                        <a:pt x="84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5" y="40"/>
                      </a:lnTo>
                      <a:lnTo>
                        <a:pt x="97" y="41"/>
                      </a:lnTo>
                      <a:lnTo>
                        <a:pt x="95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7" y="65"/>
                      </a:lnTo>
                      <a:lnTo>
                        <a:pt x="83" y="69"/>
                      </a:lnTo>
                      <a:lnTo>
                        <a:pt x="76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7" y="80"/>
                      </a:lnTo>
                      <a:lnTo>
                        <a:pt x="94" y="87"/>
                      </a:lnTo>
                      <a:lnTo>
                        <a:pt x="95" y="88"/>
                      </a:lnTo>
                      <a:lnTo>
                        <a:pt x="98" y="95"/>
                      </a:lnTo>
                      <a:lnTo>
                        <a:pt x="100" y="98"/>
                      </a:lnTo>
                      <a:lnTo>
                        <a:pt x="102" y="106"/>
                      </a:lnTo>
                      <a:lnTo>
                        <a:pt x="103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8" y="157"/>
                      </a:lnTo>
                      <a:lnTo>
                        <a:pt x="55" y="159"/>
                      </a:lnTo>
                      <a:lnTo>
                        <a:pt x="52" y="159"/>
                      </a:lnTo>
                      <a:lnTo>
                        <a:pt x="47" y="159"/>
                      </a:lnTo>
                      <a:lnTo>
                        <a:pt x="39" y="159"/>
                      </a:lnTo>
                      <a:lnTo>
                        <a:pt x="27" y="156"/>
                      </a:lnTo>
                      <a:lnTo>
                        <a:pt x="15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1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1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  <a:close/>
                      <a:moveTo>
                        <a:pt x="27" y="40"/>
                      </a:moveTo>
                      <a:lnTo>
                        <a:pt x="27" y="43"/>
                      </a:lnTo>
                      <a:lnTo>
                        <a:pt x="27" y="46"/>
                      </a:lnTo>
                      <a:lnTo>
                        <a:pt x="28" y="52"/>
                      </a:lnTo>
                      <a:lnTo>
                        <a:pt x="31" y="59"/>
                      </a:lnTo>
                      <a:lnTo>
                        <a:pt x="33" y="59"/>
                      </a:lnTo>
                      <a:lnTo>
                        <a:pt x="36" y="62"/>
                      </a:lnTo>
                      <a:lnTo>
                        <a:pt x="39" y="63"/>
                      </a:lnTo>
                      <a:lnTo>
                        <a:pt x="46" y="65"/>
                      </a:lnTo>
                      <a:lnTo>
                        <a:pt x="52" y="65"/>
                      </a:lnTo>
                      <a:lnTo>
                        <a:pt x="54" y="65"/>
                      </a:lnTo>
                      <a:lnTo>
                        <a:pt x="57" y="65"/>
                      </a:lnTo>
                      <a:lnTo>
                        <a:pt x="63" y="63"/>
                      </a:lnTo>
                      <a:lnTo>
                        <a:pt x="68" y="60"/>
                      </a:lnTo>
                      <a:lnTo>
                        <a:pt x="70" y="59"/>
                      </a:lnTo>
                      <a:lnTo>
                        <a:pt x="73" y="55"/>
                      </a:lnTo>
                      <a:lnTo>
                        <a:pt x="76" y="49"/>
                      </a:lnTo>
                      <a:lnTo>
                        <a:pt x="76" y="43"/>
                      </a:lnTo>
                      <a:lnTo>
                        <a:pt x="78" y="41"/>
                      </a:lnTo>
                      <a:lnTo>
                        <a:pt x="76" y="37"/>
                      </a:lnTo>
                      <a:lnTo>
                        <a:pt x="76" y="33"/>
                      </a:lnTo>
                      <a:lnTo>
                        <a:pt x="73" y="29"/>
                      </a:lnTo>
                      <a:lnTo>
                        <a:pt x="70" y="24"/>
                      </a:lnTo>
                      <a:lnTo>
                        <a:pt x="65" y="21"/>
                      </a:lnTo>
                      <a:lnTo>
                        <a:pt x="59" y="18"/>
                      </a:lnTo>
                      <a:lnTo>
                        <a:pt x="52" y="18"/>
                      </a:lnTo>
                      <a:lnTo>
                        <a:pt x="52" y="16"/>
                      </a:lnTo>
                      <a:lnTo>
                        <a:pt x="46" y="18"/>
                      </a:lnTo>
                      <a:lnTo>
                        <a:pt x="43" y="18"/>
                      </a:lnTo>
                      <a:lnTo>
                        <a:pt x="36" y="21"/>
                      </a:lnTo>
                      <a:lnTo>
                        <a:pt x="33" y="24"/>
                      </a:lnTo>
                      <a:lnTo>
                        <a:pt x="31" y="26"/>
                      </a:lnTo>
                      <a:lnTo>
                        <a:pt x="30" y="29"/>
                      </a:lnTo>
                      <a:lnTo>
                        <a:pt x="27" y="33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close/>
                      <a:moveTo>
                        <a:pt x="20" y="112"/>
                      </a:moveTo>
                      <a:lnTo>
                        <a:pt x="20" y="113"/>
                      </a:lnTo>
                      <a:lnTo>
                        <a:pt x="20" y="117"/>
                      </a:lnTo>
                      <a:lnTo>
                        <a:pt x="20" y="121"/>
                      </a:lnTo>
                      <a:lnTo>
                        <a:pt x="22" y="128"/>
                      </a:lnTo>
                      <a:lnTo>
                        <a:pt x="23" y="128"/>
                      </a:lnTo>
                      <a:lnTo>
                        <a:pt x="25" y="132"/>
                      </a:lnTo>
                      <a:lnTo>
                        <a:pt x="28" y="137"/>
                      </a:lnTo>
                      <a:lnTo>
                        <a:pt x="33" y="140"/>
                      </a:lnTo>
                      <a:lnTo>
                        <a:pt x="35" y="140"/>
                      </a:lnTo>
                      <a:lnTo>
                        <a:pt x="38" y="142"/>
                      </a:lnTo>
                      <a:lnTo>
                        <a:pt x="44" y="143"/>
                      </a:lnTo>
                      <a:lnTo>
                        <a:pt x="51" y="143"/>
                      </a:lnTo>
                      <a:lnTo>
                        <a:pt x="52" y="143"/>
                      </a:lnTo>
                      <a:lnTo>
                        <a:pt x="54" y="143"/>
                      </a:lnTo>
                      <a:lnTo>
                        <a:pt x="57" y="143"/>
                      </a:lnTo>
                      <a:lnTo>
                        <a:pt x="65" y="142"/>
                      </a:lnTo>
                      <a:lnTo>
                        <a:pt x="71" y="137"/>
                      </a:lnTo>
                      <a:lnTo>
                        <a:pt x="75" y="135"/>
                      </a:lnTo>
                      <a:lnTo>
                        <a:pt x="78" y="131"/>
                      </a:lnTo>
                      <a:lnTo>
                        <a:pt x="79" y="128"/>
                      </a:lnTo>
                      <a:lnTo>
                        <a:pt x="83" y="120"/>
                      </a:lnTo>
                      <a:lnTo>
                        <a:pt x="84" y="112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90"/>
                      </a:lnTo>
                      <a:lnTo>
                        <a:pt x="68" y="87"/>
                      </a:lnTo>
                      <a:lnTo>
                        <a:pt x="65" y="85"/>
                      </a:lnTo>
                      <a:lnTo>
                        <a:pt x="57" y="82"/>
                      </a:lnTo>
                      <a:lnTo>
                        <a:pt x="51" y="80"/>
                      </a:lnTo>
                      <a:lnTo>
                        <a:pt x="44" y="82"/>
                      </a:lnTo>
                      <a:lnTo>
                        <a:pt x="39" y="84"/>
                      </a:lnTo>
                      <a:lnTo>
                        <a:pt x="33" y="87"/>
                      </a:lnTo>
                      <a:lnTo>
                        <a:pt x="28" y="90"/>
                      </a:lnTo>
                      <a:lnTo>
                        <a:pt x="27" y="93"/>
                      </a:lnTo>
                      <a:lnTo>
                        <a:pt x="23" y="96"/>
                      </a:lnTo>
                      <a:lnTo>
                        <a:pt x="20" y="102"/>
                      </a:lnTo>
                      <a:lnTo>
                        <a:pt x="20" y="110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0" name="Freeform 500"/>
                <p:cNvSpPr>
                  <a:spLocks/>
                </p:cNvSpPr>
                <p:nvPr/>
              </p:nvSpPr>
              <p:spPr bwMode="auto">
                <a:xfrm>
                  <a:off x="6902333" y="4303648"/>
                  <a:ext cx="48194" cy="73196"/>
                </a:xfrm>
                <a:custGeom>
                  <a:avLst/>
                  <a:gdLst>
                    <a:gd name="T0" fmla="*/ 27 w 103"/>
                    <a:gd name="T1" fmla="*/ 73 h 159"/>
                    <a:gd name="T2" fmla="*/ 17 w 103"/>
                    <a:gd name="T3" fmla="*/ 66 h 159"/>
                    <a:gd name="T4" fmla="*/ 12 w 103"/>
                    <a:gd name="T5" fmla="*/ 60 h 159"/>
                    <a:gd name="T6" fmla="*/ 8 w 103"/>
                    <a:gd name="T7" fmla="*/ 54 h 159"/>
                    <a:gd name="T8" fmla="*/ 6 w 103"/>
                    <a:gd name="T9" fmla="*/ 41 h 159"/>
                    <a:gd name="T10" fmla="*/ 6 w 103"/>
                    <a:gd name="T11" fmla="*/ 33 h 159"/>
                    <a:gd name="T12" fmla="*/ 15 w 103"/>
                    <a:gd name="T13" fmla="*/ 16 h 159"/>
                    <a:gd name="T14" fmla="*/ 20 w 103"/>
                    <a:gd name="T15" fmla="*/ 11 h 159"/>
                    <a:gd name="T16" fmla="*/ 35 w 103"/>
                    <a:gd name="T17" fmla="*/ 4 h 159"/>
                    <a:gd name="T18" fmla="*/ 51 w 103"/>
                    <a:gd name="T19" fmla="*/ 0 h 159"/>
                    <a:gd name="T20" fmla="*/ 65 w 103"/>
                    <a:gd name="T21" fmla="*/ 4 h 159"/>
                    <a:gd name="T22" fmla="*/ 84 w 103"/>
                    <a:gd name="T23" fmla="*/ 13 h 159"/>
                    <a:gd name="T24" fmla="*/ 89 w 103"/>
                    <a:gd name="T25" fmla="*/ 19 h 159"/>
                    <a:gd name="T26" fmla="*/ 95 w 103"/>
                    <a:gd name="T27" fmla="*/ 40 h 159"/>
                    <a:gd name="T28" fmla="*/ 95 w 103"/>
                    <a:gd name="T29" fmla="*/ 48 h 159"/>
                    <a:gd name="T30" fmla="*/ 91 w 103"/>
                    <a:gd name="T31" fmla="*/ 60 h 159"/>
                    <a:gd name="T32" fmla="*/ 89 w 103"/>
                    <a:gd name="T33" fmla="*/ 62 h 159"/>
                    <a:gd name="T34" fmla="*/ 83 w 103"/>
                    <a:gd name="T35" fmla="*/ 69 h 159"/>
                    <a:gd name="T36" fmla="*/ 75 w 103"/>
                    <a:gd name="T37" fmla="*/ 73 h 159"/>
                    <a:gd name="T38" fmla="*/ 87 w 103"/>
                    <a:gd name="T39" fmla="*/ 80 h 159"/>
                    <a:gd name="T40" fmla="*/ 95 w 103"/>
                    <a:gd name="T41" fmla="*/ 88 h 159"/>
                    <a:gd name="T42" fmla="*/ 100 w 103"/>
                    <a:gd name="T43" fmla="*/ 98 h 159"/>
                    <a:gd name="T44" fmla="*/ 103 w 103"/>
                    <a:gd name="T45" fmla="*/ 112 h 159"/>
                    <a:gd name="T46" fmla="*/ 102 w 103"/>
                    <a:gd name="T47" fmla="*/ 123 h 159"/>
                    <a:gd name="T48" fmla="*/ 91 w 103"/>
                    <a:gd name="T49" fmla="*/ 145 h 159"/>
                    <a:gd name="T50" fmla="*/ 86 w 103"/>
                    <a:gd name="T51" fmla="*/ 150 h 159"/>
                    <a:gd name="T52" fmla="*/ 68 w 103"/>
                    <a:gd name="T53" fmla="*/ 157 h 159"/>
                    <a:gd name="T54" fmla="*/ 52 w 103"/>
                    <a:gd name="T55" fmla="*/ 159 h 159"/>
                    <a:gd name="T56" fmla="*/ 39 w 103"/>
                    <a:gd name="T57" fmla="*/ 159 h 159"/>
                    <a:gd name="T58" fmla="*/ 15 w 103"/>
                    <a:gd name="T59" fmla="*/ 150 h 159"/>
                    <a:gd name="T60" fmla="*/ 11 w 103"/>
                    <a:gd name="T61" fmla="*/ 145 h 159"/>
                    <a:gd name="T62" fmla="*/ 1 w 103"/>
                    <a:gd name="T63" fmla="*/ 129 h 159"/>
                    <a:gd name="T64" fmla="*/ 0 w 103"/>
                    <a:gd name="T65" fmla="*/ 112 h 159"/>
                    <a:gd name="T66" fmla="*/ 0 w 103"/>
                    <a:gd name="T67" fmla="*/ 106 h 159"/>
                    <a:gd name="T68" fmla="*/ 6 w 103"/>
                    <a:gd name="T69" fmla="*/ 90 h 159"/>
                    <a:gd name="T70" fmla="*/ 11 w 103"/>
                    <a:gd name="T71" fmla="*/ 82 h 159"/>
                    <a:gd name="T72" fmla="*/ 22 w 103"/>
                    <a:gd name="T73" fmla="*/ 76 h 159"/>
                    <a:gd name="T74" fmla="*/ 30 w 103"/>
                    <a:gd name="T75" fmla="*/ 7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3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3" y="71"/>
                      </a:lnTo>
                      <a:lnTo>
                        <a:pt x="17" y="66"/>
                      </a:lnTo>
                      <a:lnTo>
                        <a:pt x="12" y="62"/>
                      </a:lnTo>
                      <a:lnTo>
                        <a:pt x="12" y="60"/>
                      </a:lnTo>
                      <a:lnTo>
                        <a:pt x="9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9" y="24"/>
                      </a:lnTo>
                      <a:lnTo>
                        <a:pt x="15" y="16"/>
                      </a:lnTo>
                      <a:lnTo>
                        <a:pt x="19" y="13"/>
                      </a:lnTo>
                      <a:lnTo>
                        <a:pt x="20" y="11"/>
                      </a:lnTo>
                      <a:lnTo>
                        <a:pt x="25" y="8"/>
                      </a:lnTo>
                      <a:lnTo>
                        <a:pt x="35" y="4"/>
                      </a:lnTo>
                      <a:lnTo>
                        <a:pt x="47" y="2"/>
                      </a:lnTo>
                      <a:lnTo>
                        <a:pt x="51" y="0"/>
                      </a:lnTo>
                      <a:lnTo>
                        <a:pt x="60" y="2"/>
                      </a:lnTo>
                      <a:lnTo>
                        <a:pt x="65" y="4"/>
                      </a:lnTo>
                      <a:lnTo>
                        <a:pt x="76" y="8"/>
                      </a:lnTo>
                      <a:lnTo>
                        <a:pt x="84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5" y="40"/>
                      </a:lnTo>
                      <a:lnTo>
                        <a:pt x="97" y="41"/>
                      </a:lnTo>
                      <a:lnTo>
                        <a:pt x="95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7" y="65"/>
                      </a:lnTo>
                      <a:lnTo>
                        <a:pt x="83" y="69"/>
                      </a:lnTo>
                      <a:lnTo>
                        <a:pt x="76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7" y="80"/>
                      </a:lnTo>
                      <a:lnTo>
                        <a:pt x="94" y="87"/>
                      </a:lnTo>
                      <a:lnTo>
                        <a:pt x="95" y="88"/>
                      </a:lnTo>
                      <a:lnTo>
                        <a:pt x="98" y="95"/>
                      </a:lnTo>
                      <a:lnTo>
                        <a:pt x="100" y="98"/>
                      </a:lnTo>
                      <a:lnTo>
                        <a:pt x="102" y="106"/>
                      </a:lnTo>
                      <a:lnTo>
                        <a:pt x="103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8" y="157"/>
                      </a:lnTo>
                      <a:lnTo>
                        <a:pt x="55" y="159"/>
                      </a:lnTo>
                      <a:lnTo>
                        <a:pt x="52" y="159"/>
                      </a:lnTo>
                      <a:lnTo>
                        <a:pt x="47" y="159"/>
                      </a:lnTo>
                      <a:lnTo>
                        <a:pt x="39" y="159"/>
                      </a:lnTo>
                      <a:lnTo>
                        <a:pt x="27" y="156"/>
                      </a:lnTo>
                      <a:lnTo>
                        <a:pt x="15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1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1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1" name="Freeform 501"/>
                <p:cNvSpPr>
                  <a:spLocks/>
                </p:cNvSpPr>
                <p:nvPr/>
              </p:nvSpPr>
              <p:spPr bwMode="auto">
                <a:xfrm>
                  <a:off x="6914381" y="4311060"/>
                  <a:ext cx="24097" cy="22237"/>
                </a:xfrm>
                <a:custGeom>
                  <a:avLst/>
                  <a:gdLst>
                    <a:gd name="T0" fmla="*/ 0 w 51"/>
                    <a:gd name="T1" fmla="*/ 24 h 49"/>
                    <a:gd name="T2" fmla="*/ 0 w 51"/>
                    <a:gd name="T3" fmla="*/ 27 h 49"/>
                    <a:gd name="T4" fmla="*/ 0 w 51"/>
                    <a:gd name="T5" fmla="*/ 30 h 49"/>
                    <a:gd name="T6" fmla="*/ 1 w 51"/>
                    <a:gd name="T7" fmla="*/ 36 h 49"/>
                    <a:gd name="T8" fmla="*/ 4 w 51"/>
                    <a:gd name="T9" fmla="*/ 43 h 49"/>
                    <a:gd name="T10" fmla="*/ 6 w 51"/>
                    <a:gd name="T11" fmla="*/ 43 h 49"/>
                    <a:gd name="T12" fmla="*/ 9 w 51"/>
                    <a:gd name="T13" fmla="*/ 46 h 49"/>
                    <a:gd name="T14" fmla="*/ 12 w 51"/>
                    <a:gd name="T15" fmla="*/ 47 h 49"/>
                    <a:gd name="T16" fmla="*/ 19 w 51"/>
                    <a:gd name="T17" fmla="*/ 49 h 49"/>
                    <a:gd name="T18" fmla="*/ 25 w 51"/>
                    <a:gd name="T19" fmla="*/ 49 h 49"/>
                    <a:gd name="T20" fmla="*/ 27 w 51"/>
                    <a:gd name="T21" fmla="*/ 49 h 49"/>
                    <a:gd name="T22" fmla="*/ 30 w 51"/>
                    <a:gd name="T23" fmla="*/ 49 h 49"/>
                    <a:gd name="T24" fmla="*/ 36 w 51"/>
                    <a:gd name="T25" fmla="*/ 47 h 49"/>
                    <a:gd name="T26" fmla="*/ 41 w 51"/>
                    <a:gd name="T27" fmla="*/ 44 h 49"/>
                    <a:gd name="T28" fmla="*/ 43 w 51"/>
                    <a:gd name="T29" fmla="*/ 43 h 49"/>
                    <a:gd name="T30" fmla="*/ 46 w 51"/>
                    <a:gd name="T31" fmla="*/ 39 h 49"/>
                    <a:gd name="T32" fmla="*/ 49 w 51"/>
                    <a:gd name="T33" fmla="*/ 33 h 49"/>
                    <a:gd name="T34" fmla="*/ 49 w 51"/>
                    <a:gd name="T35" fmla="*/ 27 h 49"/>
                    <a:gd name="T36" fmla="*/ 51 w 51"/>
                    <a:gd name="T37" fmla="*/ 25 h 49"/>
                    <a:gd name="T38" fmla="*/ 49 w 51"/>
                    <a:gd name="T39" fmla="*/ 21 h 49"/>
                    <a:gd name="T40" fmla="*/ 49 w 51"/>
                    <a:gd name="T41" fmla="*/ 17 h 49"/>
                    <a:gd name="T42" fmla="*/ 46 w 51"/>
                    <a:gd name="T43" fmla="*/ 13 h 49"/>
                    <a:gd name="T44" fmla="*/ 43 w 51"/>
                    <a:gd name="T45" fmla="*/ 8 h 49"/>
                    <a:gd name="T46" fmla="*/ 38 w 51"/>
                    <a:gd name="T47" fmla="*/ 5 h 49"/>
                    <a:gd name="T48" fmla="*/ 32 w 51"/>
                    <a:gd name="T49" fmla="*/ 2 h 49"/>
                    <a:gd name="T50" fmla="*/ 25 w 51"/>
                    <a:gd name="T51" fmla="*/ 2 h 49"/>
                    <a:gd name="T52" fmla="*/ 25 w 51"/>
                    <a:gd name="T53" fmla="*/ 0 h 49"/>
                    <a:gd name="T54" fmla="*/ 19 w 51"/>
                    <a:gd name="T55" fmla="*/ 2 h 49"/>
                    <a:gd name="T56" fmla="*/ 16 w 51"/>
                    <a:gd name="T57" fmla="*/ 2 h 49"/>
                    <a:gd name="T58" fmla="*/ 9 w 51"/>
                    <a:gd name="T59" fmla="*/ 5 h 49"/>
                    <a:gd name="T60" fmla="*/ 6 w 51"/>
                    <a:gd name="T61" fmla="*/ 8 h 49"/>
                    <a:gd name="T62" fmla="*/ 4 w 51"/>
                    <a:gd name="T63" fmla="*/ 10 h 49"/>
                    <a:gd name="T64" fmla="*/ 3 w 51"/>
                    <a:gd name="T65" fmla="*/ 13 h 49"/>
                    <a:gd name="T66" fmla="*/ 0 w 51"/>
                    <a:gd name="T67" fmla="*/ 17 h 49"/>
                    <a:gd name="T68" fmla="*/ 0 w 51"/>
                    <a:gd name="T69" fmla="*/ 24 h 49"/>
                    <a:gd name="T70" fmla="*/ 0 w 51"/>
                    <a:gd name="T71" fmla="*/ 24 h 49"/>
                    <a:gd name="T72" fmla="*/ 0 w 51"/>
                    <a:gd name="T73" fmla="*/ 24 h 49"/>
                    <a:gd name="T74" fmla="*/ 0 w 51"/>
                    <a:gd name="T75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9">
                      <a:moveTo>
                        <a:pt x="0" y="24"/>
                      </a:move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1" y="36"/>
                      </a:lnTo>
                      <a:lnTo>
                        <a:pt x="4" y="43"/>
                      </a:lnTo>
                      <a:lnTo>
                        <a:pt x="6" y="43"/>
                      </a:lnTo>
                      <a:lnTo>
                        <a:pt x="9" y="46"/>
                      </a:lnTo>
                      <a:lnTo>
                        <a:pt x="12" y="47"/>
                      </a:lnTo>
                      <a:lnTo>
                        <a:pt x="19" y="49"/>
                      </a:lnTo>
                      <a:lnTo>
                        <a:pt x="25" y="49"/>
                      </a:lnTo>
                      <a:lnTo>
                        <a:pt x="27" y="49"/>
                      </a:lnTo>
                      <a:lnTo>
                        <a:pt x="30" y="49"/>
                      </a:lnTo>
                      <a:lnTo>
                        <a:pt x="36" y="47"/>
                      </a:lnTo>
                      <a:lnTo>
                        <a:pt x="41" y="44"/>
                      </a:lnTo>
                      <a:lnTo>
                        <a:pt x="43" y="43"/>
                      </a:lnTo>
                      <a:lnTo>
                        <a:pt x="46" y="39"/>
                      </a:lnTo>
                      <a:lnTo>
                        <a:pt x="49" y="33"/>
                      </a:lnTo>
                      <a:lnTo>
                        <a:pt x="49" y="27"/>
                      </a:lnTo>
                      <a:lnTo>
                        <a:pt x="51" y="25"/>
                      </a:lnTo>
                      <a:lnTo>
                        <a:pt x="49" y="21"/>
                      </a:lnTo>
                      <a:lnTo>
                        <a:pt x="49" y="17"/>
                      </a:lnTo>
                      <a:lnTo>
                        <a:pt x="46" y="13"/>
                      </a:lnTo>
                      <a:lnTo>
                        <a:pt x="43" y="8"/>
                      </a:lnTo>
                      <a:lnTo>
                        <a:pt x="38" y="5"/>
                      </a:lnTo>
                      <a:lnTo>
                        <a:pt x="32" y="2"/>
                      </a:lnTo>
                      <a:lnTo>
                        <a:pt x="25" y="2"/>
                      </a:ln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9" y="5"/>
                      </a:lnTo>
                      <a:lnTo>
                        <a:pt x="6" y="8"/>
                      </a:lnTo>
                      <a:lnTo>
                        <a:pt x="4" y="10"/>
                      </a:lnTo>
                      <a:lnTo>
                        <a:pt x="3" y="13"/>
                      </a:lnTo>
                      <a:lnTo>
                        <a:pt x="0" y="1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2" name="Freeform 502"/>
                <p:cNvSpPr>
                  <a:spLocks/>
                </p:cNvSpPr>
                <p:nvPr/>
              </p:nvSpPr>
              <p:spPr bwMode="auto">
                <a:xfrm>
                  <a:off x="6911601" y="4340709"/>
                  <a:ext cx="29658" cy="28723"/>
                </a:xfrm>
                <a:custGeom>
                  <a:avLst/>
                  <a:gdLst>
                    <a:gd name="T0" fmla="*/ 0 w 64"/>
                    <a:gd name="T1" fmla="*/ 32 h 63"/>
                    <a:gd name="T2" fmla="*/ 0 w 64"/>
                    <a:gd name="T3" fmla="*/ 33 h 63"/>
                    <a:gd name="T4" fmla="*/ 0 w 64"/>
                    <a:gd name="T5" fmla="*/ 37 h 63"/>
                    <a:gd name="T6" fmla="*/ 0 w 64"/>
                    <a:gd name="T7" fmla="*/ 41 h 63"/>
                    <a:gd name="T8" fmla="*/ 2 w 64"/>
                    <a:gd name="T9" fmla="*/ 48 h 63"/>
                    <a:gd name="T10" fmla="*/ 3 w 64"/>
                    <a:gd name="T11" fmla="*/ 48 h 63"/>
                    <a:gd name="T12" fmla="*/ 5 w 64"/>
                    <a:gd name="T13" fmla="*/ 52 h 63"/>
                    <a:gd name="T14" fmla="*/ 8 w 64"/>
                    <a:gd name="T15" fmla="*/ 57 h 63"/>
                    <a:gd name="T16" fmla="*/ 13 w 64"/>
                    <a:gd name="T17" fmla="*/ 60 h 63"/>
                    <a:gd name="T18" fmla="*/ 15 w 64"/>
                    <a:gd name="T19" fmla="*/ 60 h 63"/>
                    <a:gd name="T20" fmla="*/ 18 w 64"/>
                    <a:gd name="T21" fmla="*/ 62 h 63"/>
                    <a:gd name="T22" fmla="*/ 24 w 64"/>
                    <a:gd name="T23" fmla="*/ 63 h 63"/>
                    <a:gd name="T24" fmla="*/ 31 w 64"/>
                    <a:gd name="T25" fmla="*/ 63 h 63"/>
                    <a:gd name="T26" fmla="*/ 32 w 64"/>
                    <a:gd name="T27" fmla="*/ 63 h 63"/>
                    <a:gd name="T28" fmla="*/ 34 w 64"/>
                    <a:gd name="T29" fmla="*/ 63 h 63"/>
                    <a:gd name="T30" fmla="*/ 37 w 64"/>
                    <a:gd name="T31" fmla="*/ 63 h 63"/>
                    <a:gd name="T32" fmla="*/ 45 w 64"/>
                    <a:gd name="T33" fmla="*/ 62 h 63"/>
                    <a:gd name="T34" fmla="*/ 51 w 64"/>
                    <a:gd name="T35" fmla="*/ 57 h 63"/>
                    <a:gd name="T36" fmla="*/ 55 w 64"/>
                    <a:gd name="T37" fmla="*/ 55 h 63"/>
                    <a:gd name="T38" fmla="*/ 58 w 64"/>
                    <a:gd name="T39" fmla="*/ 51 h 63"/>
                    <a:gd name="T40" fmla="*/ 59 w 64"/>
                    <a:gd name="T41" fmla="*/ 48 h 63"/>
                    <a:gd name="T42" fmla="*/ 63 w 64"/>
                    <a:gd name="T43" fmla="*/ 40 h 63"/>
                    <a:gd name="T44" fmla="*/ 64 w 64"/>
                    <a:gd name="T45" fmla="*/ 32 h 63"/>
                    <a:gd name="T46" fmla="*/ 63 w 64"/>
                    <a:gd name="T47" fmla="*/ 27 h 63"/>
                    <a:gd name="T48" fmla="*/ 61 w 64"/>
                    <a:gd name="T49" fmla="*/ 22 h 63"/>
                    <a:gd name="T50" fmla="*/ 58 w 64"/>
                    <a:gd name="T51" fmla="*/ 16 h 63"/>
                    <a:gd name="T52" fmla="*/ 55 w 64"/>
                    <a:gd name="T53" fmla="*/ 10 h 63"/>
                    <a:gd name="T54" fmla="*/ 48 w 64"/>
                    <a:gd name="T55" fmla="*/ 7 h 63"/>
                    <a:gd name="T56" fmla="*/ 45 w 64"/>
                    <a:gd name="T57" fmla="*/ 5 h 63"/>
                    <a:gd name="T58" fmla="*/ 37 w 64"/>
                    <a:gd name="T59" fmla="*/ 2 h 63"/>
                    <a:gd name="T60" fmla="*/ 31 w 64"/>
                    <a:gd name="T61" fmla="*/ 0 h 63"/>
                    <a:gd name="T62" fmla="*/ 24 w 64"/>
                    <a:gd name="T63" fmla="*/ 2 h 63"/>
                    <a:gd name="T64" fmla="*/ 19 w 64"/>
                    <a:gd name="T65" fmla="*/ 4 h 63"/>
                    <a:gd name="T66" fmla="*/ 13 w 64"/>
                    <a:gd name="T67" fmla="*/ 7 h 63"/>
                    <a:gd name="T68" fmla="*/ 8 w 64"/>
                    <a:gd name="T69" fmla="*/ 10 h 63"/>
                    <a:gd name="T70" fmla="*/ 7 w 64"/>
                    <a:gd name="T71" fmla="*/ 13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2 h 63"/>
                    <a:gd name="T80" fmla="*/ 0 w 64"/>
                    <a:gd name="T81" fmla="*/ 32 h 63"/>
                    <a:gd name="T82" fmla="*/ 0 w 64"/>
                    <a:gd name="T83" fmla="*/ 3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2"/>
                      </a:moveTo>
                      <a:lnTo>
                        <a:pt x="0" y="33"/>
                      </a:lnTo>
                      <a:lnTo>
                        <a:pt x="0" y="37"/>
                      </a:lnTo>
                      <a:lnTo>
                        <a:pt x="0" y="41"/>
                      </a:lnTo>
                      <a:lnTo>
                        <a:pt x="2" y="48"/>
                      </a:lnTo>
                      <a:lnTo>
                        <a:pt x="3" y="48"/>
                      </a:lnTo>
                      <a:lnTo>
                        <a:pt x="5" y="52"/>
                      </a:lnTo>
                      <a:lnTo>
                        <a:pt x="8" y="57"/>
                      </a:lnTo>
                      <a:lnTo>
                        <a:pt x="13" y="60"/>
                      </a:lnTo>
                      <a:lnTo>
                        <a:pt x="15" y="60"/>
                      </a:lnTo>
                      <a:lnTo>
                        <a:pt x="18" y="62"/>
                      </a:lnTo>
                      <a:lnTo>
                        <a:pt x="24" y="63"/>
                      </a:lnTo>
                      <a:lnTo>
                        <a:pt x="31" y="63"/>
                      </a:lnTo>
                      <a:lnTo>
                        <a:pt x="32" y="63"/>
                      </a:lnTo>
                      <a:lnTo>
                        <a:pt x="34" y="63"/>
                      </a:lnTo>
                      <a:lnTo>
                        <a:pt x="37" y="63"/>
                      </a:lnTo>
                      <a:lnTo>
                        <a:pt x="45" y="62"/>
                      </a:lnTo>
                      <a:lnTo>
                        <a:pt x="51" y="57"/>
                      </a:lnTo>
                      <a:lnTo>
                        <a:pt x="55" y="55"/>
                      </a:lnTo>
                      <a:lnTo>
                        <a:pt x="58" y="51"/>
                      </a:lnTo>
                      <a:lnTo>
                        <a:pt x="59" y="48"/>
                      </a:lnTo>
                      <a:lnTo>
                        <a:pt x="63" y="40"/>
                      </a:lnTo>
                      <a:lnTo>
                        <a:pt x="64" y="32"/>
                      </a:lnTo>
                      <a:lnTo>
                        <a:pt x="63" y="27"/>
                      </a:lnTo>
                      <a:lnTo>
                        <a:pt x="61" y="22"/>
                      </a:lnTo>
                      <a:lnTo>
                        <a:pt x="58" y="16"/>
                      </a:lnTo>
                      <a:lnTo>
                        <a:pt x="55" y="10"/>
                      </a:lnTo>
                      <a:lnTo>
                        <a:pt x="48" y="7"/>
                      </a:lnTo>
                      <a:lnTo>
                        <a:pt x="45" y="5"/>
                      </a:lnTo>
                      <a:lnTo>
                        <a:pt x="37" y="2"/>
                      </a:lnTo>
                      <a:lnTo>
                        <a:pt x="31" y="0"/>
                      </a:lnTo>
                      <a:lnTo>
                        <a:pt x="24" y="2"/>
                      </a:lnTo>
                      <a:lnTo>
                        <a:pt x="19" y="4"/>
                      </a:lnTo>
                      <a:lnTo>
                        <a:pt x="13" y="7"/>
                      </a:lnTo>
                      <a:lnTo>
                        <a:pt x="8" y="10"/>
                      </a:lnTo>
                      <a:lnTo>
                        <a:pt x="7" y="13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3" name="Freeform 503"/>
                <p:cNvSpPr>
                  <a:spLocks noEditPoints="1"/>
                </p:cNvSpPr>
                <p:nvPr/>
              </p:nvSpPr>
              <p:spPr bwMode="auto">
                <a:xfrm>
                  <a:off x="6967210" y="4303648"/>
                  <a:ext cx="48194" cy="73196"/>
                </a:xfrm>
                <a:custGeom>
                  <a:avLst/>
                  <a:gdLst>
                    <a:gd name="T0" fmla="*/ 24 w 104"/>
                    <a:gd name="T1" fmla="*/ 71 h 159"/>
                    <a:gd name="T2" fmla="*/ 13 w 104"/>
                    <a:gd name="T3" fmla="*/ 60 h 159"/>
                    <a:gd name="T4" fmla="*/ 6 w 104"/>
                    <a:gd name="T5" fmla="*/ 48 h 159"/>
                    <a:gd name="T6" fmla="*/ 6 w 104"/>
                    <a:gd name="T7" fmla="*/ 33 h 159"/>
                    <a:gd name="T8" fmla="*/ 19 w 104"/>
                    <a:gd name="T9" fmla="*/ 13 h 159"/>
                    <a:gd name="T10" fmla="*/ 35 w 104"/>
                    <a:gd name="T11" fmla="*/ 4 h 159"/>
                    <a:gd name="T12" fmla="*/ 61 w 104"/>
                    <a:gd name="T13" fmla="*/ 2 h 159"/>
                    <a:gd name="T14" fmla="*/ 85 w 104"/>
                    <a:gd name="T15" fmla="*/ 13 h 159"/>
                    <a:gd name="T16" fmla="*/ 94 w 104"/>
                    <a:gd name="T17" fmla="*/ 29 h 159"/>
                    <a:gd name="T18" fmla="*/ 96 w 104"/>
                    <a:gd name="T19" fmla="*/ 48 h 159"/>
                    <a:gd name="T20" fmla="*/ 91 w 104"/>
                    <a:gd name="T21" fmla="*/ 60 h 159"/>
                    <a:gd name="T22" fmla="*/ 83 w 104"/>
                    <a:gd name="T23" fmla="*/ 69 h 159"/>
                    <a:gd name="T24" fmla="*/ 81 w 104"/>
                    <a:gd name="T25" fmla="*/ 76 h 159"/>
                    <a:gd name="T26" fmla="*/ 96 w 104"/>
                    <a:gd name="T27" fmla="*/ 88 h 159"/>
                    <a:gd name="T28" fmla="*/ 102 w 104"/>
                    <a:gd name="T29" fmla="*/ 106 h 159"/>
                    <a:gd name="T30" fmla="*/ 102 w 104"/>
                    <a:gd name="T31" fmla="*/ 123 h 159"/>
                    <a:gd name="T32" fmla="*/ 89 w 104"/>
                    <a:gd name="T33" fmla="*/ 146 h 159"/>
                    <a:gd name="T34" fmla="*/ 69 w 104"/>
                    <a:gd name="T35" fmla="*/ 157 h 159"/>
                    <a:gd name="T36" fmla="*/ 48 w 104"/>
                    <a:gd name="T37" fmla="*/ 159 h 159"/>
                    <a:gd name="T38" fmla="*/ 16 w 104"/>
                    <a:gd name="T39" fmla="*/ 150 h 159"/>
                    <a:gd name="T40" fmla="*/ 8 w 104"/>
                    <a:gd name="T41" fmla="*/ 140 h 159"/>
                    <a:gd name="T42" fmla="*/ 0 w 104"/>
                    <a:gd name="T43" fmla="*/ 112 h 159"/>
                    <a:gd name="T44" fmla="*/ 2 w 104"/>
                    <a:gd name="T45" fmla="*/ 96 h 159"/>
                    <a:gd name="T46" fmla="*/ 11 w 104"/>
                    <a:gd name="T47" fmla="*/ 82 h 159"/>
                    <a:gd name="T48" fmla="*/ 30 w 104"/>
                    <a:gd name="T49" fmla="*/ 73 h 159"/>
                    <a:gd name="T50" fmla="*/ 27 w 104"/>
                    <a:gd name="T51" fmla="*/ 40 h 159"/>
                    <a:gd name="T52" fmla="*/ 29 w 104"/>
                    <a:gd name="T53" fmla="*/ 52 h 159"/>
                    <a:gd name="T54" fmla="*/ 37 w 104"/>
                    <a:gd name="T55" fmla="*/ 62 h 159"/>
                    <a:gd name="T56" fmla="*/ 53 w 104"/>
                    <a:gd name="T57" fmla="*/ 65 h 159"/>
                    <a:gd name="T58" fmla="*/ 64 w 104"/>
                    <a:gd name="T59" fmla="*/ 63 h 159"/>
                    <a:gd name="T60" fmla="*/ 73 w 104"/>
                    <a:gd name="T61" fmla="*/ 55 h 159"/>
                    <a:gd name="T62" fmla="*/ 78 w 104"/>
                    <a:gd name="T63" fmla="*/ 41 h 159"/>
                    <a:gd name="T64" fmla="*/ 73 w 104"/>
                    <a:gd name="T65" fmla="*/ 29 h 159"/>
                    <a:gd name="T66" fmla="*/ 59 w 104"/>
                    <a:gd name="T67" fmla="*/ 18 h 159"/>
                    <a:gd name="T68" fmla="*/ 46 w 104"/>
                    <a:gd name="T69" fmla="*/ 18 h 159"/>
                    <a:gd name="T70" fmla="*/ 33 w 104"/>
                    <a:gd name="T71" fmla="*/ 24 h 159"/>
                    <a:gd name="T72" fmla="*/ 27 w 104"/>
                    <a:gd name="T73" fmla="*/ 33 h 159"/>
                    <a:gd name="T74" fmla="*/ 27 w 104"/>
                    <a:gd name="T75" fmla="*/ 40 h 159"/>
                    <a:gd name="T76" fmla="*/ 21 w 104"/>
                    <a:gd name="T77" fmla="*/ 113 h 159"/>
                    <a:gd name="T78" fmla="*/ 22 w 104"/>
                    <a:gd name="T79" fmla="*/ 128 h 159"/>
                    <a:gd name="T80" fmla="*/ 29 w 104"/>
                    <a:gd name="T81" fmla="*/ 137 h 159"/>
                    <a:gd name="T82" fmla="*/ 38 w 104"/>
                    <a:gd name="T83" fmla="*/ 142 h 159"/>
                    <a:gd name="T84" fmla="*/ 53 w 104"/>
                    <a:gd name="T85" fmla="*/ 143 h 159"/>
                    <a:gd name="T86" fmla="*/ 65 w 104"/>
                    <a:gd name="T87" fmla="*/ 142 h 159"/>
                    <a:gd name="T88" fmla="*/ 78 w 104"/>
                    <a:gd name="T89" fmla="*/ 131 h 159"/>
                    <a:gd name="T90" fmla="*/ 85 w 104"/>
                    <a:gd name="T91" fmla="*/ 112 h 159"/>
                    <a:gd name="T92" fmla="*/ 78 w 104"/>
                    <a:gd name="T93" fmla="*/ 96 h 159"/>
                    <a:gd name="T94" fmla="*/ 65 w 104"/>
                    <a:gd name="T95" fmla="*/ 85 h 159"/>
                    <a:gd name="T96" fmla="*/ 45 w 104"/>
                    <a:gd name="T97" fmla="*/ 82 h 159"/>
                    <a:gd name="T98" fmla="*/ 29 w 104"/>
                    <a:gd name="T99" fmla="*/ 90 h 159"/>
                    <a:gd name="T100" fmla="*/ 21 w 104"/>
                    <a:gd name="T101" fmla="*/ 102 h 159"/>
                    <a:gd name="T102" fmla="*/ 21 w 104"/>
                    <a:gd name="T103" fmla="*/ 112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4" y="71"/>
                      </a:lnTo>
                      <a:lnTo>
                        <a:pt x="18" y="66"/>
                      </a:lnTo>
                      <a:lnTo>
                        <a:pt x="13" y="62"/>
                      </a:lnTo>
                      <a:lnTo>
                        <a:pt x="13" y="60"/>
                      </a:lnTo>
                      <a:lnTo>
                        <a:pt x="10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10" y="24"/>
                      </a:lnTo>
                      <a:lnTo>
                        <a:pt x="16" y="16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4"/>
                      </a:lnTo>
                      <a:lnTo>
                        <a:pt x="48" y="2"/>
                      </a:lnTo>
                      <a:lnTo>
                        <a:pt x="51" y="0"/>
                      </a:lnTo>
                      <a:lnTo>
                        <a:pt x="61" y="2"/>
                      </a:lnTo>
                      <a:lnTo>
                        <a:pt x="65" y="4"/>
                      </a:lnTo>
                      <a:lnTo>
                        <a:pt x="77" y="8"/>
                      </a:lnTo>
                      <a:lnTo>
                        <a:pt x="85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6" y="40"/>
                      </a:lnTo>
                      <a:lnTo>
                        <a:pt x="97" y="41"/>
                      </a:lnTo>
                      <a:lnTo>
                        <a:pt x="96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8" y="65"/>
                      </a:lnTo>
                      <a:lnTo>
                        <a:pt x="83" y="69"/>
                      </a:lnTo>
                      <a:lnTo>
                        <a:pt x="77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8" y="80"/>
                      </a:lnTo>
                      <a:lnTo>
                        <a:pt x="94" y="87"/>
                      </a:lnTo>
                      <a:lnTo>
                        <a:pt x="96" y="88"/>
                      </a:lnTo>
                      <a:lnTo>
                        <a:pt x="99" y="95"/>
                      </a:lnTo>
                      <a:lnTo>
                        <a:pt x="101" y="98"/>
                      </a:lnTo>
                      <a:lnTo>
                        <a:pt x="102" y="106"/>
                      </a:lnTo>
                      <a:lnTo>
                        <a:pt x="104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9" y="157"/>
                      </a:lnTo>
                      <a:lnTo>
                        <a:pt x="56" y="159"/>
                      </a:lnTo>
                      <a:lnTo>
                        <a:pt x="53" y="159"/>
                      </a:lnTo>
                      <a:lnTo>
                        <a:pt x="48" y="159"/>
                      </a:lnTo>
                      <a:lnTo>
                        <a:pt x="40" y="159"/>
                      </a:lnTo>
                      <a:lnTo>
                        <a:pt x="27" y="156"/>
                      </a:lnTo>
                      <a:lnTo>
                        <a:pt x="16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2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2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  <a:close/>
                      <a:moveTo>
                        <a:pt x="27" y="40"/>
                      </a:moveTo>
                      <a:lnTo>
                        <a:pt x="27" y="43"/>
                      </a:lnTo>
                      <a:lnTo>
                        <a:pt x="27" y="46"/>
                      </a:lnTo>
                      <a:lnTo>
                        <a:pt x="29" y="52"/>
                      </a:lnTo>
                      <a:lnTo>
                        <a:pt x="32" y="59"/>
                      </a:lnTo>
                      <a:lnTo>
                        <a:pt x="33" y="59"/>
                      </a:lnTo>
                      <a:lnTo>
                        <a:pt x="37" y="62"/>
                      </a:lnTo>
                      <a:lnTo>
                        <a:pt x="40" y="63"/>
                      </a:lnTo>
                      <a:lnTo>
                        <a:pt x="46" y="65"/>
                      </a:lnTo>
                      <a:lnTo>
                        <a:pt x="53" y="65"/>
                      </a:lnTo>
                      <a:lnTo>
                        <a:pt x="54" y="65"/>
                      </a:lnTo>
                      <a:lnTo>
                        <a:pt x="57" y="65"/>
                      </a:lnTo>
                      <a:lnTo>
                        <a:pt x="64" y="63"/>
                      </a:lnTo>
                      <a:lnTo>
                        <a:pt x="69" y="60"/>
                      </a:lnTo>
                      <a:lnTo>
                        <a:pt x="70" y="59"/>
                      </a:lnTo>
                      <a:lnTo>
                        <a:pt x="73" y="55"/>
                      </a:lnTo>
                      <a:lnTo>
                        <a:pt x="77" y="49"/>
                      </a:lnTo>
                      <a:lnTo>
                        <a:pt x="77" y="43"/>
                      </a:lnTo>
                      <a:lnTo>
                        <a:pt x="78" y="41"/>
                      </a:lnTo>
                      <a:lnTo>
                        <a:pt x="77" y="37"/>
                      </a:lnTo>
                      <a:lnTo>
                        <a:pt x="77" y="33"/>
                      </a:lnTo>
                      <a:lnTo>
                        <a:pt x="73" y="29"/>
                      </a:lnTo>
                      <a:lnTo>
                        <a:pt x="70" y="24"/>
                      </a:lnTo>
                      <a:lnTo>
                        <a:pt x="65" y="21"/>
                      </a:lnTo>
                      <a:lnTo>
                        <a:pt x="59" y="18"/>
                      </a:lnTo>
                      <a:lnTo>
                        <a:pt x="53" y="18"/>
                      </a:lnTo>
                      <a:lnTo>
                        <a:pt x="53" y="16"/>
                      </a:lnTo>
                      <a:lnTo>
                        <a:pt x="46" y="18"/>
                      </a:lnTo>
                      <a:lnTo>
                        <a:pt x="43" y="18"/>
                      </a:lnTo>
                      <a:lnTo>
                        <a:pt x="37" y="21"/>
                      </a:lnTo>
                      <a:lnTo>
                        <a:pt x="33" y="24"/>
                      </a:lnTo>
                      <a:lnTo>
                        <a:pt x="32" y="26"/>
                      </a:lnTo>
                      <a:lnTo>
                        <a:pt x="30" y="29"/>
                      </a:lnTo>
                      <a:lnTo>
                        <a:pt x="27" y="33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lnTo>
                        <a:pt x="27" y="40"/>
                      </a:lnTo>
                      <a:close/>
                      <a:moveTo>
                        <a:pt x="21" y="112"/>
                      </a:moveTo>
                      <a:lnTo>
                        <a:pt x="21" y="113"/>
                      </a:lnTo>
                      <a:lnTo>
                        <a:pt x="21" y="117"/>
                      </a:lnTo>
                      <a:lnTo>
                        <a:pt x="21" y="121"/>
                      </a:lnTo>
                      <a:lnTo>
                        <a:pt x="22" y="128"/>
                      </a:lnTo>
                      <a:lnTo>
                        <a:pt x="24" y="128"/>
                      </a:lnTo>
                      <a:lnTo>
                        <a:pt x="26" y="132"/>
                      </a:lnTo>
                      <a:lnTo>
                        <a:pt x="29" y="137"/>
                      </a:lnTo>
                      <a:lnTo>
                        <a:pt x="33" y="140"/>
                      </a:lnTo>
                      <a:lnTo>
                        <a:pt x="35" y="140"/>
                      </a:lnTo>
                      <a:lnTo>
                        <a:pt x="38" y="142"/>
                      </a:lnTo>
                      <a:lnTo>
                        <a:pt x="45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4" y="143"/>
                      </a:lnTo>
                      <a:lnTo>
                        <a:pt x="57" y="143"/>
                      </a:lnTo>
                      <a:lnTo>
                        <a:pt x="65" y="142"/>
                      </a:lnTo>
                      <a:lnTo>
                        <a:pt x="72" y="137"/>
                      </a:lnTo>
                      <a:lnTo>
                        <a:pt x="75" y="135"/>
                      </a:lnTo>
                      <a:lnTo>
                        <a:pt x="78" y="131"/>
                      </a:lnTo>
                      <a:lnTo>
                        <a:pt x="80" y="128"/>
                      </a:lnTo>
                      <a:lnTo>
                        <a:pt x="83" y="120"/>
                      </a:lnTo>
                      <a:lnTo>
                        <a:pt x="85" y="112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90"/>
                      </a:lnTo>
                      <a:lnTo>
                        <a:pt x="69" y="87"/>
                      </a:lnTo>
                      <a:lnTo>
                        <a:pt x="65" y="85"/>
                      </a:lnTo>
                      <a:lnTo>
                        <a:pt x="57" y="82"/>
                      </a:lnTo>
                      <a:lnTo>
                        <a:pt x="51" y="80"/>
                      </a:lnTo>
                      <a:lnTo>
                        <a:pt x="45" y="82"/>
                      </a:lnTo>
                      <a:lnTo>
                        <a:pt x="40" y="84"/>
                      </a:lnTo>
                      <a:lnTo>
                        <a:pt x="33" y="87"/>
                      </a:lnTo>
                      <a:lnTo>
                        <a:pt x="29" y="90"/>
                      </a:lnTo>
                      <a:lnTo>
                        <a:pt x="27" y="93"/>
                      </a:lnTo>
                      <a:lnTo>
                        <a:pt x="24" y="96"/>
                      </a:lnTo>
                      <a:lnTo>
                        <a:pt x="21" y="102"/>
                      </a:lnTo>
                      <a:lnTo>
                        <a:pt x="21" y="110"/>
                      </a:lnTo>
                      <a:lnTo>
                        <a:pt x="21" y="112"/>
                      </a:lnTo>
                      <a:lnTo>
                        <a:pt x="21" y="112"/>
                      </a:lnTo>
                      <a:lnTo>
                        <a:pt x="21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4" name="Freeform 504"/>
                <p:cNvSpPr>
                  <a:spLocks/>
                </p:cNvSpPr>
                <p:nvPr/>
              </p:nvSpPr>
              <p:spPr bwMode="auto">
                <a:xfrm>
                  <a:off x="6967210" y="4303648"/>
                  <a:ext cx="48194" cy="73196"/>
                </a:xfrm>
                <a:custGeom>
                  <a:avLst/>
                  <a:gdLst>
                    <a:gd name="T0" fmla="*/ 27 w 104"/>
                    <a:gd name="T1" fmla="*/ 73 h 159"/>
                    <a:gd name="T2" fmla="*/ 18 w 104"/>
                    <a:gd name="T3" fmla="*/ 66 h 159"/>
                    <a:gd name="T4" fmla="*/ 13 w 104"/>
                    <a:gd name="T5" fmla="*/ 60 h 159"/>
                    <a:gd name="T6" fmla="*/ 8 w 104"/>
                    <a:gd name="T7" fmla="*/ 54 h 159"/>
                    <a:gd name="T8" fmla="*/ 6 w 104"/>
                    <a:gd name="T9" fmla="*/ 41 h 159"/>
                    <a:gd name="T10" fmla="*/ 6 w 104"/>
                    <a:gd name="T11" fmla="*/ 33 h 159"/>
                    <a:gd name="T12" fmla="*/ 16 w 104"/>
                    <a:gd name="T13" fmla="*/ 16 h 159"/>
                    <a:gd name="T14" fmla="*/ 21 w 104"/>
                    <a:gd name="T15" fmla="*/ 11 h 159"/>
                    <a:gd name="T16" fmla="*/ 35 w 104"/>
                    <a:gd name="T17" fmla="*/ 4 h 159"/>
                    <a:gd name="T18" fmla="*/ 51 w 104"/>
                    <a:gd name="T19" fmla="*/ 0 h 159"/>
                    <a:gd name="T20" fmla="*/ 65 w 104"/>
                    <a:gd name="T21" fmla="*/ 4 h 159"/>
                    <a:gd name="T22" fmla="*/ 85 w 104"/>
                    <a:gd name="T23" fmla="*/ 13 h 159"/>
                    <a:gd name="T24" fmla="*/ 89 w 104"/>
                    <a:gd name="T25" fmla="*/ 19 h 159"/>
                    <a:gd name="T26" fmla="*/ 96 w 104"/>
                    <a:gd name="T27" fmla="*/ 40 h 159"/>
                    <a:gd name="T28" fmla="*/ 96 w 104"/>
                    <a:gd name="T29" fmla="*/ 48 h 159"/>
                    <a:gd name="T30" fmla="*/ 91 w 104"/>
                    <a:gd name="T31" fmla="*/ 60 h 159"/>
                    <a:gd name="T32" fmla="*/ 89 w 104"/>
                    <a:gd name="T33" fmla="*/ 62 h 159"/>
                    <a:gd name="T34" fmla="*/ 83 w 104"/>
                    <a:gd name="T35" fmla="*/ 69 h 159"/>
                    <a:gd name="T36" fmla="*/ 75 w 104"/>
                    <a:gd name="T37" fmla="*/ 73 h 159"/>
                    <a:gd name="T38" fmla="*/ 88 w 104"/>
                    <a:gd name="T39" fmla="*/ 80 h 159"/>
                    <a:gd name="T40" fmla="*/ 96 w 104"/>
                    <a:gd name="T41" fmla="*/ 88 h 159"/>
                    <a:gd name="T42" fmla="*/ 101 w 104"/>
                    <a:gd name="T43" fmla="*/ 98 h 159"/>
                    <a:gd name="T44" fmla="*/ 104 w 104"/>
                    <a:gd name="T45" fmla="*/ 112 h 159"/>
                    <a:gd name="T46" fmla="*/ 102 w 104"/>
                    <a:gd name="T47" fmla="*/ 123 h 159"/>
                    <a:gd name="T48" fmla="*/ 91 w 104"/>
                    <a:gd name="T49" fmla="*/ 145 h 159"/>
                    <a:gd name="T50" fmla="*/ 86 w 104"/>
                    <a:gd name="T51" fmla="*/ 150 h 159"/>
                    <a:gd name="T52" fmla="*/ 69 w 104"/>
                    <a:gd name="T53" fmla="*/ 157 h 159"/>
                    <a:gd name="T54" fmla="*/ 53 w 104"/>
                    <a:gd name="T55" fmla="*/ 159 h 159"/>
                    <a:gd name="T56" fmla="*/ 40 w 104"/>
                    <a:gd name="T57" fmla="*/ 159 h 159"/>
                    <a:gd name="T58" fmla="*/ 16 w 104"/>
                    <a:gd name="T59" fmla="*/ 150 h 159"/>
                    <a:gd name="T60" fmla="*/ 11 w 104"/>
                    <a:gd name="T61" fmla="*/ 145 h 159"/>
                    <a:gd name="T62" fmla="*/ 2 w 104"/>
                    <a:gd name="T63" fmla="*/ 129 h 159"/>
                    <a:gd name="T64" fmla="*/ 0 w 104"/>
                    <a:gd name="T65" fmla="*/ 112 h 159"/>
                    <a:gd name="T66" fmla="*/ 0 w 104"/>
                    <a:gd name="T67" fmla="*/ 106 h 159"/>
                    <a:gd name="T68" fmla="*/ 6 w 104"/>
                    <a:gd name="T69" fmla="*/ 90 h 159"/>
                    <a:gd name="T70" fmla="*/ 11 w 104"/>
                    <a:gd name="T71" fmla="*/ 82 h 159"/>
                    <a:gd name="T72" fmla="*/ 22 w 104"/>
                    <a:gd name="T73" fmla="*/ 76 h 159"/>
                    <a:gd name="T74" fmla="*/ 30 w 104"/>
                    <a:gd name="T75" fmla="*/ 7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4" h="159">
                      <a:moveTo>
                        <a:pt x="30" y="73"/>
                      </a:moveTo>
                      <a:lnTo>
                        <a:pt x="27" y="73"/>
                      </a:lnTo>
                      <a:lnTo>
                        <a:pt x="24" y="71"/>
                      </a:lnTo>
                      <a:lnTo>
                        <a:pt x="18" y="66"/>
                      </a:lnTo>
                      <a:lnTo>
                        <a:pt x="13" y="62"/>
                      </a:lnTo>
                      <a:lnTo>
                        <a:pt x="13" y="60"/>
                      </a:lnTo>
                      <a:lnTo>
                        <a:pt x="10" y="57"/>
                      </a:lnTo>
                      <a:lnTo>
                        <a:pt x="8" y="54"/>
                      </a:lnTo>
                      <a:lnTo>
                        <a:pt x="6" y="48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3"/>
                      </a:lnTo>
                      <a:lnTo>
                        <a:pt x="10" y="24"/>
                      </a:lnTo>
                      <a:lnTo>
                        <a:pt x="16" y="16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4"/>
                      </a:lnTo>
                      <a:lnTo>
                        <a:pt x="48" y="2"/>
                      </a:lnTo>
                      <a:lnTo>
                        <a:pt x="51" y="0"/>
                      </a:lnTo>
                      <a:lnTo>
                        <a:pt x="61" y="2"/>
                      </a:lnTo>
                      <a:lnTo>
                        <a:pt x="65" y="4"/>
                      </a:lnTo>
                      <a:lnTo>
                        <a:pt x="77" y="8"/>
                      </a:lnTo>
                      <a:lnTo>
                        <a:pt x="85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9"/>
                      </a:lnTo>
                      <a:lnTo>
                        <a:pt x="96" y="40"/>
                      </a:lnTo>
                      <a:lnTo>
                        <a:pt x="97" y="41"/>
                      </a:lnTo>
                      <a:lnTo>
                        <a:pt x="96" y="48"/>
                      </a:lnTo>
                      <a:lnTo>
                        <a:pt x="94" y="54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2"/>
                      </a:lnTo>
                      <a:lnTo>
                        <a:pt x="88" y="65"/>
                      </a:lnTo>
                      <a:lnTo>
                        <a:pt x="83" y="69"/>
                      </a:lnTo>
                      <a:lnTo>
                        <a:pt x="77" y="73"/>
                      </a:lnTo>
                      <a:lnTo>
                        <a:pt x="75" y="73"/>
                      </a:lnTo>
                      <a:lnTo>
                        <a:pt x="81" y="76"/>
                      </a:lnTo>
                      <a:lnTo>
                        <a:pt x="88" y="80"/>
                      </a:lnTo>
                      <a:lnTo>
                        <a:pt x="94" y="87"/>
                      </a:lnTo>
                      <a:lnTo>
                        <a:pt x="96" y="88"/>
                      </a:lnTo>
                      <a:lnTo>
                        <a:pt x="99" y="95"/>
                      </a:lnTo>
                      <a:lnTo>
                        <a:pt x="101" y="98"/>
                      </a:lnTo>
                      <a:lnTo>
                        <a:pt x="102" y="106"/>
                      </a:lnTo>
                      <a:lnTo>
                        <a:pt x="104" y="112"/>
                      </a:lnTo>
                      <a:lnTo>
                        <a:pt x="102" y="117"/>
                      </a:lnTo>
                      <a:lnTo>
                        <a:pt x="102" y="123"/>
                      </a:lnTo>
                      <a:lnTo>
                        <a:pt x="97" y="134"/>
                      </a:lnTo>
                      <a:lnTo>
                        <a:pt x="91" y="145"/>
                      </a:lnTo>
                      <a:lnTo>
                        <a:pt x="89" y="146"/>
                      </a:lnTo>
                      <a:lnTo>
                        <a:pt x="86" y="150"/>
                      </a:lnTo>
                      <a:lnTo>
                        <a:pt x="81" y="153"/>
                      </a:lnTo>
                      <a:lnTo>
                        <a:pt x="69" y="157"/>
                      </a:lnTo>
                      <a:lnTo>
                        <a:pt x="56" y="159"/>
                      </a:lnTo>
                      <a:lnTo>
                        <a:pt x="53" y="159"/>
                      </a:lnTo>
                      <a:lnTo>
                        <a:pt x="48" y="159"/>
                      </a:lnTo>
                      <a:lnTo>
                        <a:pt x="40" y="159"/>
                      </a:lnTo>
                      <a:lnTo>
                        <a:pt x="27" y="156"/>
                      </a:lnTo>
                      <a:lnTo>
                        <a:pt x="16" y="150"/>
                      </a:lnTo>
                      <a:lnTo>
                        <a:pt x="14" y="146"/>
                      </a:lnTo>
                      <a:lnTo>
                        <a:pt x="11" y="145"/>
                      </a:lnTo>
                      <a:lnTo>
                        <a:pt x="8" y="140"/>
                      </a:lnTo>
                      <a:lnTo>
                        <a:pt x="2" y="129"/>
                      </a:lnTo>
                      <a:lnTo>
                        <a:pt x="0" y="117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0" y="106"/>
                      </a:lnTo>
                      <a:lnTo>
                        <a:pt x="2" y="96"/>
                      </a:lnTo>
                      <a:lnTo>
                        <a:pt x="6" y="90"/>
                      </a:lnTo>
                      <a:lnTo>
                        <a:pt x="8" y="87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6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0" y="7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5" name="Freeform 505"/>
                <p:cNvSpPr>
                  <a:spLocks/>
                </p:cNvSpPr>
                <p:nvPr/>
              </p:nvSpPr>
              <p:spPr bwMode="auto">
                <a:xfrm>
                  <a:off x="6980185" y="4311060"/>
                  <a:ext cx="23170" cy="22237"/>
                </a:xfrm>
                <a:custGeom>
                  <a:avLst/>
                  <a:gdLst>
                    <a:gd name="T0" fmla="*/ 0 w 51"/>
                    <a:gd name="T1" fmla="*/ 24 h 49"/>
                    <a:gd name="T2" fmla="*/ 0 w 51"/>
                    <a:gd name="T3" fmla="*/ 27 h 49"/>
                    <a:gd name="T4" fmla="*/ 0 w 51"/>
                    <a:gd name="T5" fmla="*/ 30 h 49"/>
                    <a:gd name="T6" fmla="*/ 2 w 51"/>
                    <a:gd name="T7" fmla="*/ 36 h 49"/>
                    <a:gd name="T8" fmla="*/ 5 w 51"/>
                    <a:gd name="T9" fmla="*/ 43 h 49"/>
                    <a:gd name="T10" fmla="*/ 6 w 51"/>
                    <a:gd name="T11" fmla="*/ 43 h 49"/>
                    <a:gd name="T12" fmla="*/ 10 w 51"/>
                    <a:gd name="T13" fmla="*/ 46 h 49"/>
                    <a:gd name="T14" fmla="*/ 13 w 51"/>
                    <a:gd name="T15" fmla="*/ 47 h 49"/>
                    <a:gd name="T16" fmla="*/ 19 w 51"/>
                    <a:gd name="T17" fmla="*/ 49 h 49"/>
                    <a:gd name="T18" fmla="*/ 26 w 51"/>
                    <a:gd name="T19" fmla="*/ 49 h 49"/>
                    <a:gd name="T20" fmla="*/ 27 w 51"/>
                    <a:gd name="T21" fmla="*/ 49 h 49"/>
                    <a:gd name="T22" fmla="*/ 30 w 51"/>
                    <a:gd name="T23" fmla="*/ 49 h 49"/>
                    <a:gd name="T24" fmla="*/ 37 w 51"/>
                    <a:gd name="T25" fmla="*/ 47 h 49"/>
                    <a:gd name="T26" fmla="*/ 42 w 51"/>
                    <a:gd name="T27" fmla="*/ 44 h 49"/>
                    <a:gd name="T28" fmla="*/ 43 w 51"/>
                    <a:gd name="T29" fmla="*/ 43 h 49"/>
                    <a:gd name="T30" fmla="*/ 46 w 51"/>
                    <a:gd name="T31" fmla="*/ 39 h 49"/>
                    <a:gd name="T32" fmla="*/ 50 w 51"/>
                    <a:gd name="T33" fmla="*/ 33 h 49"/>
                    <a:gd name="T34" fmla="*/ 50 w 51"/>
                    <a:gd name="T35" fmla="*/ 27 h 49"/>
                    <a:gd name="T36" fmla="*/ 51 w 51"/>
                    <a:gd name="T37" fmla="*/ 25 h 49"/>
                    <a:gd name="T38" fmla="*/ 50 w 51"/>
                    <a:gd name="T39" fmla="*/ 21 h 49"/>
                    <a:gd name="T40" fmla="*/ 50 w 51"/>
                    <a:gd name="T41" fmla="*/ 17 h 49"/>
                    <a:gd name="T42" fmla="*/ 46 w 51"/>
                    <a:gd name="T43" fmla="*/ 13 h 49"/>
                    <a:gd name="T44" fmla="*/ 43 w 51"/>
                    <a:gd name="T45" fmla="*/ 8 h 49"/>
                    <a:gd name="T46" fmla="*/ 38 w 51"/>
                    <a:gd name="T47" fmla="*/ 5 h 49"/>
                    <a:gd name="T48" fmla="*/ 32 w 51"/>
                    <a:gd name="T49" fmla="*/ 2 h 49"/>
                    <a:gd name="T50" fmla="*/ 26 w 51"/>
                    <a:gd name="T51" fmla="*/ 2 h 49"/>
                    <a:gd name="T52" fmla="*/ 26 w 51"/>
                    <a:gd name="T53" fmla="*/ 0 h 49"/>
                    <a:gd name="T54" fmla="*/ 19 w 51"/>
                    <a:gd name="T55" fmla="*/ 2 h 49"/>
                    <a:gd name="T56" fmla="*/ 16 w 51"/>
                    <a:gd name="T57" fmla="*/ 2 h 49"/>
                    <a:gd name="T58" fmla="*/ 10 w 51"/>
                    <a:gd name="T59" fmla="*/ 5 h 49"/>
                    <a:gd name="T60" fmla="*/ 6 w 51"/>
                    <a:gd name="T61" fmla="*/ 8 h 49"/>
                    <a:gd name="T62" fmla="*/ 5 w 51"/>
                    <a:gd name="T63" fmla="*/ 10 h 49"/>
                    <a:gd name="T64" fmla="*/ 3 w 51"/>
                    <a:gd name="T65" fmla="*/ 13 h 49"/>
                    <a:gd name="T66" fmla="*/ 0 w 51"/>
                    <a:gd name="T67" fmla="*/ 17 h 49"/>
                    <a:gd name="T68" fmla="*/ 0 w 51"/>
                    <a:gd name="T69" fmla="*/ 24 h 49"/>
                    <a:gd name="T70" fmla="*/ 0 w 51"/>
                    <a:gd name="T71" fmla="*/ 24 h 49"/>
                    <a:gd name="T72" fmla="*/ 0 w 51"/>
                    <a:gd name="T73" fmla="*/ 24 h 49"/>
                    <a:gd name="T74" fmla="*/ 0 w 51"/>
                    <a:gd name="T75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9">
                      <a:moveTo>
                        <a:pt x="0" y="24"/>
                      </a:move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2" y="36"/>
                      </a:lnTo>
                      <a:lnTo>
                        <a:pt x="5" y="43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3" y="47"/>
                      </a:lnTo>
                      <a:lnTo>
                        <a:pt x="19" y="49"/>
                      </a:lnTo>
                      <a:lnTo>
                        <a:pt x="26" y="49"/>
                      </a:lnTo>
                      <a:lnTo>
                        <a:pt x="27" y="49"/>
                      </a:lnTo>
                      <a:lnTo>
                        <a:pt x="30" y="49"/>
                      </a:lnTo>
                      <a:lnTo>
                        <a:pt x="37" y="47"/>
                      </a:lnTo>
                      <a:lnTo>
                        <a:pt x="42" y="44"/>
                      </a:lnTo>
                      <a:lnTo>
                        <a:pt x="43" y="43"/>
                      </a:lnTo>
                      <a:lnTo>
                        <a:pt x="46" y="39"/>
                      </a:lnTo>
                      <a:lnTo>
                        <a:pt x="50" y="33"/>
                      </a:lnTo>
                      <a:lnTo>
                        <a:pt x="50" y="27"/>
                      </a:lnTo>
                      <a:lnTo>
                        <a:pt x="51" y="25"/>
                      </a:lnTo>
                      <a:lnTo>
                        <a:pt x="50" y="21"/>
                      </a:lnTo>
                      <a:lnTo>
                        <a:pt x="50" y="17"/>
                      </a:lnTo>
                      <a:lnTo>
                        <a:pt x="46" y="13"/>
                      </a:lnTo>
                      <a:lnTo>
                        <a:pt x="43" y="8"/>
                      </a:lnTo>
                      <a:lnTo>
                        <a:pt x="38" y="5"/>
                      </a:lnTo>
                      <a:lnTo>
                        <a:pt x="32" y="2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10" y="5"/>
                      </a:lnTo>
                      <a:lnTo>
                        <a:pt x="6" y="8"/>
                      </a:lnTo>
                      <a:lnTo>
                        <a:pt x="5" y="10"/>
                      </a:lnTo>
                      <a:lnTo>
                        <a:pt x="3" y="13"/>
                      </a:lnTo>
                      <a:lnTo>
                        <a:pt x="0" y="17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6" name="Freeform 506"/>
                <p:cNvSpPr>
                  <a:spLocks/>
                </p:cNvSpPr>
                <p:nvPr/>
              </p:nvSpPr>
              <p:spPr bwMode="auto">
                <a:xfrm>
                  <a:off x="6976478" y="4340709"/>
                  <a:ext cx="29658" cy="28723"/>
                </a:xfrm>
                <a:custGeom>
                  <a:avLst/>
                  <a:gdLst>
                    <a:gd name="T0" fmla="*/ 0 w 64"/>
                    <a:gd name="T1" fmla="*/ 32 h 63"/>
                    <a:gd name="T2" fmla="*/ 0 w 64"/>
                    <a:gd name="T3" fmla="*/ 33 h 63"/>
                    <a:gd name="T4" fmla="*/ 0 w 64"/>
                    <a:gd name="T5" fmla="*/ 37 h 63"/>
                    <a:gd name="T6" fmla="*/ 0 w 64"/>
                    <a:gd name="T7" fmla="*/ 41 h 63"/>
                    <a:gd name="T8" fmla="*/ 1 w 64"/>
                    <a:gd name="T9" fmla="*/ 48 h 63"/>
                    <a:gd name="T10" fmla="*/ 3 w 64"/>
                    <a:gd name="T11" fmla="*/ 48 h 63"/>
                    <a:gd name="T12" fmla="*/ 5 w 64"/>
                    <a:gd name="T13" fmla="*/ 52 h 63"/>
                    <a:gd name="T14" fmla="*/ 8 w 64"/>
                    <a:gd name="T15" fmla="*/ 57 h 63"/>
                    <a:gd name="T16" fmla="*/ 12 w 64"/>
                    <a:gd name="T17" fmla="*/ 60 h 63"/>
                    <a:gd name="T18" fmla="*/ 14 w 64"/>
                    <a:gd name="T19" fmla="*/ 60 h 63"/>
                    <a:gd name="T20" fmla="*/ 17 w 64"/>
                    <a:gd name="T21" fmla="*/ 62 h 63"/>
                    <a:gd name="T22" fmla="*/ 24 w 64"/>
                    <a:gd name="T23" fmla="*/ 63 h 63"/>
                    <a:gd name="T24" fmla="*/ 30 w 64"/>
                    <a:gd name="T25" fmla="*/ 63 h 63"/>
                    <a:gd name="T26" fmla="*/ 32 w 64"/>
                    <a:gd name="T27" fmla="*/ 63 h 63"/>
                    <a:gd name="T28" fmla="*/ 33 w 64"/>
                    <a:gd name="T29" fmla="*/ 63 h 63"/>
                    <a:gd name="T30" fmla="*/ 36 w 64"/>
                    <a:gd name="T31" fmla="*/ 63 h 63"/>
                    <a:gd name="T32" fmla="*/ 44 w 64"/>
                    <a:gd name="T33" fmla="*/ 62 h 63"/>
                    <a:gd name="T34" fmla="*/ 51 w 64"/>
                    <a:gd name="T35" fmla="*/ 57 h 63"/>
                    <a:gd name="T36" fmla="*/ 54 w 64"/>
                    <a:gd name="T37" fmla="*/ 55 h 63"/>
                    <a:gd name="T38" fmla="*/ 57 w 64"/>
                    <a:gd name="T39" fmla="*/ 51 h 63"/>
                    <a:gd name="T40" fmla="*/ 59 w 64"/>
                    <a:gd name="T41" fmla="*/ 48 h 63"/>
                    <a:gd name="T42" fmla="*/ 62 w 64"/>
                    <a:gd name="T43" fmla="*/ 40 h 63"/>
                    <a:gd name="T44" fmla="*/ 64 w 64"/>
                    <a:gd name="T45" fmla="*/ 32 h 63"/>
                    <a:gd name="T46" fmla="*/ 62 w 64"/>
                    <a:gd name="T47" fmla="*/ 27 h 63"/>
                    <a:gd name="T48" fmla="*/ 60 w 64"/>
                    <a:gd name="T49" fmla="*/ 22 h 63"/>
                    <a:gd name="T50" fmla="*/ 57 w 64"/>
                    <a:gd name="T51" fmla="*/ 16 h 63"/>
                    <a:gd name="T52" fmla="*/ 54 w 64"/>
                    <a:gd name="T53" fmla="*/ 10 h 63"/>
                    <a:gd name="T54" fmla="*/ 48 w 64"/>
                    <a:gd name="T55" fmla="*/ 7 h 63"/>
                    <a:gd name="T56" fmla="*/ 44 w 64"/>
                    <a:gd name="T57" fmla="*/ 5 h 63"/>
                    <a:gd name="T58" fmla="*/ 36 w 64"/>
                    <a:gd name="T59" fmla="*/ 2 h 63"/>
                    <a:gd name="T60" fmla="*/ 30 w 64"/>
                    <a:gd name="T61" fmla="*/ 0 h 63"/>
                    <a:gd name="T62" fmla="*/ 24 w 64"/>
                    <a:gd name="T63" fmla="*/ 2 h 63"/>
                    <a:gd name="T64" fmla="*/ 19 w 64"/>
                    <a:gd name="T65" fmla="*/ 4 h 63"/>
                    <a:gd name="T66" fmla="*/ 12 w 64"/>
                    <a:gd name="T67" fmla="*/ 7 h 63"/>
                    <a:gd name="T68" fmla="*/ 8 w 64"/>
                    <a:gd name="T69" fmla="*/ 10 h 63"/>
                    <a:gd name="T70" fmla="*/ 6 w 64"/>
                    <a:gd name="T71" fmla="*/ 13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2 h 63"/>
                    <a:gd name="T80" fmla="*/ 0 w 64"/>
                    <a:gd name="T81" fmla="*/ 32 h 63"/>
                    <a:gd name="T82" fmla="*/ 0 w 64"/>
                    <a:gd name="T83" fmla="*/ 3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2"/>
                      </a:moveTo>
                      <a:lnTo>
                        <a:pt x="0" y="33"/>
                      </a:lnTo>
                      <a:lnTo>
                        <a:pt x="0" y="37"/>
                      </a:lnTo>
                      <a:lnTo>
                        <a:pt x="0" y="41"/>
                      </a:lnTo>
                      <a:lnTo>
                        <a:pt x="1" y="48"/>
                      </a:lnTo>
                      <a:lnTo>
                        <a:pt x="3" y="48"/>
                      </a:lnTo>
                      <a:lnTo>
                        <a:pt x="5" y="52"/>
                      </a:lnTo>
                      <a:lnTo>
                        <a:pt x="8" y="57"/>
                      </a:lnTo>
                      <a:lnTo>
                        <a:pt x="12" y="60"/>
                      </a:lnTo>
                      <a:lnTo>
                        <a:pt x="14" y="60"/>
                      </a:lnTo>
                      <a:lnTo>
                        <a:pt x="17" y="62"/>
                      </a:lnTo>
                      <a:lnTo>
                        <a:pt x="24" y="63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3" y="63"/>
                      </a:lnTo>
                      <a:lnTo>
                        <a:pt x="36" y="63"/>
                      </a:lnTo>
                      <a:lnTo>
                        <a:pt x="44" y="62"/>
                      </a:lnTo>
                      <a:lnTo>
                        <a:pt x="51" y="57"/>
                      </a:lnTo>
                      <a:lnTo>
                        <a:pt x="54" y="55"/>
                      </a:lnTo>
                      <a:lnTo>
                        <a:pt x="57" y="51"/>
                      </a:lnTo>
                      <a:lnTo>
                        <a:pt x="59" y="48"/>
                      </a:lnTo>
                      <a:lnTo>
                        <a:pt x="62" y="40"/>
                      </a:lnTo>
                      <a:lnTo>
                        <a:pt x="64" y="32"/>
                      </a:lnTo>
                      <a:lnTo>
                        <a:pt x="62" y="27"/>
                      </a:lnTo>
                      <a:lnTo>
                        <a:pt x="60" y="22"/>
                      </a:lnTo>
                      <a:lnTo>
                        <a:pt x="57" y="16"/>
                      </a:lnTo>
                      <a:lnTo>
                        <a:pt x="54" y="10"/>
                      </a:lnTo>
                      <a:lnTo>
                        <a:pt x="48" y="7"/>
                      </a:lnTo>
                      <a:lnTo>
                        <a:pt x="44" y="5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4" y="2"/>
                      </a:lnTo>
                      <a:lnTo>
                        <a:pt x="19" y="4"/>
                      </a:lnTo>
                      <a:lnTo>
                        <a:pt x="12" y="7"/>
                      </a:lnTo>
                      <a:lnTo>
                        <a:pt x="8" y="10"/>
                      </a:lnTo>
                      <a:lnTo>
                        <a:pt x="6" y="13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7" name="Freeform 508"/>
                <p:cNvSpPr>
                  <a:spLocks noEditPoints="1"/>
                </p:cNvSpPr>
                <p:nvPr/>
              </p:nvSpPr>
              <p:spPr bwMode="auto">
                <a:xfrm>
                  <a:off x="6398148" y="4740047"/>
                  <a:ext cx="48194" cy="73196"/>
                </a:xfrm>
                <a:custGeom>
                  <a:avLst/>
                  <a:gdLst>
                    <a:gd name="T0" fmla="*/ 24 w 103"/>
                    <a:gd name="T1" fmla="*/ 71 h 159"/>
                    <a:gd name="T2" fmla="*/ 12 w 103"/>
                    <a:gd name="T3" fmla="*/ 60 h 159"/>
                    <a:gd name="T4" fmla="*/ 6 w 103"/>
                    <a:gd name="T5" fmla="*/ 47 h 159"/>
                    <a:gd name="T6" fmla="*/ 6 w 103"/>
                    <a:gd name="T7" fmla="*/ 33 h 159"/>
                    <a:gd name="T8" fmla="*/ 19 w 103"/>
                    <a:gd name="T9" fmla="*/ 13 h 159"/>
                    <a:gd name="T10" fmla="*/ 35 w 103"/>
                    <a:gd name="T11" fmla="*/ 3 h 159"/>
                    <a:gd name="T12" fmla="*/ 60 w 103"/>
                    <a:gd name="T13" fmla="*/ 2 h 159"/>
                    <a:gd name="T14" fmla="*/ 84 w 103"/>
                    <a:gd name="T15" fmla="*/ 13 h 159"/>
                    <a:gd name="T16" fmla="*/ 94 w 103"/>
                    <a:gd name="T17" fmla="*/ 28 h 159"/>
                    <a:gd name="T18" fmla="*/ 95 w 103"/>
                    <a:gd name="T19" fmla="*/ 47 h 159"/>
                    <a:gd name="T20" fmla="*/ 91 w 103"/>
                    <a:gd name="T21" fmla="*/ 60 h 159"/>
                    <a:gd name="T22" fmla="*/ 83 w 103"/>
                    <a:gd name="T23" fmla="*/ 69 h 159"/>
                    <a:gd name="T24" fmla="*/ 81 w 103"/>
                    <a:gd name="T25" fmla="*/ 75 h 159"/>
                    <a:gd name="T26" fmla="*/ 95 w 103"/>
                    <a:gd name="T27" fmla="*/ 88 h 159"/>
                    <a:gd name="T28" fmla="*/ 102 w 103"/>
                    <a:gd name="T29" fmla="*/ 105 h 159"/>
                    <a:gd name="T30" fmla="*/ 102 w 103"/>
                    <a:gd name="T31" fmla="*/ 122 h 159"/>
                    <a:gd name="T32" fmla="*/ 89 w 103"/>
                    <a:gd name="T33" fmla="*/ 146 h 159"/>
                    <a:gd name="T34" fmla="*/ 68 w 103"/>
                    <a:gd name="T35" fmla="*/ 157 h 159"/>
                    <a:gd name="T36" fmla="*/ 47 w 103"/>
                    <a:gd name="T37" fmla="*/ 159 h 159"/>
                    <a:gd name="T38" fmla="*/ 16 w 103"/>
                    <a:gd name="T39" fmla="*/ 149 h 159"/>
                    <a:gd name="T40" fmla="*/ 8 w 103"/>
                    <a:gd name="T41" fmla="*/ 140 h 159"/>
                    <a:gd name="T42" fmla="*/ 0 w 103"/>
                    <a:gd name="T43" fmla="*/ 111 h 159"/>
                    <a:gd name="T44" fmla="*/ 1 w 103"/>
                    <a:gd name="T45" fmla="*/ 96 h 159"/>
                    <a:gd name="T46" fmla="*/ 11 w 103"/>
                    <a:gd name="T47" fmla="*/ 82 h 159"/>
                    <a:gd name="T48" fmla="*/ 30 w 103"/>
                    <a:gd name="T49" fmla="*/ 72 h 159"/>
                    <a:gd name="T50" fmla="*/ 27 w 103"/>
                    <a:gd name="T51" fmla="*/ 39 h 159"/>
                    <a:gd name="T52" fmla="*/ 28 w 103"/>
                    <a:gd name="T53" fmla="*/ 52 h 159"/>
                    <a:gd name="T54" fmla="*/ 36 w 103"/>
                    <a:gd name="T55" fmla="*/ 61 h 159"/>
                    <a:gd name="T56" fmla="*/ 52 w 103"/>
                    <a:gd name="T57" fmla="*/ 64 h 159"/>
                    <a:gd name="T58" fmla="*/ 63 w 103"/>
                    <a:gd name="T59" fmla="*/ 63 h 159"/>
                    <a:gd name="T60" fmla="*/ 73 w 103"/>
                    <a:gd name="T61" fmla="*/ 55 h 159"/>
                    <a:gd name="T62" fmla="*/ 78 w 103"/>
                    <a:gd name="T63" fmla="*/ 41 h 159"/>
                    <a:gd name="T64" fmla="*/ 73 w 103"/>
                    <a:gd name="T65" fmla="*/ 28 h 159"/>
                    <a:gd name="T66" fmla="*/ 59 w 103"/>
                    <a:gd name="T67" fmla="*/ 17 h 159"/>
                    <a:gd name="T68" fmla="*/ 46 w 103"/>
                    <a:gd name="T69" fmla="*/ 17 h 159"/>
                    <a:gd name="T70" fmla="*/ 33 w 103"/>
                    <a:gd name="T71" fmla="*/ 24 h 159"/>
                    <a:gd name="T72" fmla="*/ 27 w 103"/>
                    <a:gd name="T73" fmla="*/ 33 h 159"/>
                    <a:gd name="T74" fmla="*/ 27 w 103"/>
                    <a:gd name="T75" fmla="*/ 39 h 159"/>
                    <a:gd name="T76" fmla="*/ 20 w 103"/>
                    <a:gd name="T77" fmla="*/ 113 h 159"/>
                    <a:gd name="T78" fmla="*/ 22 w 103"/>
                    <a:gd name="T79" fmla="*/ 127 h 159"/>
                    <a:gd name="T80" fmla="*/ 28 w 103"/>
                    <a:gd name="T81" fmla="*/ 137 h 159"/>
                    <a:gd name="T82" fmla="*/ 38 w 103"/>
                    <a:gd name="T83" fmla="*/ 141 h 159"/>
                    <a:gd name="T84" fmla="*/ 52 w 103"/>
                    <a:gd name="T85" fmla="*/ 143 h 159"/>
                    <a:gd name="T86" fmla="*/ 65 w 103"/>
                    <a:gd name="T87" fmla="*/ 141 h 159"/>
                    <a:gd name="T88" fmla="*/ 78 w 103"/>
                    <a:gd name="T89" fmla="*/ 130 h 159"/>
                    <a:gd name="T90" fmla="*/ 84 w 103"/>
                    <a:gd name="T91" fmla="*/ 111 h 159"/>
                    <a:gd name="T92" fmla="*/ 78 w 103"/>
                    <a:gd name="T93" fmla="*/ 96 h 159"/>
                    <a:gd name="T94" fmla="*/ 65 w 103"/>
                    <a:gd name="T95" fmla="*/ 85 h 159"/>
                    <a:gd name="T96" fmla="*/ 44 w 103"/>
                    <a:gd name="T97" fmla="*/ 82 h 159"/>
                    <a:gd name="T98" fmla="*/ 28 w 103"/>
                    <a:gd name="T99" fmla="*/ 89 h 159"/>
                    <a:gd name="T100" fmla="*/ 20 w 103"/>
                    <a:gd name="T101" fmla="*/ 102 h 159"/>
                    <a:gd name="T102" fmla="*/ 20 w 103"/>
                    <a:gd name="T103" fmla="*/ 111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3" h="159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1"/>
                      </a:lnTo>
                      <a:lnTo>
                        <a:pt x="17" y="66"/>
                      </a:lnTo>
                      <a:lnTo>
                        <a:pt x="12" y="61"/>
                      </a:lnTo>
                      <a:lnTo>
                        <a:pt x="12" y="60"/>
                      </a:lnTo>
                      <a:lnTo>
                        <a:pt x="9" y="57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9" y="24"/>
                      </a:lnTo>
                      <a:lnTo>
                        <a:pt x="16" y="16"/>
                      </a:lnTo>
                      <a:lnTo>
                        <a:pt x="19" y="13"/>
                      </a:lnTo>
                      <a:lnTo>
                        <a:pt x="20" y="11"/>
                      </a:lnTo>
                      <a:lnTo>
                        <a:pt x="25" y="8"/>
                      </a:lnTo>
                      <a:lnTo>
                        <a:pt x="35" y="3"/>
                      </a:lnTo>
                      <a:lnTo>
                        <a:pt x="47" y="2"/>
                      </a:lnTo>
                      <a:lnTo>
                        <a:pt x="51" y="0"/>
                      </a:lnTo>
                      <a:lnTo>
                        <a:pt x="60" y="2"/>
                      </a:lnTo>
                      <a:lnTo>
                        <a:pt x="65" y="3"/>
                      </a:lnTo>
                      <a:lnTo>
                        <a:pt x="76" y="8"/>
                      </a:lnTo>
                      <a:lnTo>
                        <a:pt x="84" y="13"/>
                      </a:lnTo>
                      <a:lnTo>
                        <a:pt x="86" y="16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5" y="39"/>
                      </a:lnTo>
                      <a:lnTo>
                        <a:pt x="97" y="41"/>
                      </a:lnTo>
                      <a:lnTo>
                        <a:pt x="95" y="47"/>
                      </a:lnTo>
                      <a:lnTo>
                        <a:pt x="94" y="53"/>
                      </a:lnTo>
                      <a:lnTo>
                        <a:pt x="91" y="60"/>
                      </a:lnTo>
                      <a:lnTo>
                        <a:pt x="91" y="60"/>
                      </a:lnTo>
                      <a:lnTo>
                        <a:pt x="89" y="61"/>
                      </a:lnTo>
                      <a:lnTo>
                        <a:pt x="87" y="64"/>
                      </a:lnTo>
                      <a:lnTo>
                        <a:pt x="83" y="69"/>
                      </a:lnTo>
                      <a:lnTo>
                        <a:pt x="76" y="72"/>
                      </a:lnTo>
                      <a:lnTo>
                        <a:pt x="75" y="72"/>
                      </a:lnTo>
                      <a:lnTo>
                        <a:pt x="81" y="75"/>
                      </a:lnTo>
                      <a:lnTo>
                        <a:pt x="87" y="80"/>
                      </a:lnTo>
                      <a:lnTo>
                        <a:pt x="94" y="86"/>
                      </a:lnTo>
                      <a:lnTo>
                        <a:pt x="95" y="88"/>
                      </a:lnTo>
                      <a:lnTo>
                        <a:pt x="99" y="94"/>
                      </a:lnTo>
                      <a:lnTo>
                        <a:pt x="100" y="97"/>
                      </a:lnTo>
                      <a:lnTo>
                        <a:pt x="102" y="105"/>
                      </a:lnTo>
                      <a:lnTo>
                        <a:pt x="103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1" y="152"/>
                      </a:lnTo>
                      <a:lnTo>
                        <a:pt x="68" y="157"/>
                      </a:lnTo>
                      <a:lnTo>
                        <a:pt x="55" y="159"/>
                      </a:lnTo>
                      <a:lnTo>
                        <a:pt x="52" y="159"/>
                      </a:lnTo>
                      <a:lnTo>
                        <a:pt x="47" y="159"/>
                      </a:lnTo>
                      <a:lnTo>
                        <a:pt x="39" y="159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40"/>
                      </a:lnTo>
                      <a:lnTo>
                        <a:pt x="1" y="129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1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2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  <a:close/>
                      <a:moveTo>
                        <a:pt x="27" y="39"/>
                      </a:moveTo>
                      <a:lnTo>
                        <a:pt x="27" y="42"/>
                      </a:lnTo>
                      <a:lnTo>
                        <a:pt x="27" y="46"/>
                      </a:lnTo>
                      <a:lnTo>
                        <a:pt x="28" y="52"/>
                      </a:lnTo>
                      <a:lnTo>
                        <a:pt x="32" y="58"/>
                      </a:lnTo>
                      <a:lnTo>
                        <a:pt x="33" y="58"/>
                      </a:lnTo>
                      <a:lnTo>
                        <a:pt x="36" y="61"/>
                      </a:lnTo>
                      <a:lnTo>
                        <a:pt x="39" y="63"/>
                      </a:lnTo>
                      <a:lnTo>
                        <a:pt x="46" y="64"/>
                      </a:lnTo>
                      <a:lnTo>
                        <a:pt x="52" y="64"/>
                      </a:lnTo>
                      <a:lnTo>
                        <a:pt x="54" y="64"/>
                      </a:lnTo>
                      <a:lnTo>
                        <a:pt x="57" y="64"/>
                      </a:lnTo>
                      <a:lnTo>
                        <a:pt x="63" y="63"/>
                      </a:lnTo>
                      <a:lnTo>
                        <a:pt x="68" y="60"/>
                      </a:lnTo>
                      <a:lnTo>
                        <a:pt x="70" y="58"/>
                      </a:lnTo>
                      <a:lnTo>
                        <a:pt x="73" y="55"/>
                      </a:lnTo>
                      <a:lnTo>
                        <a:pt x="76" y="49"/>
                      </a:lnTo>
                      <a:lnTo>
                        <a:pt x="76" y="42"/>
                      </a:lnTo>
                      <a:lnTo>
                        <a:pt x="78" y="41"/>
                      </a:lnTo>
                      <a:lnTo>
                        <a:pt x="76" y="36"/>
                      </a:lnTo>
                      <a:lnTo>
                        <a:pt x="76" y="33"/>
                      </a:lnTo>
                      <a:lnTo>
                        <a:pt x="73" y="28"/>
                      </a:lnTo>
                      <a:lnTo>
                        <a:pt x="70" y="24"/>
                      </a:lnTo>
                      <a:lnTo>
                        <a:pt x="65" y="20"/>
                      </a:lnTo>
                      <a:lnTo>
                        <a:pt x="59" y="17"/>
                      </a:lnTo>
                      <a:lnTo>
                        <a:pt x="52" y="17"/>
                      </a:lnTo>
                      <a:lnTo>
                        <a:pt x="52" y="16"/>
                      </a:lnTo>
                      <a:lnTo>
                        <a:pt x="46" y="17"/>
                      </a:lnTo>
                      <a:lnTo>
                        <a:pt x="43" y="17"/>
                      </a:lnTo>
                      <a:lnTo>
                        <a:pt x="36" y="20"/>
                      </a:lnTo>
                      <a:lnTo>
                        <a:pt x="33" y="24"/>
                      </a:lnTo>
                      <a:lnTo>
                        <a:pt x="32" y="25"/>
                      </a:lnTo>
                      <a:lnTo>
                        <a:pt x="30" y="28"/>
                      </a:lnTo>
                      <a:lnTo>
                        <a:pt x="27" y="33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close/>
                      <a:moveTo>
                        <a:pt x="20" y="111"/>
                      </a:moveTo>
                      <a:lnTo>
                        <a:pt x="20" y="113"/>
                      </a:lnTo>
                      <a:lnTo>
                        <a:pt x="20" y="116"/>
                      </a:lnTo>
                      <a:lnTo>
                        <a:pt x="20" y="121"/>
                      </a:lnTo>
                      <a:lnTo>
                        <a:pt x="22" y="127"/>
                      </a:lnTo>
                      <a:lnTo>
                        <a:pt x="24" y="127"/>
                      </a:lnTo>
                      <a:lnTo>
                        <a:pt x="25" y="132"/>
                      </a:lnTo>
                      <a:lnTo>
                        <a:pt x="28" y="137"/>
                      </a:lnTo>
                      <a:lnTo>
                        <a:pt x="33" y="140"/>
                      </a:lnTo>
                      <a:lnTo>
                        <a:pt x="35" y="140"/>
                      </a:lnTo>
                      <a:lnTo>
                        <a:pt x="38" y="141"/>
                      </a:lnTo>
                      <a:lnTo>
                        <a:pt x="44" y="143"/>
                      </a:lnTo>
                      <a:lnTo>
                        <a:pt x="51" y="143"/>
                      </a:lnTo>
                      <a:lnTo>
                        <a:pt x="52" y="143"/>
                      </a:lnTo>
                      <a:lnTo>
                        <a:pt x="54" y="143"/>
                      </a:lnTo>
                      <a:lnTo>
                        <a:pt x="57" y="143"/>
                      </a:lnTo>
                      <a:lnTo>
                        <a:pt x="65" y="141"/>
                      </a:lnTo>
                      <a:lnTo>
                        <a:pt x="71" y="137"/>
                      </a:lnTo>
                      <a:lnTo>
                        <a:pt x="75" y="135"/>
                      </a:lnTo>
                      <a:lnTo>
                        <a:pt x="78" y="130"/>
                      </a:lnTo>
                      <a:lnTo>
                        <a:pt x="79" y="127"/>
                      </a:lnTo>
                      <a:lnTo>
                        <a:pt x="83" y="119"/>
                      </a:lnTo>
                      <a:lnTo>
                        <a:pt x="84" y="111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89"/>
                      </a:lnTo>
                      <a:lnTo>
                        <a:pt x="68" y="86"/>
                      </a:lnTo>
                      <a:lnTo>
                        <a:pt x="65" y="85"/>
                      </a:lnTo>
                      <a:lnTo>
                        <a:pt x="57" y="82"/>
                      </a:lnTo>
                      <a:lnTo>
                        <a:pt x="51" y="80"/>
                      </a:lnTo>
                      <a:lnTo>
                        <a:pt x="44" y="82"/>
                      </a:lnTo>
                      <a:lnTo>
                        <a:pt x="39" y="83"/>
                      </a:lnTo>
                      <a:lnTo>
                        <a:pt x="33" y="86"/>
                      </a:lnTo>
                      <a:lnTo>
                        <a:pt x="28" y="89"/>
                      </a:lnTo>
                      <a:lnTo>
                        <a:pt x="27" y="93"/>
                      </a:lnTo>
                      <a:lnTo>
                        <a:pt x="24" y="96"/>
                      </a:lnTo>
                      <a:lnTo>
                        <a:pt x="20" y="102"/>
                      </a:lnTo>
                      <a:lnTo>
                        <a:pt x="20" y="110"/>
                      </a:lnTo>
                      <a:lnTo>
                        <a:pt x="20" y="111"/>
                      </a:lnTo>
                      <a:lnTo>
                        <a:pt x="20" y="111"/>
                      </a:lnTo>
                      <a:lnTo>
                        <a:pt x="2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8" name="Freeform 510"/>
                <p:cNvSpPr>
                  <a:spLocks/>
                </p:cNvSpPr>
                <p:nvPr/>
              </p:nvSpPr>
              <p:spPr bwMode="auto">
                <a:xfrm>
                  <a:off x="6411123" y="4746533"/>
                  <a:ext cx="23170" cy="23163"/>
                </a:xfrm>
                <a:custGeom>
                  <a:avLst/>
                  <a:gdLst>
                    <a:gd name="T0" fmla="*/ 0 w 51"/>
                    <a:gd name="T1" fmla="*/ 23 h 48"/>
                    <a:gd name="T2" fmla="*/ 0 w 51"/>
                    <a:gd name="T3" fmla="*/ 26 h 48"/>
                    <a:gd name="T4" fmla="*/ 0 w 51"/>
                    <a:gd name="T5" fmla="*/ 30 h 48"/>
                    <a:gd name="T6" fmla="*/ 1 w 51"/>
                    <a:gd name="T7" fmla="*/ 36 h 48"/>
                    <a:gd name="T8" fmla="*/ 5 w 51"/>
                    <a:gd name="T9" fmla="*/ 42 h 48"/>
                    <a:gd name="T10" fmla="*/ 6 w 51"/>
                    <a:gd name="T11" fmla="*/ 42 h 48"/>
                    <a:gd name="T12" fmla="*/ 9 w 51"/>
                    <a:gd name="T13" fmla="*/ 45 h 48"/>
                    <a:gd name="T14" fmla="*/ 12 w 51"/>
                    <a:gd name="T15" fmla="*/ 47 h 48"/>
                    <a:gd name="T16" fmla="*/ 19 w 51"/>
                    <a:gd name="T17" fmla="*/ 48 h 48"/>
                    <a:gd name="T18" fmla="*/ 25 w 51"/>
                    <a:gd name="T19" fmla="*/ 48 h 48"/>
                    <a:gd name="T20" fmla="*/ 27 w 51"/>
                    <a:gd name="T21" fmla="*/ 48 h 48"/>
                    <a:gd name="T22" fmla="*/ 30 w 51"/>
                    <a:gd name="T23" fmla="*/ 48 h 48"/>
                    <a:gd name="T24" fmla="*/ 36 w 51"/>
                    <a:gd name="T25" fmla="*/ 47 h 48"/>
                    <a:gd name="T26" fmla="*/ 41 w 51"/>
                    <a:gd name="T27" fmla="*/ 44 h 48"/>
                    <a:gd name="T28" fmla="*/ 43 w 51"/>
                    <a:gd name="T29" fmla="*/ 42 h 48"/>
                    <a:gd name="T30" fmla="*/ 46 w 51"/>
                    <a:gd name="T31" fmla="*/ 39 h 48"/>
                    <a:gd name="T32" fmla="*/ 49 w 51"/>
                    <a:gd name="T33" fmla="*/ 33 h 48"/>
                    <a:gd name="T34" fmla="*/ 49 w 51"/>
                    <a:gd name="T35" fmla="*/ 26 h 48"/>
                    <a:gd name="T36" fmla="*/ 51 w 51"/>
                    <a:gd name="T37" fmla="*/ 25 h 48"/>
                    <a:gd name="T38" fmla="*/ 49 w 51"/>
                    <a:gd name="T39" fmla="*/ 20 h 48"/>
                    <a:gd name="T40" fmla="*/ 49 w 51"/>
                    <a:gd name="T41" fmla="*/ 17 h 48"/>
                    <a:gd name="T42" fmla="*/ 46 w 51"/>
                    <a:gd name="T43" fmla="*/ 12 h 48"/>
                    <a:gd name="T44" fmla="*/ 43 w 51"/>
                    <a:gd name="T45" fmla="*/ 8 h 48"/>
                    <a:gd name="T46" fmla="*/ 38 w 51"/>
                    <a:gd name="T47" fmla="*/ 4 h 48"/>
                    <a:gd name="T48" fmla="*/ 32 w 51"/>
                    <a:gd name="T49" fmla="*/ 1 h 48"/>
                    <a:gd name="T50" fmla="*/ 25 w 51"/>
                    <a:gd name="T51" fmla="*/ 1 h 48"/>
                    <a:gd name="T52" fmla="*/ 25 w 51"/>
                    <a:gd name="T53" fmla="*/ 0 h 48"/>
                    <a:gd name="T54" fmla="*/ 19 w 51"/>
                    <a:gd name="T55" fmla="*/ 1 h 48"/>
                    <a:gd name="T56" fmla="*/ 16 w 51"/>
                    <a:gd name="T57" fmla="*/ 1 h 48"/>
                    <a:gd name="T58" fmla="*/ 9 w 51"/>
                    <a:gd name="T59" fmla="*/ 4 h 48"/>
                    <a:gd name="T60" fmla="*/ 6 w 51"/>
                    <a:gd name="T61" fmla="*/ 8 h 48"/>
                    <a:gd name="T62" fmla="*/ 5 w 51"/>
                    <a:gd name="T63" fmla="*/ 9 h 48"/>
                    <a:gd name="T64" fmla="*/ 3 w 51"/>
                    <a:gd name="T65" fmla="*/ 12 h 48"/>
                    <a:gd name="T66" fmla="*/ 0 w 51"/>
                    <a:gd name="T67" fmla="*/ 17 h 48"/>
                    <a:gd name="T68" fmla="*/ 0 w 51"/>
                    <a:gd name="T69" fmla="*/ 23 h 48"/>
                    <a:gd name="T70" fmla="*/ 0 w 51"/>
                    <a:gd name="T71" fmla="*/ 23 h 48"/>
                    <a:gd name="T72" fmla="*/ 0 w 51"/>
                    <a:gd name="T73" fmla="*/ 23 h 48"/>
                    <a:gd name="T74" fmla="*/ 0 w 51"/>
                    <a:gd name="T75" fmla="*/ 2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8">
                      <a:moveTo>
                        <a:pt x="0" y="23"/>
                      </a:moveTo>
                      <a:lnTo>
                        <a:pt x="0" y="26"/>
                      </a:lnTo>
                      <a:lnTo>
                        <a:pt x="0" y="30"/>
                      </a:lnTo>
                      <a:lnTo>
                        <a:pt x="1" y="36"/>
                      </a:lnTo>
                      <a:lnTo>
                        <a:pt x="5" y="42"/>
                      </a:lnTo>
                      <a:lnTo>
                        <a:pt x="6" y="42"/>
                      </a:lnTo>
                      <a:lnTo>
                        <a:pt x="9" y="45"/>
                      </a:lnTo>
                      <a:lnTo>
                        <a:pt x="12" y="47"/>
                      </a:lnTo>
                      <a:lnTo>
                        <a:pt x="19" y="48"/>
                      </a:lnTo>
                      <a:lnTo>
                        <a:pt x="25" y="48"/>
                      </a:lnTo>
                      <a:lnTo>
                        <a:pt x="27" y="48"/>
                      </a:lnTo>
                      <a:lnTo>
                        <a:pt x="30" y="48"/>
                      </a:lnTo>
                      <a:lnTo>
                        <a:pt x="36" y="47"/>
                      </a:lnTo>
                      <a:lnTo>
                        <a:pt x="41" y="44"/>
                      </a:lnTo>
                      <a:lnTo>
                        <a:pt x="43" y="42"/>
                      </a:lnTo>
                      <a:lnTo>
                        <a:pt x="46" y="39"/>
                      </a:lnTo>
                      <a:lnTo>
                        <a:pt x="49" y="33"/>
                      </a:lnTo>
                      <a:lnTo>
                        <a:pt x="49" y="26"/>
                      </a:lnTo>
                      <a:lnTo>
                        <a:pt x="51" y="25"/>
                      </a:lnTo>
                      <a:lnTo>
                        <a:pt x="49" y="20"/>
                      </a:lnTo>
                      <a:lnTo>
                        <a:pt x="49" y="17"/>
                      </a:lnTo>
                      <a:lnTo>
                        <a:pt x="46" y="12"/>
                      </a:lnTo>
                      <a:lnTo>
                        <a:pt x="43" y="8"/>
                      </a:lnTo>
                      <a:lnTo>
                        <a:pt x="38" y="4"/>
                      </a:lnTo>
                      <a:lnTo>
                        <a:pt x="32" y="1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19" y="1"/>
                      </a:lnTo>
                      <a:lnTo>
                        <a:pt x="16" y="1"/>
                      </a:lnTo>
                      <a:lnTo>
                        <a:pt x="9" y="4"/>
                      </a:lnTo>
                      <a:lnTo>
                        <a:pt x="6" y="8"/>
                      </a:lnTo>
                      <a:lnTo>
                        <a:pt x="5" y="9"/>
                      </a:lnTo>
                      <a:lnTo>
                        <a:pt x="3" y="12"/>
                      </a:lnTo>
                      <a:lnTo>
                        <a:pt x="0" y="17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Freeform 511"/>
                <p:cNvSpPr>
                  <a:spLocks/>
                </p:cNvSpPr>
                <p:nvPr/>
              </p:nvSpPr>
              <p:spPr bwMode="auto">
                <a:xfrm>
                  <a:off x="6408342" y="4777108"/>
                  <a:ext cx="29658" cy="28723"/>
                </a:xfrm>
                <a:custGeom>
                  <a:avLst/>
                  <a:gdLst>
                    <a:gd name="T0" fmla="*/ 0 w 64"/>
                    <a:gd name="T1" fmla="*/ 31 h 63"/>
                    <a:gd name="T2" fmla="*/ 0 w 64"/>
                    <a:gd name="T3" fmla="*/ 33 h 63"/>
                    <a:gd name="T4" fmla="*/ 0 w 64"/>
                    <a:gd name="T5" fmla="*/ 36 h 63"/>
                    <a:gd name="T6" fmla="*/ 0 w 64"/>
                    <a:gd name="T7" fmla="*/ 41 h 63"/>
                    <a:gd name="T8" fmla="*/ 2 w 64"/>
                    <a:gd name="T9" fmla="*/ 47 h 63"/>
                    <a:gd name="T10" fmla="*/ 4 w 64"/>
                    <a:gd name="T11" fmla="*/ 47 h 63"/>
                    <a:gd name="T12" fmla="*/ 5 w 64"/>
                    <a:gd name="T13" fmla="*/ 52 h 63"/>
                    <a:gd name="T14" fmla="*/ 8 w 64"/>
                    <a:gd name="T15" fmla="*/ 57 h 63"/>
                    <a:gd name="T16" fmla="*/ 13 w 64"/>
                    <a:gd name="T17" fmla="*/ 60 h 63"/>
                    <a:gd name="T18" fmla="*/ 15 w 64"/>
                    <a:gd name="T19" fmla="*/ 60 h 63"/>
                    <a:gd name="T20" fmla="*/ 18 w 64"/>
                    <a:gd name="T21" fmla="*/ 61 h 63"/>
                    <a:gd name="T22" fmla="*/ 24 w 64"/>
                    <a:gd name="T23" fmla="*/ 63 h 63"/>
                    <a:gd name="T24" fmla="*/ 31 w 64"/>
                    <a:gd name="T25" fmla="*/ 63 h 63"/>
                    <a:gd name="T26" fmla="*/ 32 w 64"/>
                    <a:gd name="T27" fmla="*/ 63 h 63"/>
                    <a:gd name="T28" fmla="*/ 34 w 64"/>
                    <a:gd name="T29" fmla="*/ 63 h 63"/>
                    <a:gd name="T30" fmla="*/ 37 w 64"/>
                    <a:gd name="T31" fmla="*/ 63 h 63"/>
                    <a:gd name="T32" fmla="*/ 45 w 64"/>
                    <a:gd name="T33" fmla="*/ 61 h 63"/>
                    <a:gd name="T34" fmla="*/ 51 w 64"/>
                    <a:gd name="T35" fmla="*/ 57 h 63"/>
                    <a:gd name="T36" fmla="*/ 55 w 64"/>
                    <a:gd name="T37" fmla="*/ 55 h 63"/>
                    <a:gd name="T38" fmla="*/ 58 w 64"/>
                    <a:gd name="T39" fmla="*/ 50 h 63"/>
                    <a:gd name="T40" fmla="*/ 59 w 64"/>
                    <a:gd name="T41" fmla="*/ 47 h 63"/>
                    <a:gd name="T42" fmla="*/ 63 w 64"/>
                    <a:gd name="T43" fmla="*/ 39 h 63"/>
                    <a:gd name="T44" fmla="*/ 64 w 64"/>
                    <a:gd name="T45" fmla="*/ 31 h 63"/>
                    <a:gd name="T46" fmla="*/ 63 w 64"/>
                    <a:gd name="T47" fmla="*/ 27 h 63"/>
                    <a:gd name="T48" fmla="*/ 61 w 64"/>
                    <a:gd name="T49" fmla="*/ 22 h 63"/>
                    <a:gd name="T50" fmla="*/ 58 w 64"/>
                    <a:gd name="T51" fmla="*/ 16 h 63"/>
                    <a:gd name="T52" fmla="*/ 55 w 64"/>
                    <a:gd name="T53" fmla="*/ 9 h 63"/>
                    <a:gd name="T54" fmla="*/ 48 w 64"/>
                    <a:gd name="T55" fmla="*/ 6 h 63"/>
                    <a:gd name="T56" fmla="*/ 45 w 64"/>
                    <a:gd name="T57" fmla="*/ 5 h 63"/>
                    <a:gd name="T58" fmla="*/ 37 w 64"/>
                    <a:gd name="T59" fmla="*/ 2 h 63"/>
                    <a:gd name="T60" fmla="*/ 31 w 64"/>
                    <a:gd name="T61" fmla="*/ 0 h 63"/>
                    <a:gd name="T62" fmla="*/ 24 w 64"/>
                    <a:gd name="T63" fmla="*/ 2 h 63"/>
                    <a:gd name="T64" fmla="*/ 19 w 64"/>
                    <a:gd name="T65" fmla="*/ 3 h 63"/>
                    <a:gd name="T66" fmla="*/ 13 w 64"/>
                    <a:gd name="T67" fmla="*/ 6 h 63"/>
                    <a:gd name="T68" fmla="*/ 8 w 64"/>
                    <a:gd name="T69" fmla="*/ 9 h 63"/>
                    <a:gd name="T70" fmla="*/ 7 w 64"/>
                    <a:gd name="T71" fmla="*/ 13 h 63"/>
                    <a:gd name="T72" fmla="*/ 4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1 h 63"/>
                    <a:gd name="T80" fmla="*/ 0 w 64"/>
                    <a:gd name="T81" fmla="*/ 31 h 63"/>
                    <a:gd name="T82" fmla="*/ 0 w 64"/>
                    <a:gd name="T83" fmla="*/ 3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1"/>
                      </a:move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41"/>
                      </a:lnTo>
                      <a:lnTo>
                        <a:pt x="2" y="47"/>
                      </a:lnTo>
                      <a:lnTo>
                        <a:pt x="4" y="47"/>
                      </a:lnTo>
                      <a:lnTo>
                        <a:pt x="5" y="52"/>
                      </a:lnTo>
                      <a:lnTo>
                        <a:pt x="8" y="57"/>
                      </a:lnTo>
                      <a:lnTo>
                        <a:pt x="13" y="60"/>
                      </a:lnTo>
                      <a:lnTo>
                        <a:pt x="15" y="60"/>
                      </a:lnTo>
                      <a:lnTo>
                        <a:pt x="18" y="61"/>
                      </a:lnTo>
                      <a:lnTo>
                        <a:pt x="24" y="63"/>
                      </a:lnTo>
                      <a:lnTo>
                        <a:pt x="31" y="63"/>
                      </a:lnTo>
                      <a:lnTo>
                        <a:pt x="32" y="63"/>
                      </a:lnTo>
                      <a:lnTo>
                        <a:pt x="34" y="63"/>
                      </a:lnTo>
                      <a:lnTo>
                        <a:pt x="37" y="63"/>
                      </a:lnTo>
                      <a:lnTo>
                        <a:pt x="45" y="61"/>
                      </a:lnTo>
                      <a:lnTo>
                        <a:pt x="51" y="57"/>
                      </a:lnTo>
                      <a:lnTo>
                        <a:pt x="55" y="55"/>
                      </a:lnTo>
                      <a:lnTo>
                        <a:pt x="58" y="50"/>
                      </a:lnTo>
                      <a:lnTo>
                        <a:pt x="59" y="47"/>
                      </a:lnTo>
                      <a:lnTo>
                        <a:pt x="63" y="39"/>
                      </a:lnTo>
                      <a:lnTo>
                        <a:pt x="64" y="31"/>
                      </a:lnTo>
                      <a:lnTo>
                        <a:pt x="63" y="27"/>
                      </a:lnTo>
                      <a:lnTo>
                        <a:pt x="61" y="22"/>
                      </a:lnTo>
                      <a:lnTo>
                        <a:pt x="58" y="16"/>
                      </a:lnTo>
                      <a:lnTo>
                        <a:pt x="55" y="9"/>
                      </a:lnTo>
                      <a:lnTo>
                        <a:pt x="48" y="6"/>
                      </a:lnTo>
                      <a:lnTo>
                        <a:pt x="45" y="5"/>
                      </a:lnTo>
                      <a:lnTo>
                        <a:pt x="37" y="2"/>
                      </a:lnTo>
                      <a:lnTo>
                        <a:pt x="31" y="0"/>
                      </a:lnTo>
                      <a:lnTo>
                        <a:pt x="24" y="2"/>
                      </a:lnTo>
                      <a:lnTo>
                        <a:pt x="19" y="3"/>
                      </a:lnTo>
                      <a:lnTo>
                        <a:pt x="13" y="6"/>
                      </a:lnTo>
                      <a:lnTo>
                        <a:pt x="8" y="9"/>
                      </a:lnTo>
                      <a:lnTo>
                        <a:pt x="7" y="13"/>
                      </a:lnTo>
                      <a:lnTo>
                        <a:pt x="4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Freeform 512"/>
                <p:cNvSpPr>
                  <a:spLocks/>
                </p:cNvSpPr>
                <p:nvPr/>
              </p:nvSpPr>
              <p:spPr bwMode="auto">
                <a:xfrm>
                  <a:off x="6463951" y="4740973"/>
                  <a:ext cx="47267" cy="71343"/>
                </a:xfrm>
                <a:custGeom>
                  <a:avLst/>
                  <a:gdLst>
                    <a:gd name="T0" fmla="*/ 0 w 102"/>
                    <a:gd name="T1" fmla="*/ 19 h 154"/>
                    <a:gd name="T2" fmla="*/ 0 w 102"/>
                    <a:gd name="T3" fmla="*/ 0 h 154"/>
                    <a:gd name="T4" fmla="*/ 102 w 102"/>
                    <a:gd name="T5" fmla="*/ 0 h 154"/>
                    <a:gd name="T6" fmla="*/ 102 w 102"/>
                    <a:gd name="T7" fmla="*/ 14 h 154"/>
                    <a:gd name="T8" fmla="*/ 99 w 102"/>
                    <a:gd name="T9" fmla="*/ 17 h 154"/>
                    <a:gd name="T10" fmla="*/ 94 w 102"/>
                    <a:gd name="T11" fmla="*/ 24 h 154"/>
                    <a:gd name="T12" fmla="*/ 83 w 102"/>
                    <a:gd name="T13" fmla="*/ 38 h 154"/>
                    <a:gd name="T14" fmla="*/ 73 w 102"/>
                    <a:gd name="T15" fmla="*/ 54 h 154"/>
                    <a:gd name="T16" fmla="*/ 71 w 102"/>
                    <a:gd name="T17" fmla="*/ 57 h 154"/>
                    <a:gd name="T18" fmla="*/ 68 w 102"/>
                    <a:gd name="T19" fmla="*/ 61 h 154"/>
                    <a:gd name="T20" fmla="*/ 63 w 102"/>
                    <a:gd name="T21" fmla="*/ 71 h 154"/>
                    <a:gd name="T22" fmla="*/ 56 w 102"/>
                    <a:gd name="T23" fmla="*/ 88 h 154"/>
                    <a:gd name="T24" fmla="*/ 49 w 102"/>
                    <a:gd name="T25" fmla="*/ 107 h 154"/>
                    <a:gd name="T26" fmla="*/ 49 w 102"/>
                    <a:gd name="T27" fmla="*/ 110 h 154"/>
                    <a:gd name="T28" fmla="*/ 48 w 102"/>
                    <a:gd name="T29" fmla="*/ 115 h 154"/>
                    <a:gd name="T30" fmla="*/ 46 w 102"/>
                    <a:gd name="T31" fmla="*/ 121 h 154"/>
                    <a:gd name="T32" fmla="*/ 43 w 102"/>
                    <a:gd name="T33" fmla="*/ 135 h 154"/>
                    <a:gd name="T34" fmla="*/ 41 w 102"/>
                    <a:gd name="T35" fmla="*/ 151 h 154"/>
                    <a:gd name="T36" fmla="*/ 41 w 102"/>
                    <a:gd name="T37" fmla="*/ 154 h 154"/>
                    <a:gd name="T38" fmla="*/ 22 w 102"/>
                    <a:gd name="T39" fmla="*/ 154 h 154"/>
                    <a:gd name="T40" fmla="*/ 22 w 102"/>
                    <a:gd name="T41" fmla="*/ 151 h 154"/>
                    <a:gd name="T42" fmla="*/ 22 w 102"/>
                    <a:gd name="T43" fmla="*/ 145 h 154"/>
                    <a:gd name="T44" fmla="*/ 24 w 102"/>
                    <a:gd name="T45" fmla="*/ 130 h 154"/>
                    <a:gd name="T46" fmla="*/ 27 w 102"/>
                    <a:gd name="T47" fmla="*/ 113 h 154"/>
                    <a:gd name="T48" fmla="*/ 28 w 102"/>
                    <a:gd name="T49" fmla="*/ 108 h 154"/>
                    <a:gd name="T50" fmla="*/ 28 w 102"/>
                    <a:gd name="T51" fmla="*/ 105 h 154"/>
                    <a:gd name="T52" fmla="*/ 32 w 102"/>
                    <a:gd name="T53" fmla="*/ 96 h 154"/>
                    <a:gd name="T54" fmla="*/ 38 w 102"/>
                    <a:gd name="T55" fmla="*/ 80 h 154"/>
                    <a:gd name="T56" fmla="*/ 46 w 102"/>
                    <a:gd name="T57" fmla="*/ 63 h 154"/>
                    <a:gd name="T58" fmla="*/ 49 w 102"/>
                    <a:gd name="T59" fmla="*/ 58 h 154"/>
                    <a:gd name="T60" fmla="*/ 51 w 102"/>
                    <a:gd name="T61" fmla="*/ 55 h 154"/>
                    <a:gd name="T62" fmla="*/ 56 w 102"/>
                    <a:gd name="T63" fmla="*/ 47 h 154"/>
                    <a:gd name="T64" fmla="*/ 63 w 102"/>
                    <a:gd name="T65" fmla="*/ 35 h 154"/>
                    <a:gd name="T66" fmla="*/ 73 w 102"/>
                    <a:gd name="T67" fmla="*/ 22 h 154"/>
                    <a:gd name="T68" fmla="*/ 76 w 102"/>
                    <a:gd name="T69" fmla="*/ 19 h 154"/>
                    <a:gd name="T70" fmla="*/ 0 w 102"/>
                    <a:gd name="T71" fmla="*/ 19 h 154"/>
                    <a:gd name="T72" fmla="*/ 0 w 102"/>
                    <a:gd name="T73" fmla="*/ 19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2" h="154">
                      <a:moveTo>
                        <a:pt x="0" y="19"/>
                      </a:move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102" y="14"/>
                      </a:lnTo>
                      <a:lnTo>
                        <a:pt x="99" y="17"/>
                      </a:lnTo>
                      <a:lnTo>
                        <a:pt x="94" y="24"/>
                      </a:lnTo>
                      <a:lnTo>
                        <a:pt x="83" y="38"/>
                      </a:lnTo>
                      <a:lnTo>
                        <a:pt x="73" y="54"/>
                      </a:lnTo>
                      <a:lnTo>
                        <a:pt x="71" y="57"/>
                      </a:lnTo>
                      <a:lnTo>
                        <a:pt x="68" y="61"/>
                      </a:lnTo>
                      <a:lnTo>
                        <a:pt x="63" y="71"/>
                      </a:lnTo>
                      <a:lnTo>
                        <a:pt x="56" y="88"/>
                      </a:lnTo>
                      <a:lnTo>
                        <a:pt x="49" y="107"/>
                      </a:lnTo>
                      <a:lnTo>
                        <a:pt x="49" y="110"/>
                      </a:lnTo>
                      <a:lnTo>
                        <a:pt x="48" y="115"/>
                      </a:lnTo>
                      <a:lnTo>
                        <a:pt x="46" y="121"/>
                      </a:lnTo>
                      <a:lnTo>
                        <a:pt x="43" y="135"/>
                      </a:lnTo>
                      <a:lnTo>
                        <a:pt x="41" y="151"/>
                      </a:lnTo>
                      <a:lnTo>
                        <a:pt x="41" y="154"/>
                      </a:lnTo>
                      <a:lnTo>
                        <a:pt x="22" y="154"/>
                      </a:lnTo>
                      <a:lnTo>
                        <a:pt x="22" y="151"/>
                      </a:lnTo>
                      <a:lnTo>
                        <a:pt x="22" y="145"/>
                      </a:lnTo>
                      <a:lnTo>
                        <a:pt x="24" y="130"/>
                      </a:lnTo>
                      <a:lnTo>
                        <a:pt x="27" y="113"/>
                      </a:lnTo>
                      <a:lnTo>
                        <a:pt x="28" y="108"/>
                      </a:lnTo>
                      <a:lnTo>
                        <a:pt x="28" y="105"/>
                      </a:lnTo>
                      <a:lnTo>
                        <a:pt x="32" y="96"/>
                      </a:lnTo>
                      <a:lnTo>
                        <a:pt x="38" y="80"/>
                      </a:lnTo>
                      <a:lnTo>
                        <a:pt x="46" y="63"/>
                      </a:lnTo>
                      <a:lnTo>
                        <a:pt x="49" y="58"/>
                      </a:lnTo>
                      <a:lnTo>
                        <a:pt x="51" y="55"/>
                      </a:lnTo>
                      <a:lnTo>
                        <a:pt x="56" y="47"/>
                      </a:lnTo>
                      <a:lnTo>
                        <a:pt x="63" y="35"/>
                      </a:lnTo>
                      <a:lnTo>
                        <a:pt x="73" y="22"/>
                      </a:lnTo>
                      <a:lnTo>
                        <a:pt x="76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Freeform 513"/>
                <p:cNvSpPr>
                  <a:spLocks noEditPoints="1"/>
                </p:cNvSpPr>
                <p:nvPr/>
              </p:nvSpPr>
              <p:spPr bwMode="auto">
                <a:xfrm>
                  <a:off x="6528828" y="4740047"/>
                  <a:ext cx="48194" cy="73196"/>
                </a:xfrm>
                <a:custGeom>
                  <a:avLst/>
                  <a:gdLst>
                    <a:gd name="T0" fmla="*/ 81 w 103"/>
                    <a:gd name="T1" fmla="*/ 41 h 159"/>
                    <a:gd name="T2" fmla="*/ 78 w 103"/>
                    <a:gd name="T3" fmla="*/ 30 h 159"/>
                    <a:gd name="T4" fmla="*/ 75 w 103"/>
                    <a:gd name="T5" fmla="*/ 24 h 159"/>
                    <a:gd name="T6" fmla="*/ 67 w 103"/>
                    <a:gd name="T7" fmla="*/ 19 h 159"/>
                    <a:gd name="T8" fmla="*/ 55 w 103"/>
                    <a:gd name="T9" fmla="*/ 16 h 159"/>
                    <a:gd name="T10" fmla="*/ 47 w 103"/>
                    <a:gd name="T11" fmla="*/ 17 h 159"/>
                    <a:gd name="T12" fmla="*/ 38 w 103"/>
                    <a:gd name="T13" fmla="*/ 22 h 159"/>
                    <a:gd name="T14" fmla="*/ 33 w 103"/>
                    <a:gd name="T15" fmla="*/ 27 h 159"/>
                    <a:gd name="T16" fmla="*/ 23 w 103"/>
                    <a:gd name="T17" fmla="*/ 39 h 159"/>
                    <a:gd name="T18" fmla="*/ 22 w 103"/>
                    <a:gd name="T19" fmla="*/ 44 h 159"/>
                    <a:gd name="T20" fmla="*/ 19 w 103"/>
                    <a:gd name="T21" fmla="*/ 60 h 159"/>
                    <a:gd name="T22" fmla="*/ 19 w 103"/>
                    <a:gd name="T23" fmla="*/ 77 h 159"/>
                    <a:gd name="T24" fmla="*/ 27 w 103"/>
                    <a:gd name="T25" fmla="*/ 68 h 159"/>
                    <a:gd name="T26" fmla="*/ 35 w 103"/>
                    <a:gd name="T27" fmla="*/ 61 h 159"/>
                    <a:gd name="T28" fmla="*/ 47 w 103"/>
                    <a:gd name="T29" fmla="*/ 57 h 159"/>
                    <a:gd name="T30" fmla="*/ 57 w 103"/>
                    <a:gd name="T31" fmla="*/ 55 h 159"/>
                    <a:gd name="T32" fmla="*/ 71 w 103"/>
                    <a:gd name="T33" fmla="*/ 58 h 159"/>
                    <a:gd name="T34" fmla="*/ 89 w 103"/>
                    <a:gd name="T35" fmla="*/ 69 h 159"/>
                    <a:gd name="T36" fmla="*/ 94 w 103"/>
                    <a:gd name="T37" fmla="*/ 77 h 159"/>
                    <a:gd name="T38" fmla="*/ 102 w 103"/>
                    <a:gd name="T39" fmla="*/ 102 h 159"/>
                    <a:gd name="T40" fmla="*/ 102 w 103"/>
                    <a:gd name="T41" fmla="*/ 113 h 159"/>
                    <a:gd name="T42" fmla="*/ 97 w 103"/>
                    <a:gd name="T43" fmla="*/ 132 h 159"/>
                    <a:gd name="T44" fmla="*/ 95 w 103"/>
                    <a:gd name="T45" fmla="*/ 137 h 159"/>
                    <a:gd name="T46" fmla="*/ 87 w 103"/>
                    <a:gd name="T47" fmla="*/ 146 h 159"/>
                    <a:gd name="T48" fmla="*/ 79 w 103"/>
                    <a:gd name="T49" fmla="*/ 152 h 159"/>
                    <a:gd name="T50" fmla="*/ 73 w 103"/>
                    <a:gd name="T51" fmla="*/ 155 h 159"/>
                    <a:gd name="T52" fmla="*/ 55 w 103"/>
                    <a:gd name="T53" fmla="*/ 159 h 159"/>
                    <a:gd name="T54" fmla="*/ 49 w 103"/>
                    <a:gd name="T55" fmla="*/ 159 h 159"/>
                    <a:gd name="T56" fmla="*/ 28 w 103"/>
                    <a:gd name="T57" fmla="*/ 154 h 159"/>
                    <a:gd name="T58" fmla="*/ 14 w 103"/>
                    <a:gd name="T59" fmla="*/ 141 h 159"/>
                    <a:gd name="T60" fmla="*/ 4 w 103"/>
                    <a:gd name="T61" fmla="*/ 124 h 159"/>
                    <a:gd name="T62" fmla="*/ 0 w 103"/>
                    <a:gd name="T63" fmla="*/ 83 h 159"/>
                    <a:gd name="T64" fmla="*/ 0 w 103"/>
                    <a:gd name="T65" fmla="*/ 63 h 159"/>
                    <a:gd name="T66" fmla="*/ 12 w 103"/>
                    <a:gd name="T67" fmla="*/ 24 h 159"/>
                    <a:gd name="T68" fmla="*/ 17 w 103"/>
                    <a:gd name="T69" fmla="*/ 17 h 159"/>
                    <a:gd name="T70" fmla="*/ 35 w 103"/>
                    <a:gd name="T71" fmla="*/ 5 h 159"/>
                    <a:gd name="T72" fmla="*/ 55 w 103"/>
                    <a:gd name="T73" fmla="*/ 0 h 159"/>
                    <a:gd name="T74" fmla="*/ 75 w 103"/>
                    <a:gd name="T75" fmla="*/ 5 h 159"/>
                    <a:gd name="T76" fmla="*/ 86 w 103"/>
                    <a:gd name="T77" fmla="*/ 11 h 159"/>
                    <a:gd name="T78" fmla="*/ 94 w 103"/>
                    <a:gd name="T79" fmla="*/ 22 h 159"/>
                    <a:gd name="T80" fmla="*/ 100 w 103"/>
                    <a:gd name="T81" fmla="*/ 39 h 159"/>
                    <a:gd name="T82" fmla="*/ 100 w 103"/>
                    <a:gd name="T83" fmla="*/ 39 h 159"/>
                    <a:gd name="T84" fmla="*/ 22 w 103"/>
                    <a:gd name="T85" fmla="*/ 108 h 159"/>
                    <a:gd name="T86" fmla="*/ 22 w 103"/>
                    <a:gd name="T87" fmla="*/ 118 h 159"/>
                    <a:gd name="T88" fmla="*/ 25 w 103"/>
                    <a:gd name="T89" fmla="*/ 126 h 159"/>
                    <a:gd name="T90" fmla="*/ 31 w 103"/>
                    <a:gd name="T91" fmla="*/ 135 h 159"/>
                    <a:gd name="T92" fmla="*/ 38 w 103"/>
                    <a:gd name="T93" fmla="*/ 138 h 159"/>
                    <a:gd name="T94" fmla="*/ 49 w 103"/>
                    <a:gd name="T95" fmla="*/ 143 h 159"/>
                    <a:gd name="T96" fmla="*/ 55 w 103"/>
                    <a:gd name="T97" fmla="*/ 143 h 159"/>
                    <a:gd name="T98" fmla="*/ 67 w 103"/>
                    <a:gd name="T99" fmla="*/ 140 h 159"/>
                    <a:gd name="T100" fmla="*/ 75 w 103"/>
                    <a:gd name="T101" fmla="*/ 133 h 159"/>
                    <a:gd name="T102" fmla="*/ 79 w 103"/>
                    <a:gd name="T103" fmla="*/ 126 h 159"/>
                    <a:gd name="T104" fmla="*/ 84 w 103"/>
                    <a:gd name="T105" fmla="*/ 107 h 159"/>
                    <a:gd name="T106" fmla="*/ 79 w 103"/>
                    <a:gd name="T107" fmla="*/ 91 h 159"/>
                    <a:gd name="T108" fmla="*/ 75 w 103"/>
                    <a:gd name="T109" fmla="*/ 82 h 159"/>
                    <a:gd name="T110" fmla="*/ 67 w 103"/>
                    <a:gd name="T111" fmla="*/ 77 h 159"/>
                    <a:gd name="T112" fmla="*/ 52 w 103"/>
                    <a:gd name="T113" fmla="*/ 72 h 159"/>
                    <a:gd name="T114" fmla="*/ 41 w 103"/>
                    <a:gd name="T115" fmla="*/ 75 h 159"/>
                    <a:gd name="T116" fmla="*/ 30 w 103"/>
                    <a:gd name="T117" fmla="*/ 82 h 159"/>
                    <a:gd name="T118" fmla="*/ 25 w 103"/>
                    <a:gd name="T119" fmla="*/ 88 h 159"/>
                    <a:gd name="T120" fmla="*/ 22 w 103"/>
                    <a:gd name="T121" fmla="*/ 104 h 159"/>
                    <a:gd name="T122" fmla="*/ 22 w 103"/>
                    <a:gd name="T123" fmla="*/ 105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3" h="159">
                      <a:moveTo>
                        <a:pt x="100" y="39"/>
                      </a:moveTo>
                      <a:lnTo>
                        <a:pt x="81" y="41"/>
                      </a:lnTo>
                      <a:lnTo>
                        <a:pt x="79" y="36"/>
                      </a:lnTo>
                      <a:lnTo>
                        <a:pt x="78" y="30"/>
                      </a:lnTo>
                      <a:lnTo>
                        <a:pt x="75" y="25"/>
                      </a:lnTo>
                      <a:lnTo>
                        <a:pt x="75" y="24"/>
                      </a:lnTo>
                      <a:lnTo>
                        <a:pt x="70" y="20"/>
                      </a:lnTo>
                      <a:lnTo>
                        <a:pt x="67" y="19"/>
                      </a:lnTo>
                      <a:lnTo>
                        <a:pt x="60" y="17"/>
                      </a:lnTo>
                      <a:lnTo>
                        <a:pt x="55" y="16"/>
                      </a:lnTo>
                      <a:lnTo>
                        <a:pt x="51" y="17"/>
                      </a:lnTo>
                      <a:lnTo>
                        <a:pt x="47" y="17"/>
                      </a:lnTo>
                      <a:lnTo>
                        <a:pt x="41" y="20"/>
                      </a:lnTo>
                      <a:lnTo>
                        <a:pt x="38" y="22"/>
                      </a:lnTo>
                      <a:lnTo>
                        <a:pt x="36" y="24"/>
                      </a:lnTo>
                      <a:lnTo>
                        <a:pt x="33" y="27"/>
                      </a:lnTo>
                      <a:lnTo>
                        <a:pt x="28" y="33"/>
                      </a:lnTo>
                      <a:lnTo>
                        <a:pt x="23" y="39"/>
                      </a:lnTo>
                      <a:lnTo>
                        <a:pt x="23" y="41"/>
                      </a:lnTo>
                      <a:lnTo>
                        <a:pt x="22" y="44"/>
                      </a:lnTo>
                      <a:lnTo>
                        <a:pt x="20" y="49"/>
                      </a:lnTo>
                      <a:lnTo>
                        <a:pt x="19" y="60"/>
                      </a:lnTo>
                      <a:lnTo>
                        <a:pt x="19" y="74"/>
                      </a:lnTo>
                      <a:lnTo>
                        <a:pt x="19" y="77"/>
                      </a:lnTo>
                      <a:lnTo>
                        <a:pt x="22" y="72"/>
                      </a:lnTo>
                      <a:lnTo>
                        <a:pt x="27" y="68"/>
                      </a:lnTo>
                      <a:lnTo>
                        <a:pt x="33" y="63"/>
                      </a:lnTo>
                      <a:lnTo>
                        <a:pt x="35" y="61"/>
                      </a:lnTo>
                      <a:lnTo>
                        <a:pt x="39" y="60"/>
                      </a:lnTo>
                      <a:lnTo>
                        <a:pt x="47" y="57"/>
                      </a:lnTo>
                      <a:lnTo>
                        <a:pt x="54" y="57"/>
                      </a:lnTo>
                      <a:lnTo>
                        <a:pt x="57" y="55"/>
                      </a:lnTo>
                      <a:lnTo>
                        <a:pt x="65" y="57"/>
                      </a:lnTo>
                      <a:lnTo>
                        <a:pt x="71" y="58"/>
                      </a:lnTo>
                      <a:lnTo>
                        <a:pt x="81" y="64"/>
                      </a:lnTo>
                      <a:lnTo>
                        <a:pt x="89" y="69"/>
                      </a:lnTo>
                      <a:lnTo>
                        <a:pt x="90" y="72"/>
                      </a:lnTo>
                      <a:lnTo>
                        <a:pt x="94" y="77"/>
                      </a:lnTo>
                      <a:lnTo>
                        <a:pt x="100" y="89"/>
                      </a:lnTo>
                      <a:lnTo>
                        <a:pt x="102" y="102"/>
                      </a:lnTo>
                      <a:lnTo>
                        <a:pt x="103" y="105"/>
                      </a:lnTo>
                      <a:lnTo>
                        <a:pt x="102" y="113"/>
                      </a:lnTo>
                      <a:lnTo>
                        <a:pt x="100" y="122"/>
                      </a:lnTo>
                      <a:lnTo>
                        <a:pt x="97" y="132"/>
                      </a:lnTo>
                      <a:lnTo>
                        <a:pt x="97" y="133"/>
                      </a:lnTo>
                      <a:lnTo>
                        <a:pt x="95" y="137"/>
                      </a:lnTo>
                      <a:lnTo>
                        <a:pt x="92" y="140"/>
                      </a:lnTo>
                      <a:lnTo>
                        <a:pt x="87" y="146"/>
                      </a:lnTo>
                      <a:lnTo>
                        <a:pt x="81" y="152"/>
                      </a:lnTo>
                      <a:lnTo>
                        <a:pt x="79" y="152"/>
                      </a:lnTo>
                      <a:lnTo>
                        <a:pt x="76" y="154"/>
                      </a:lnTo>
                      <a:lnTo>
                        <a:pt x="73" y="155"/>
                      </a:lnTo>
                      <a:lnTo>
                        <a:pt x="65" y="159"/>
                      </a:lnTo>
                      <a:lnTo>
                        <a:pt x="55" y="159"/>
                      </a:lnTo>
                      <a:lnTo>
                        <a:pt x="54" y="159"/>
                      </a:lnTo>
                      <a:lnTo>
                        <a:pt x="49" y="159"/>
                      </a:lnTo>
                      <a:lnTo>
                        <a:pt x="41" y="159"/>
                      </a:lnTo>
                      <a:lnTo>
                        <a:pt x="28" y="154"/>
                      </a:lnTo>
                      <a:lnTo>
                        <a:pt x="15" y="144"/>
                      </a:lnTo>
                      <a:lnTo>
                        <a:pt x="14" y="141"/>
                      </a:lnTo>
                      <a:lnTo>
                        <a:pt x="7" y="132"/>
                      </a:lnTo>
                      <a:lnTo>
                        <a:pt x="4" y="124"/>
                      </a:lnTo>
                      <a:lnTo>
                        <a:pt x="0" y="104"/>
                      </a:lnTo>
                      <a:lnTo>
                        <a:pt x="0" y="83"/>
                      </a:lnTo>
                      <a:lnTo>
                        <a:pt x="0" y="77"/>
                      </a:lnTo>
                      <a:lnTo>
                        <a:pt x="0" y="63"/>
                      </a:lnTo>
                      <a:lnTo>
                        <a:pt x="4" y="41"/>
                      </a:lnTo>
                      <a:lnTo>
                        <a:pt x="12" y="24"/>
                      </a:lnTo>
                      <a:lnTo>
                        <a:pt x="15" y="19"/>
                      </a:lnTo>
                      <a:lnTo>
                        <a:pt x="17" y="17"/>
                      </a:lnTo>
                      <a:lnTo>
                        <a:pt x="22" y="11"/>
                      </a:lnTo>
                      <a:lnTo>
                        <a:pt x="35" y="5"/>
                      </a:lnTo>
                      <a:lnTo>
                        <a:pt x="51" y="2"/>
                      </a:lnTo>
                      <a:lnTo>
                        <a:pt x="55" y="0"/>
                      </a:lnTo>
                      <a:lnTo>
                        <a:pt x="63" y="2"/>
                      </a:lnTo>
                      <a:lnTo>
                        <a:pt x="75" y="5"/>
                      </a:lnTo>
                      <a:lnTo>
                        <a:pt x="83" y="9"/>
                      </a:lnTo>
                      <a:lnTo>
                        <a:pt x="86" y="11"/>
                      </a:lnTo>
                      <a:lnTo>
                        <a:pt x="90" y="17"/>
                      </a:lnTo>
                      <a:lnTo>
                        <a:pt x="94" y="22"/>
                      </a:lnTo>
                      <a:lnTo>
                        <a:pt x="98" y="31"/>
                      </a:lnTo>
                      <a:lnTo>
                        <a:pt x="100" y="39"/>
                      </a:lnTo>
                      <a:lnTo>
                        <a:pt x="100" y="39"/>
                      </a:lnTo>
                      <a:lnTo>
                        <a:pt x="100" y="39"/>
                      </a:lnTo>
                      <a:close/>
                      <a:moveTo>
                        <a:pt x="22" y="105"/>
                      </a:moveTo>
                      <a:lnTo>
                        <a:pt x="22" y="108"/>
                      </a:lnTo>
                      <a:lnTo>
                        <a:pt x="22" y="111"/>
                      </a:lnTo>
                      <a:lnTo>
                        <a:pt x="22" y="118"/>
                      </a:lnTo>
                      <a:lnTo>
                        <a:pt x="23" y="124"/>
                      </a:lnTo>
                      <a:lnTo>
                        <a:pt x="25" y="126"/>
                      </a:lnTo>
                      <a:lnTo>
                        <a:pt x="27" y="130"/>
                      </a:lnTo>
                      <a:lnTo>
                        <a:pt x="31" y="135"/>
                      </a:lnTo>
                      <a:lnTo>
                        <a:pt x="36" y="138"/>
                      </a:lnTo>
                      <a:lnTo>
                        <a:pt x="38" y="138"/>
                      </a:lnTo>
                      <a:lnTo>
                        <a:pt x="41" y="141"/>
                      </a:lnTo>
                      <a:lnTo>
                        <a:pt x="49" y="143"/>
                      </a:lnTo>
                      <a:lnTo>
                        <a:pt x="54" y="143"/>
                      </a:lnTo>
                      <a:lnTo>
                        <a:pt x="55" y="143"/>
                      </a:lnTo>
                      <a:lnTo>
                        <a:pt x="59" y="143"/>
                      </a:lnTo>
                      <a:lnTo>
                        <a:pt x="67" y="140"/>
                      </a:lnTo>
                      <a:lnTo>
                        <a:pt x="73" y="135"/>
                      </a:lnTo>
                      <a:lnTo>
                        <a:pt x="75" y="133"/>
                      </a:lnTo>
                      <a:lnTo>
                        <a:pt x="78" y="129"/>
                      </a:lnTo>
                      <a:lnTo>
                        <a:pt x="79" y="126"/>
                      </a:lnTo>
                      <a:lnTo>
                        <a:pt x="83" y="116"/>
                      </a:lnTo>
                      <a:lnTo>
                        <a:pt x="84" y="107"/>
                      </a:lnTo>
                      <a:lnTo>
                        <a:pt x="83" y="100"/>
                      </a:lnTo>
                      <a:lnTo>
                        <a:pt x="79" y="91"/>
                      </a:lnTo>
                      <a:lnTo>
                        <a:pt x="75" y="85"/>
                      </a:lnTo>
                      <a:lnTo>
                        <a:pt x="75" y="82"/>
                      </a:lnTo>
                      <a:lnTo>
                        <a:pt x="70" y="78"/>
                      </a:lnTo>
                      <a:lnTo>
                        <a:pt x="67" y="77"/>
                      </a:lnTo>
                      <a:lnTo>
                        <a:pt x="59" y="74"/>
                      </a:lnTo>
                      <a:lnTo>
                        <a:pt x="52" y="72"/>
                      </a:lnTo>
                      <a:lnTo>
                        <a:pt x="46" y="74"/>
                      </a:lnTo>
                      <a:lnTo>
                        <a:pt x="41" y="75"/>
                      </a:lnTo>
                      <a:lnTo>
                        <a:pt x="35" y="78"/>
                      </a:lnTo>
                      <a:lnTo>
                        <a:pt x="30" y="82"/>
                      </a:lnTo>
                      <a:lnTo>
                        <a:pt x="28" y="85"/>
                      </a:lnTo>
                      <a:lnTo>
                        <a:pt x="25" y="88"/>
                      </a:lnTo>
                      <a:lnTo>
                        <a:pt x="22" y="96"/>
                      </a:lnTo>
                      <a:lnTo>
                        <a:pt x="22" y="104"/>
                      </a:lnTo>
                      <a:lnTo>
                        <a:pt x="22" y="105"/>
                      </a:lnTo>
                      <a:lnTo>
                        <a:pt x="22" y="105"/>
                      </a:lnTo>
                      <a:lnTo>
                        <a:pt x="22" y="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2" name="Freeform 514"/>
                <p:cNvSpPr>
                  <a:spLocks/>
                </p:cNvSpPr>
                <p:nvPr/>
              </p:nvSpPr>
              <p:spPr bwMode="auto">
                <a:xfrm>
                  <a:off x="6528828" y="4740047"/>
                  <a:ext cx="48194" cy="73196"/>
                </a:xfrm>
                <a:custGeom>
                  <a:avLst/>
                  <a:gdLst>
                    <a:gd name="T0" fmla="*/ 81 w 103"/>
                    <a:gd name="T1" fmla="*/ 41 h 159"/>
                    <a:gd name="T2" fmla="*/ 78 w 103"/>
                    <a:gd name="T3" fmla="*/ 30 h 159"/>
                    <a:gd name="T4" fmla="*/ 75 w 103"/>
                    <a:gd name="T5" fmla="*/ 24 h 159"/>
                    <a:gd name="T6" fmla="*/ 67 w 103"/>
                    <a:gd name="T7" fmla="*/ 19 h 159"/>
                    <a:gd name="T8" fmla="*/ 55 w 103"/>
                    <a:gd name="T9" fmla="*/ 16 h 159"/>
                    <a:gd name="T10" fmla="*/ 47 w 103"/>
                    <a:gd name="T11" fmla="*/ 17 h 159"/>
                    <a:gd name="T12" fmla="*/ 38 w 103"/>
                    <a:gd name="T13" fmla="*/ 22 h 159"/>
                    <a:gd name="T14" fmla="*/ 33 w 103"/>
                    <a:gd name="T15" fmla="*/ 27 h 159"/>
                    <a:gd name="T16" fmla="*/ 23 w 103"/>
                    <a:gd name="T17" fmla="*/ 39 h 159"/>
                    <a:gd name="T18" fmla="*/ 22 w 103"/>
                    <a:gd name="T19" fmla="*/ 44 h 159"/>
                    <a:gd name="T20" fmla="*/ 19 w 103"/>
                    <a:gd name="T21" fmla="*/ 60 h 159"/>
                    <a:gd name="T22" fmla="*/ 19 w 103"/>
                    <a:gd name="T23" fmla="*/ 77 h 159"/>
                    <a:gd name="T24" fmla="*/ 27 w 103"/>
                    <a:gd name="T25" fmla="*/ 68 h 159"/>
                    <a:gd name="T26" fmla="*/ 35 w 103"/>
                    <a:gd name="T27" fmla="*/ 61 h 159"/>
                    <a:gd name="T28" fmla="*/ 47 w 103"/>
                    <a:gd name="T29" fmla="*/ 57 h 159"/>
                    <a:gd name="T30" fmla="*/ 57 w 103"/>
                    <a:gd name="T31" fmla="*/ 55 h 159"/>
                    <a:gd name="T32" fmla="*/ 71 w 103"/>
                    <a:gd name="T33" fmla="*/ 58 h 159"/>
                    <a:gd name="T34" fmla="*/ 89 w 103"/>
                    <a:gd name="T35" fmla="*/ 69 h 159"/>
                    <a:gd name="T36" fmla="*/ 94 w 103"/>
                    <a:gd name="T37" fmla="*/ 77 h 159"/>
                    <a:gd name="T38" fmla="*/ 102 w 103"/>
                    <a:gd name="T39" fmla="*/ 102 h 159"/>
                    <a:gd name="T40" fmla="*/ 102 w 103"/>
                    <a:gd name="T41" fmla="*/ 113 h 159"/>
                    <a:gd name="T42" fmla="*/ 97 w 103"/>
                    <a:gd name="T43" fmla="*/ 132 h 159"/>
                    <a:gd name="T44" fmla="*/ 95 w 103"/>
                    <a:gd name="T45" fmla="*/ 137 h 159"/>
                    <a:gd name="T46" fmla="*/ 87 w 103"/>
                    <a:gd name="T47" fmla="*/ 146 h 159"/>
                    <a:gd name="T48" fmla="*/ 79 w 103"/>
                    <a:gd name="T49" fmla="*/ 152 h 159"/>
                    <a:gd name="T50" fmla="*/ 73 w 103"/>
                    <a:gd name="T51" fmla="*/ 155 h 159"/>
                    <a:gd name="T52" fmla="*/ 55 w 103"/>
                    <a:gd name="T53" fmla="*/ 159 h 159"/>
                    <a:gd name="T54" fmla="*/ 49 w 103"/>
                    <a:gd name="T55" fmla="*/ 159 h 159"/>
                    <a:gd name="T56" fmla="*/ 28 w 103"/>
                    <a:gd name="T57" fmla="*/ 154 h 159"/>
                    <a:gd name="T58" fmla="*/ 14 w 103"/>
                    <a:gd name="T59" fmla="*/ 141 h 159"/>
                    <a:gd name="T60" fmla="*/ 4 w 103"/>
                    <a:gd name="T61" fmla="*/ 124 h 159"/>
                    <a:gd name="T62" fmla="*/ 0 w 103"/>
                    <a:gd name="T63" fmla="*/ 83 h 159"/>
                    <a:gd name="T64" fmla="*/ 0 w 103"/>
                    <a:gd name="T65" fmla="*/ 63 h 159"/>
                    <a:gd name="T66" fmla="*/ 12 w 103"/>
                    <a:gd name="T67" fmla="*/ 24 h 159"/>
                    <a:gd name="T68" fmla="*/ 17 w 103"/>
                    <a:gd name="T69" fmla="*/ 17 h 159"/>
                    <a:gd name="T70" fmla="*/ 35 w 103"/>
                    <a:gd name="T71" fmla="*/ 5 h 159"/>
                    <a:gd name="T72" fmla="*/ 55 w 103"/>
                    <a:gd name="T73" fmla="*/ 0 h 159"/>
                    <a:gd name="T74" fmla="*/ 75 w 103"/>
                    <a:gd name="T75" fmla="*/ 5 h 159"/>
                    <a:gd name="T76" fmla="*/ 86 w 103"/>
                    <a:gd name="T77" fmla="*/ 11 h 159"/>
                    <a:gd name="T78" fmla="*/ 94 w 103"/>
                    <a:gd name="T79" fmla="*/ 22 h 159"/>
                    <a:gd name="T80" fmla="*/ 100 w 103"/>
                    <a:gd name="T81" fmla="*/ 39 h 159"/>
                    <a:gd name="T82" fmla="*/ 100 w 103"/>
                    <a:gd name="T83" fmla="*/ 3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3" h="159">
                      <a:moveTo>
                        <a:pt x="100" y="39"/>
                      </a:moveTo>
                      <a:lnTo>
                        <a:pt x="81" y="41"/>
                      </a:lnTo>
                      <a:lnTo>
                        <a:pt x="79" y="36"/>
                      </a:lnTo>
                      <a:lnTo>
                        <a:pt x="78" y="30"/>
                      </a:lnTo>
                      <a:lnTo>
                        <a:pt x="75" y="25"/>
                      </a:lnTo>
                      <a:lnTo>
                        <a:pt x="75" y="24"/>
                      </a:lnTo>
                      <a:lnTo>
                        <a:pt x="70" y="20"/>
                      </a:lnTo>
                      <a:lnTo>
                        <a:pt x="67" y="19"/>
                      </a:lnTo>
                      <a:lnTo>
                        <a:pt x="60" y="17"/>
                      </a:lnTo>
                      <a:lnTo>
                        <a:pt x="55" y="16"/>
                      </a:lnTo>
                      <a:lnTo>
                        <a:pt x="51" y="17"/>
                      </a:lnTo>
                      <a:lnTo>
                        <a:pt x="47" y="17"/>
                      </a:lnTo>
                      <a:lnTo>
                        <a:pt x="41" y="20"/>
                      </a:lnTo>
                      <a:lnTo>
                        <a:pt x="38" y="22"/>
                      </a:lnTo>
                      <a:lnTo>
                        <a:pt x="36" y="24"/>
                      </a:lnTo>
                      <a:lnTo>
                        <a:pt x="33" y="27"/>
                      </a:lnTo>
                      <a:lnTo>
                        <a:pt x="28" y="33"/>
                      </a:lnTo>
                      <a:lnTo>
                        <a:pt x="23" y="39"/>
                      </a:lnTo>
                      <a:lnTo>
                        <a:pt x="23" y="41"/>
                      </a:lnTo>
                      <a:lnTo>
                        <a:pt x="22" y="44"/>
                      </a:lnTo>
                      <a:lnTo>
                        <a:pt x="20" y="49"/>
                      </a:lnTo>
                      <a:lnTo>
                        <a:pt x="19" y="60"/>
                      </a:lnTo>
                      <a:lnTo>
                        <a:pt x="19" y="74"/>
                      </a:lnTo>
                      <a:lnTo>
                        <a:pt x="19" y="77"/>
                      </a:lnTo>
                      <a:lnTo>
                        <a:pt x="22" y="72"/>
                      </a:lnTo>
                      <a:lnTo>
                        <a:pt x="27" y="68"/>
                      </a:lnTo>
                      <a:lnTo>
                        <a:pt x="33" y="63"/>
                      </a:lnTo>
                      <a:lnTo>
                        <a:pt x="35" y="61"/>
                      </a:lnTo>
                      <a:lnTo>
                        <a:pt x="39" y="60"/>
                      </a:lnTo>
                      <a:lnTo>
                        <a:pt x="47" y="57"/>
                      </a:lnTo>
                      <a:lnTo>
                        <a:pt x="54" y="57"/>
                      </a:lnTo>
                      <a:lnTo>
                        <a:pt x="57" y="55"/>
                      </a:lnTo>
                      <a:lnTo>
                        <a:pt x="65" y="57"/>
                      </a:lnTo>
                      <a:lnTo>
                        <a:pt x="71" y="58"/>
                      </a:lnTo>
                      <a:lnTo>
                        <a:pt x="81" y="64"/>
                      </a:lnTo>
                      <a:lnTo>
                        <a:pt x="89" y="69"/>
                      </a:lnTo>
                      <a:lnTo>
                        <a:pt x="90" y="72"/>
                      </a:lnTo>
                      <a:lnTo>
                        <a:pt x="94" y="77"/>
                      </a:lnTo>
                      <a:lnTo>
                        <a:pt x="100" y="89"/>
                      </a:lnTo>
                      <a:lnTo>
                        <a:pt x="102" y="102"/>
                      </a:lnTo>
                      <a:lnTo>
                        <a:pt x="103" y="105"/>
                      </a:lnTo>
                      <a:lnTo>
                        <a:pt x="102" y="113"/>
                      </a:lnTo>
                      <a:lnTo>
                        <a:pt x="100" y="122"/>
                      </a:lnTo>
                      <a:lnTo>
                        <a:pt x="97" y="132"/>
                      </a:lnTo>
                      <a:lnTo>
                        <a:pt x="97" y="133"/>
                      </a:lnTo>
                      <a:lnTo>
                        <a:pt x="95" y="137"/>
                      </a:lnTo>
                      <a:lnTo>
                        <a:pt x="92" y="140"/>
                      </a:lnTo>
                      <a:lnTo>
                        <a:pt x="87" y="146"/>
                      </a:lnTo>
                      <a:lnTo>
                        <a:pt x="81" y="152"/>
                      </a:lnTo>
                      <a:lnTo>
                        <a:pt x="79" y="152"/>
                      </a:lnTo>
                      <a:lnTo>
                        <a:pt x="76" y="154"/>
                      </a:lnTo>
                      <a:lnTo>
                        <a:pt x="73" y="155"/>
                      </a:lnTo>
                      <a:lnTo>
                        <a:pt x="65" y="159"/>
                      </a:lnTo>
                      <a:lnTo>
                        <a:pt x="55" y="159"/>
                      </a:lnTo>
                      <a:lnTo>
                        <a:pt x="54" y="159"/>
                      </a:lnTo>
                      <a:lnTo>
                        <a:pt x="49" y="159"/>
                      </a:lnTo>
                      <a:lnTo>
                        <a:pt x="41" y="159"/>
                      </a:lnTo>
                      <a:lnTo>
                        <a:pt x="28" y="154"/>
                      </a:lnTo>
                      <a:lnTo>
                        <a:pt x="15" y="144"/>
                      </a:lnTo>
                      <a:lnTo>
                        <a:pt x="14" y="141"/>
                      </a:lnTo>
                      <a:lnTo>
                        <a:pt x="7" y="132"/>
                      </a:lnTo>
                      <a:lnTo>
                        <a:pt x="4" y="124"/>
                      </a:lnTo>
                      <a:lnTo>
                        <a:pt x="0" y="104"/>
                      </a:lnTo>
                      <a:lnTo>
                        <a:pt x="0" y="83"/>
                      </a:lnTo>
                      <a:lnTo>
                        <a:pt x="0" y="77"/>
                      </a:lnTo>
                      <a:lnTo>
                        <a:pt x="0" y="63"/>
                      </a:lnTo>
                      <a:lnTo>
                        <a:pt x="4" y="41"/>
                      </a:lnTo>
                      <a:lnTo>
                        <a:pt x="12" y="24"/>
                      </a:lnTo>
                      <a:lnTo>
                        <a:pt x="15" y="19"/>
                      </a:lnTo>
                      <a:lnTo>
                        <a:pt x="17" y="17"/>
                      </a:lnTo>
                      <a:lnTo>
                        <a:pt x="22" y="11"/>
                      </a:lnTo>
                      <a:lnTo>
                        <a:pt x="35" y="5"/>
                      </a:lnTo>
                      <a:lnTo>
                        <a:pt x="51" y="2"/>
                      </a:lnTo>
                      <a:lnTo>
                        <a:pt x="55" y="0"/>
                      </a:lnTo>
                      <a:lnTo>
                        <a:pt x="63" y="2"/>
                      </a:lnTo>
                      <a:lnTo>
                        <a:pt x="75" y="5"/>
                      </a:lnTo>
                      <a:lnTo>
                        <a:pt x="83" y="9"/>
                      </a:lnTo>
                      <a:lnTo>
                        <a:pt x="86" y="11"/>
                      </a:lnTo>
                      <a:lnTo>
                        <a:pt x="90" y="17"/>
                      </a:lnTo>
                      <a:lnTo>
                        <a:pt x="94" y="22"/>
                      </a:lnTo>
                      <a:lnTo>
                        <a:pt x="98" y="31"/>
                      </a:lnTo>
                      <a:lnTo>
                        <a:pt x="100" y="39"/>
                      </a:lnTo>
                      <a:lnTo>
                        <a:pt x="100" y="39"/>
                      </a:lnTo>
                      <a:lnTo>
                        <a:pt x="100" y="39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Freeform 515"/>
                <p:cNvSpPr>
                  <a:spLocks/>
                </p:cNvSpPr>
                <p:nvPr/>
              </p:nvSpPr>
              <p:spPr bwMode="auto">
                <a:xfrm>
                  <a:off x="6539023" y="4773402"/>
                  <a:ext cx="28731" cy="32429"/>
                </a:xfrm>
                <a:custGeom>
                  <a:avLst/>
                  <a:gdLst>
                    <a:gd name="T0" fmla="*/ 0 w 62"/>
                    <a:gd name="T1" fmla="*/ 33 h 71"/>
                    <a:gd name="T2" fmla="*/ 0 w 62"/>
                    <a:gd name="T3" fmla="*/ 36 h 71"/>
                    <a:gd name="T4" fmla="*/ 0 w 62"/>
                    <a:gd name="T5" fmla="*/ 39 h 71"/>
                    <a:gd name="T6" fmla="*/ 0 w 62"/>
                    <a:gd name="T7" fmla="*/ 46 h 71"/>
                    <a:gd name="T8" fmla="*/ 1 w 62"/>
                    <a:gd name="T9" fmla="*/ 52 h 71"/>
                    <a:gd name="T10" fmla="*/ 3 w 62"/>
                    <a:gd name="T11" fmla="*/ 54 h 71"/>
                    <a:gd name="T12" fmla="*/ 5 w 62"/>
                    <a:gd name="T13" fmla="*/ 58 h 71"/>
                    <a:gd name="T14" fmla="*/ 9 w 62"/>
                    <a:gd name="T15" fmla="*/ 63 h 71"/>
                    <a:gd name="T16" fmla="*/ 14 w 62"/>
                    <a:gd name="T17" fmla="*/ 66 h 71"/>
                    <a:gd name="T18" fmla="*/ 16 w 62"/>
                    <a:gd name="T19" fmla="*/ 66 h 71"/>
                    <a:gd name="T20" fmla="*/ 19 w 62"/>
                    <a:gd name="T21" fmla="*/ 69 h 71"/>
                    <a:gd name="T22" fmla="*/ 27 w 62"/>
                    <a:gd name="T23" fmla="*/ 71 h 71"/>
                    <a:gd name="T24" fmla="*/ 32 w 62"/>
                    <a:gd name="T25" fmla="*/ 71 h 71"/>
                    <a:gd name="T26" fmla="*/ 33 w 62"/>
                    <a:gd name="T27" fmla="*/ 71 h 71"/>
                    <a:gd name="T28" fmla="*/ 37 w 62"/>
                    <a:gd name="T29" fmla="*/ 71 h 71"/>
                    <a:gd name="T30" fmla="*/ 45 w 62"/>
                    <a:gd name="T31" fmla="*/ 68 h 71"/>
                    <a:gd name="T32" fmla="*/ 51 w 62"/>
                    <a:gd name="T33" fmla="*/ 63 h 71"/>
                    <a:gd name="T34" fmla="*/ 53 w 62"/>
                    <a:gd name="T35" fmla="*/ 61 h 71"/>
                    <a:gd name="T36" fmla="*/ 56 w 62"/>
                    <a:gd name="T37" fmla="*/ 57 h 71"/>
                    <a:gd name="T38" fmla="*/ 57 w 62"/>
                    <a:gd name="T39" fmla="*/ 54 h 71"/>
                    <a:gd name="T40" fmla="*/ 61 w 62"/>
                    <a:gd name="T41" fmla="*/ 44 h 71"/>
                    <a:gd name="T42" fmla="*/ 62 w 62"/>
                    <a:gd name="T43" fmla="*/ 35 h 71"/>
                    <a:gd name="T44" fmla="*/ 61 w 62"/>
                    <a:gd name="T45" fmla="*/ 28 h 71"/>
                    <a:gd name="T46" fmla="*/ 57 w 62"/>
                    <a:gd name="T47" fmla="*/ 19 h 71"/>
                    <a:gd name="T48" fmla="*/ 53 w 62"/>
                    <a:gd name="T49" fmla="*/ 13 h 71"/>
                    <a:gd name="T50" fmla="*/ 53 w 62"/>
                    <a:gd name="T51" fmla="*/ 10 h 71"/>
                    <a:gd name="T52" fmla="*/ 48 w 62"/>
                    <a:gd name="T53" fmla="*/ 6 h 71"/>
                    <a:gd name="T54" fmla="*/ 45 w 62"/>
                    <a:gd name="T55" fmla="*/ 5 h 71"/>
                    <a:gd name="T56" fmla="*/ 37 w 62"/>
                    <a:gd name="T57" fmla="*/ 2 h 71"/>
                    <a:gd name="T58" fmla="*/ 30 w 62"/>
                    <a:gd name="T59" fmla="*/ 0 h 71"/>
                    <a:gd name="T60" fmla="*/ 24 w 62"/>
                    <a:gd name="T61" fmla="*/ 2 h 71"/>
                    <a:gd name="T62" fmla="*/ 19 w 62"/>
                    <a:gd name="T63" fmla="*/ 3 h 71"/>
                    <a:gd name="T64" fmla="*/ 13 w 62"/>
                    <a:gd name="T65" fmla="*/ 6 h 71"/>
                    <a:gd name="T66" fmla="*/ 8 w 62"/>
                    <a:gd name="T67" fmla="*/ 10 h 71"/>
                    <a:gd name="T68" fmla="*/ 6 w 62"/>
                    <a:gd name="T69" fmla="*/ 13 h 71"/>
                    <a:gd name="T70" fmla="*/ 3 w 62"/>
                    <a:gd name="T71" fmla="*/ 16 h 71"/>
                    <a:gd name="T72" fmla="*/ 0 w 62"/>
                    <a:gd name="T73" fmla="*/ 24 h 71"/>
                    <a:gd name="T74" fmla="*/ 0 w 62"/>
                    <a:gd name="T75" fmla="*/ 32 h 71"/>
                    <a:gd name="T76" fmla="*/ 0 w 62"/>
                    <a:gd name="T77" fmla="*/ 33 h 71"/>
                    <a:gd name="T78" fmla="*/ 0 w 62"/>
                    <a:gd name="T79" fmla="*/ 33 h 71"/>
                    <a:gd name="T80" fmla="*/ 0 w 62"/>
                    <a:gd name="T81" fmla="*/ 33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2" h="71">
                      <a:moveTo>
                        <a:pt x="0" y="33"/>
                      </a:move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0" y="46"/>
                      </a:lnTo>
                      <a:lnTo>
                        <a:pt x="1" y="52"/>
                      </a:lnTo>
                      <a:lnTo>
                        <a:pt x="3" y="54"/>
                      </a:lnTo>
                      <a:lnTo>
                        <a:pt x="5" y="58"/>
                      </a:lnTo>
                      <a:lnTo>
                        <a:pt x="9" y="63"/>
                      </a:lnTo>
                      <a:lnTo>
                        <a:pt x="14" y="66"/>
                      </a:lnTo>
                      <a:lnTo>
                        <a:pt x="16" y="66"/>
                      </a:lnTo>
                      <a:lnTo>
                        <a:pt x="19" y="69"/>
                      </a:lnTo>
                      <a:lnTo>
                        <a:pt x="27" y="71"/>
                      </a:lnTo>
                      <a:lnTo>
                        <a:pt x="32" y="71"/>
                      </a:lnTo>
                      <a:lnTo>
                        <a:pt x="33" y="71"/>
                      </a:lnTo>
                      <a:lnTo>
                        <a:pt x="37" y="71"/>
                      </a:lnTo>
                      <a:lnTo>
                        <a:pt x="45" y="68"/>
                      </a:lnTo>
                      <a:lnTo>
                        <a:pt x="51" y="63"/>
                      </a:lnTo>
                      <a:lnTo>
                        <a:pt x="53" y="61"/>
                      </a:lnTo>
                      <a:lnTo>
                        <a:pt x="56" y="57"/>
                      </a:lnTo>
                      <a:lnTo>
                        <a:pt x="57" y="54"/>
                      </a:lnTo>
                      <a:lnTo>
                        <a:pt x="61" y="44"/>
                      </a:lnTo>
                      <a:lnTo>
                        <a:pt x="62" y="35"/>
                      </a:lnTo>
                      <a:lnTo>
                        <a:pt x="61" y="28"/>
                      </a:lnTo>
                      <a:lnTo>
                        <a:pt x="57" y="19"/>
                      </a:lnTo>
                      <a:lnTo>
                        <a:pt x="53" y="13"/>
                      </a:lnTo>
                      <a:lnTo>
                        <a:pt x="53" y="10"/>
                      </a:lnTo>
                      <a:lnTo>
                        <a:pt x="48" y="6"/>
                      </a:lnTo>
                      <a:lnTo>
                        <a:pt x="45" y="5"/>
                      </a:lnTo>
                      <a:lnTo>
                        <a:pt x="37" y="2"/>
                      </a:lnTo>
                      <a:lnTo>
                        <a:pt x="30" y="0"/>
                      </a:lnTo>
                      <a:lnTo>
                        <a:pt x="24" y="2"/>
                      </a:lnTo>
                      <a:lnTo>
                        <a:pt x="19" y="3"/>
                      </a:lnTo>
                      <a:lnTo>
                        <a:pt x="13" y="6"/>
                      </a:lnTo>
                      <a:lnTo>
                        <a:pt x="8" y="10"/>
                      </a:lnTo>
                      <a:lnTo>
                        <a:pt x="6" y="13"/>
                      </a:lnTo>
                      <a:lnTo>
                        <a:pt x="3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4" name="Freeform 516"/>
                <p:cNvSpPr>
                  <a:spLocks/>
                </p:cNvSpPr>
                <p:nvPr/>
              </p:nvSpPr>
              <p:spPr bwMode="auto">
                <a:xfrm>
                  <a:off x="6701215" y="4915163"/>
                  <a:ext cx="27804" cy="72270"/>
                </a:xfrm>
                <a:custGeom>
                  <a:avLst/>
                  <a:gdLst>
                    <a:gd name="T0" fmla="*/ 59 w 59"/>
                    <a:gd name="T1" fmla="*/ 155 h 155"/>
                    <a:gd name="T2" fmla="*/ 40 w 59"/>
                    <a:gd name="T3" fmla="*/ 155 h 155"/>
                    <a:gd name="T4" fmla="*/ 40 w 59"/>
                    <a:gd name="T5" fmla="*/ 34 h 155"/>
                    <a:gd name="T6" fmla="*/ 38 w 59"/>
                    <a:gd name="T7" fmla="*/ 36 h 155"/>
                    <a:gd name="T8" fmla="*/ 35 w 59"/>
                    <a:gd name="T9" fmla="*/ 39 h 155"/>
                    <a:gd name="T10" fmla="*/ 29 w 59"/>
                    <a:gd name="T11" fmla="*/ 44 h 155"/>
                    <a:gd name="T12" fmla="*/ 22 w 59"/>
                    <a:gd name="T13" fmla="*/ 48 h 155"/>
                    <a:gd name="T14" fmla="*/ 21 w 59"/>
                    <a:gd name="T15" fmla="*/ 48 h 155"/>
                    <a:gd name="T16" fmla="*/ 18 w 59"/>
                    <a:gd name="T17" fmla="*/ 50 h 155"/>
                    <a:gd name="T18" fmla="*/ 14 w 59"/>
                    <a:gd name="T19" fmla="*/ 52 h 155"/>
                    <a:gd name="T20" fmla="*/ 8 w 59"/>
                    <a:gd name="T21" fmla="*/ 55 h 155"/>
                    <a:gd name="T22" fmla="*/ 2 w 59"/>
                    <a:gd name="T23" fmla="*/ 58 h 155"/>
                    <a:gd name="T24" fmla="*/ 0 w 59"/>
                    <a:gd name="T25" fmla="*/ 58 h 155"/>
                    <a:gd name="T26" fmla="*/ 0 w 59"/>
                    <a:gd name="T27" fmla="*/ 39 h 155"/>
                    <a:gd name="T28" fmla="*/ 6 w 59"/>
                    <a:gd name="T29" fmla="*/ 36 h 155"/>
                    <a:gd name="T30" fmla="*/ 16 w 59"/>
                    <a:gd name="T31" fmla="*/ 30 h 155"/>
                    <a:gd name="T32" fmla="*/ 26 w 59"/>
                    <a:gd name="T33" fmla="*/ 23 h 155"/>
                    <a:gd name="T34" fmla="*/ 29 w 59"/>
                    <a:gd name="T35" fmla="*/ 22 h 155"/>
                    <a:gd name="T36" fmla="*/ 30 w 59"/>
                    <a:gd name="T37" fmla="*/ 20 h 155"/>
                    <a:gd name="T38" fmla="*/ 34 w 59"/>
                    <a:gd name="T39" fmla="*/ 17 h 155"/>
                    <a:gd name="T40" fmla="*/ 40 w 59"/>
                    <a:gd name="T41" fmla="*/ 9 h 155"/>
                    <a:gd name="T42" fmla="*/ 45 w 59"/>
                    <a:gd name="T43" fmla="*/ 3 h 155"/>
                    <a:gd name="T44" fmla="*/ 46 w 59"/>
                    <a:gd name="T45" fmla="*/ 0 h 155"/>
                    <a:gd name="T46" fmla="*/ 59 w 59"/>
                    <a:gd name="T47" fmla="*/ 0 h 155"/>
                    <a:gd name="T48" fmla="*/ 59 w 59"/>
                    <a:gd name="T49" fmla="*/ 155 h 155"/>
                    <a:gd name="T50" fmla="*/ 59 w 59"/>
                    <a:gd name="T51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" h="155">
                      <a:moveTo>
                        <a:pt x="59" y="155"/>
                      </a:moveTo>
                      <a:lnTo>
                        <a:pt x="40" y="155"/>
                      </a:lnTo>
                      <a:lnTo>
                        <a:pt x="40" y="34"/>
                      </a:lnTo>
                      <a:lnTo>
                        <a:pt x="38" y="36"/>
                      </a:lnTo>
                      <a:lnTo>
                        <a:pt x="35" y="39"/>
                      </a:lnTo>
                      <a:lnTo>
                        <a:pt x="29" y="44"/>
                      </a:lnTo>
                      <a:lnTo>
                        <a:pt x="22" y="48"/>
                      </a:lnTo>
                      <a:lnTo>
                        <a:pt x="21" y="48"/>
                      </a:lnTo>
                      <a:lnTo>
                        <a:pt x="18" y="50"/>
                      </a:lnTo>
                      <a:lnTo>
                        <a:pt x="14" y="52"/>
                      </a:lnTo>
                      <a:lnTo>
                        <a:pt x="8" y="55"/>
                      </a:lnTo>
                      <a:lnTo>
                        <a:pt x="2" y="58"/>
                      </a:lnTo>
                      <a:lnTo>
                        <a:pt x="0" y="58"/>
                      </a:lnTo>
                      <a:lnTo>
                        <a:pt x="0" y="39"/>
                      </a:lnTo>
                      <a:lnTo>
                        <a:pt x="6" y="36"/>
                      </a:lnTo>
                      <a:lnTo>
                        <a:pt x="16" y="30"/>
                      </a:lnTo>
                      <a:lnTo>
                        <a:pt x="26" y="23"/>
                      </a:lnTo>
                      <a:lnTo>
                        <a:pt x="29" y="22"/>
                      </a:lnTo>
                      <a:lnTo>
                        <a:pt x="30" y="20"/>
                      </a:lnTo>
                      <a:lnTo>
                        <a:pt x="34" y="17"/>
                      </a:lnTo>
                      <a:lnTo>
                        <a:pt x="40" y="9"/>
                      </a:lnTo>
                      <a:lnTo>
                        <a:pt x="45" y="3"/>
                      </a:lnTo>
                      <a:lnTo>
                        <a:pt x="46" y="0"/>
                      </a:lnTo>
                      <a:lnTo>
                        <a:pt x="59" y="0"/>
                      </a:lnTo>
                      <a:lnTo>
                        <a:pt x="59" y="155"/>
                      </a:lnTo>
                      <a:lnTo>
                        <a:pt x="59" y="1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5" name="Freeform 517"/>
                <p:cNvSpPr>
                  <a:spLocks noEditPoints="1"/>
                </p:cNvSpPr>
                <p:nvPr/>
              </p:nvSpPr>
              <p:spPr bwMode="auto">
                <a:xfrm>
                  <a:off x="6760531" y="4915163"/>
                  <a:ext cx="47267" cy="74123"/>
                </a:xfrm>
                <a:custGeom>
                  <a:avLst/>
                  <a:gdLst>
                    <a:gd name="T0" fmla="*/ 24 w 104"/>
                    <a:gd name="T1" fmla="*/ 70 h 158"/>
                    <a:gd name="T2" fmla="*/ 13 w 104"/>
                    <a:gd name="T3" fmla="*/ 59 h 158"/>
                    <a:gd name="T4" fmla="*/ 6 w 104"/>
                    <a:gd name="T5" fmla="*/ 47 h 158"/>
                    <a:gd name="T6" fmla="*/ 6 w 104"/>
                    <a:gd name="T7" fmla="*/ 33 h 158"/>
                    <a:gd name="T8" fmla="*/ 19 w 104"/>
                    <a:gd name="T9" fmla="*/ 12 h 158"/>
                    <a:gd name="T10" fmla="*/ 35 w 104"/>
                    <a:gd name="T11" fmla="*/ 3 h 158"/>
                    <a:gd name="T12" fmla="*/ 61 w 104"/>
                    <a:gd name="T13" fmla="*/ 1 h 158"/>
                    <a:gd name="T14" fmla="*/ 85 w 104"/>
                    <a:gd name="T15" fmla="*/ 12 h 158"/>
                    <a:gd name="T16" fmla="*/ 94 w 104"/>
                    <a:gd name="T17" fmla="*/ 28 h 158"/>
                    <a:gd name="T18" fmla="*/ 96 w 104"/>
                    <a:gd name="T19" fmla="*/ 47 h 158"/>
                    <a:gd name="T20" fmla="*/ 91 w 104"/>
                    <a:gd name="T21" fmla="*/ 59 h 158"/>
                    <a:gd name="T22" fmla="*/ 83 w 104"/>
                    <a:gd name="T23" fmla="*/ 69 h 158"/>
                    <a:gd name="T24" fmla="*/ 81 w 104"/>
                    <a:gd name="T25" fmla="*/ 75 h 158"/>
                    <a:gd name="T26" fmla="*/ 96 w 104"/>
                    <a:gd name="T27" fmla="*/ 88 h 158"/>
                    <a:gd name="T28" fmla="*/ 102 w 104"/>
                    <a:gd name="T29" fmla="*/ 105 h 158"/>
                    <a:gd name="T30" fmla="*/ 102 w 104"/>
                    <a:gd name="T31" fmla="*/ 122 h 158"/>
                    <a:gd name="T32" fmla="*/ 89 w 104"/>
                    <a:gd name="T33" fmla="*/ 146 h 158"/>
                    <a:gd name="T34" fmla="*/ 69 w 104"/>
                    <a:gd name="T35" fmla="*/ 157 h 158"/>
                    <a:gd name="T36" fmla="*/ 48 w 104"/>
                    <a:gd name="T37" fmla="*/ 158 h 158"/>
                    <a:gd name="T38" fmla="*/ 16 w 104"/>
                    <a:gd name="T39" fmla="*/ 149 h 158"/>
                    <a:gd name="T40" fmla="*/ 8 w 104"/>
                    <a:gd name="T41" fmla="*/ 139 h 158"/>
                    <a:gd name="T42" fmla="*/ 0 w 104"/>
                    <a:gd name="T43" fmla="*/ 111 h 158"/>
                    <a:gd name="T44" fmla="*/ 2 w 104"/>
                    <a:gd name="T45" fmla="*/ 96 h 158"/>
                    <a:gd name="T46" fmla="*/ 11 w 104"/>
                    <a:gd name="T47" fmla="*/ 81 h 158"/>
                    <a:gd name="T48" fmla="*/ 30 w 104"/>
                    <a:gd name="T49" fmla="*/ 72 h 158"/>
                    <a:gd name="T50" fmla="*/ 27 w 104"/>
                    <a:gd name="T51" fmla="*/ 39 h 158"/>
                    <a:gd name="T52" fmla="*/ 29 w 104"/>
                    <a:gd name="T53" fmla="*/ 52 h 158"/>
                    <a:gd name="T54" fmla="*/ 37 w 104"/>
                    <a:gd name="T55" fmla="*/ 61 h 158"/>
                    <a:gd name="T56" fmla="*/ 53 w 104"/>
                    <a:gd name="T57" fmla="*/ 64 h 158"/>
                    <a:gd name="T58" fmla="*/ 64 w 104"/>
                    <a:gd name="T59" fmla="*/ 63 h 158"/>
                    <a:gd name="T60" fmla="*/ 73 w 104"/>
                    <a:gd name="T61" fmla="*/ 55 h 158"/>
                    <a:gd name="T62" fmla="*/ 78 w 104"/>
                    <a:gd name="T63" fmla="*/ 41 h 158"/>
                    <a:gd name="T64" fmla="*/ 73 w 104"/>
                    <a:gd name="T65" fmla="*/ 28 h 158"/>
                    <a:gd name="T66" fmla="*/ 59 w 104"/>
                    <a:gd name="T67" fmla="*/ 17 h 158"/>
                    <a:gd name="T68" fmla="*/ 46 w 104"/>
                    <a:gd name="T69" fmla="*/ 17 h 158"/>
                    <a:gd name="T70" fmla="*/ 34 w 104"/>
                    <a:gd name="T71" fmla="*/ 23 h 158"/>
                    <a:gd name="T72" fmla="*/ 27 w 104"/>
                    <a:gd name="T73" fmla="*/ 33 h 158"/>
                    <a:gd name="T74" fmla="*/ 27 w 104"/>
                    <a:gd name="T75" fmla="*/ 39 h 158"/>
                    <a:gd name="T76" fmla="*/ 21 w 104"/>
                    <a:gd name="T77" fmla="*/ 113 h 158"/>
                    <a:gd name="T78" fmla="*/ 22 w 104"/>
                    <a:gd name="T79" fmla="*/ 127 h 158"/>
                    <a:gd name="T80" fmla="*/ 29 w 104"/>
                    <a:gd name="T81" fmla="*/ 136 h 158"/>
                    <a:gd name="T82" fmla="*/ 38 w 104"/>
                    <a:gd name="T83" fmla="*/ 141 h 158"/>
                    <a:gd name="T84" fmla="*/ 53 w 104"/>
                    <a:gd name="T85" fmla="*/ 143 h 158"/>
                    <a:gd name="T86" fmla="*/ 66 w 104"/>
                    <a:gd name="T87" fmla="*/ 141 h 158"/>
                    <a:gd name="T88" fmla="*/ 78 w 104"/>
                    <a:gd name="T89" fmla="*/ 130 h 158"/>
                    <a:gd name="T90" fmla="*/ 85 w 104"/>
                    <a:gd name="T91" fmla="*/ 111 h 158"/>
                    <a:gd name="T92" fmla="*/ 78 w 104"/>
                    <a:gd name="T93" fmla="*/ 96 h 158"/>
                    <a:gd name="T94" fmla="*/ 66 w 104"/>
                    <a:gd name="T95" fmla="*/ 85 h 158"/>
                    <a:gd name="T96" fmla="*/ 45 w 104"/>
                    <a:gd name="T97" fmla="*/ 81 h 158"/>
                    <a:gd name="T98" fmla="*/ 29 w 104"/>
                    <a:gd name="T99" fmla="*/ 89 h 158"/>
                    <a:gd name="T100" fmla="*/ 21 w 104"/>
                    <a:gd name="T101" fmla="*/ 102 h 158"/>
                    <a:gd name="T102" fmla="*/ 21 w 104"/>
                    <a:gd name="T103" fmla="*/ 11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5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5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1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1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8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  <a:close/>
                      <a:moveTo>
                        <a:pt x="27" y="39"/>
                      </a:moveTo>
                      <a:lnTo>
                        <a:pt x="27" y="42"/>
                      </a:lnTo>
                      <a:lnTo>
                        <a:pt x="27" y="45"/>
                      </a:lnTo>
                      <a:lnTo>
                        <a:pt x="29" y="52"/>
                      </a:lnTo>
                      <a:lnTo>
                        <a:pt x="32" y="58"/>
                      </a:lnTo>
                      <a:lnTo>
                        <a:pt x="34" y="58"/>
                      </a:lnTo>
                      <a:lnTo>
                        <a:pt x="37" y="61"/>
                      </a:lnTo>
                      <a:lnTo>
                        <a:pt x="40" y="63"/>
                      </a:lnTo>
                      <a:lnTo>
                        <a:pt x="46" y="64"/>
                      </a:lnTo>
                      <a:lnTo>
                        <a:pt x="53" y="64"/>
                      </a:lnTo>
                      <a:lnTo>
                        <a:pt x="54" y="64"/>
                      </a:lnTo>
                      <a:lnTo>
                        <a:pt x="58" y="64"/>
                      </a:lnTo>
                      <a:lnTo>
                        <a:pt x="64" y="63"/>
                      </a:lnTo>
                      <a:lnTo>
                        <a:pt x="69" y="59"/>
                      </a:lnTo>
                      <a:lnTo>
                        <a:pt x="70" y="58"/>
                      </a:lnTo>
                      <a:lnTo>
                        <a:pt x="73" y="55"/>
                      </a:lnTo>
                      <a:lnTo>
                        <a:pt x="77" y="48"/>
                      </a:lnTo>
                      <a:lnTo>
                        <a:pt x="77" y="42"/>
                      </a:lnTo>
                      <a:lnTo>
                        <a:pt x="78" y="41"/>
                      </a:lnTo>
                      <a:lnTo>
                        <a:pt x="77" y="36"/>
                      </a:lnTo>
                      <a:lnTo>
                        <a:pt x="77" y="33"/>
                      </a:lnTo>
                      <a:lnTo>
                        <a:pt x="73" y="28"/>
                      </a:lnTo>
                      <a:lnTo>
                        <a:pt x="70" y="23"/>
                      </a:lnTo>
                      <a:lnTo>
                        <a:pt x="66" y="20"/>
                      </a:lnTo>
                      <a:lnTo>
                        <a:pt x="59" y="17"/>
                      </a:lnTo>
                      <a:lnTo>
                        <a:pt x="53" y="17"/>
                      </a:lnTo>
                      <a:lnTo>
                        <a:pt x="53" y="15"/>
                      </a:lnTo>
                      <a:lnTo>
                        <a:pt x="46" y="17"/>
                      </a:lnTo>
                      <a:lnTo>
                        <a:pt x="43" y="17"/>
                      </a:lnTo>
                      <a:lnTo>
                        <a:pt x="37" y="20"/>
                      </a:lnTo>
                      <a:lnTo>
                        <a:pt x="34" y="23"/>
                      </a:lnTo>
                      <a:lnTo>
                        <a:pt x="32" y="25"/>
                      </a:lnTo>
                      <a:lnTo>
                        <a:pt x="30" y="28"/>
                      </a:lnTo>
                      <a:lnTo>
                        <a:pt x="27" y="33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7" y="39"/>
                      </a:lnTo>
                      <a:close/>
                      <a:moveTo>
                        <a:pt x="21" y="111"/>
                      </a:moveTo>
                      <a:lnTo>
                        <a:pt x="21" y="113"/>
                      </a:lnTo>
                      <a:lnTo>
                        <a:pt x="21" y="116"/>
                      </a:lnTo>
                      <a:lnTo>
                        <a:pt x="21" y="121"/>
                      </a:lnTo>
                      <a:lnTo>
                        <a:pt x="22" y="127"/>
                      </a:lnTo>
                      <a:lnTo>
                        <a:pt x="24" y="127"/>
                      </a:lnTo>
                      <a:lnTo>
                        <a:pt x="26" y="132"/>
                      </a:lnTo>
                      <a:lnTo>
                        <a:pt x="29" y="136"/>
                      </a:lnTo>
                      <a:lnTo>
                        <a:pt x="34" y="139"/>
                      </a:lnTo>
                      <a:lnTo>
                        <a:pt x="35" y="139"/>
                      </a:lnTo>
                      <a:lnTo>
                        <a:pt x="38" y="141"/>
                      </a:lnTo>
                      <a:lnTo>
                        <a:pt x="45" y="143"/>
                      </a:lnTo>
                      <a:lnTo>
                        <a:pt x="51" y="143"/>
                      </a:lnTo>
                      <a:lnTo>
                        <a:pt x="53" y="143"/>
                      </a:lnTo>
                      <a:lnTo>
                        <a:pt x="54" y="143"/>
                      </a:lnTo>
                      <a:lnTo>
                        <a:pt x="58" y="143"/>
                      </a:lnTo>
                      <a:lnTo>
                        <a:pt x="66" y="141"/>
                      </a:lnTo>
                      <a:lnTo>
                        <a:pt x="72" y="136"/>
                      </a:lnTo>
                      <a:lnTo>
                        <a:pt x="75" y="135"/>
                      </a:lnTo>
                      <a:lnTo>
                        <a:pt x="78" y="130"/>
                      </a:lnTo>
                      <a:lnTo>
                        <a:pt x="80" y="127"/>
                      </a:lnTo>
                      <a:lnTo>
                        <a:pt x="83" y="119"/>
                      </a:lnTo>
                      <a:lnTo>
                        <a:pt x="85" y="111"/>
                      </a:lnTo>
                      <a:lnTo>
                        <a:pt x="83" y="107"/>
                      </a:lnTo>
                      <a:lnTo>
                        <a:pt x="81" y="102"/>
                      </a:lnTo>
                      <a:lnTo>
                        <a:pt x="78" y="96"/>
                      </a:lnTo>
                      <a:lnTo>
                        <a:pt x="75" y="89"/>
                      </a:lnTo>
                      <a:lnTo>
                        <a:pt x="69" y="86"/>
                      </a:lnTo>
                      <a:lnTo>
                        <a:pt x="66" y="85"/>
                      </a:lnTo>
                      <a:lnTo>
                        <a:pt x="58" y="81"/>
                      </a:lnTo>
                      <a:lnTo>
                        <a:pt x="51" y="80"/>
                      </a:lnTo>
                      <a:lnTo>
                        <a:pt x="45" y="81"/>
                      </a:lnTo>
                      <a:lnTo>
                        <a:pt x="40" y="83"/>
                      </a:lnTo>
                      <a:lnTo>
                        <a:pt x="34" y="86"/>
                      </a:lnTo>
                      <a:lnTo>
                        <a:pt x="29" y="89"/>
                      </a:lnTo>
                      <a:lnTo>
                        <a:pt x="27" y="92"/>
                      </a:lnTo>
                      <a:lnTo>
                        <a:pt x="24" y="96"/>
                      </a:lnTo>
                      <a:lnTo>
                        <a:pt x="21" y="102"/>
                      </a:lnTo>
                      <a:lnTo>
                        <a:pt x="21" y="110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lnTo>
                        <a:pt x="21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6" name="Freeform 518"/>
                <p:cNvSpPr>
                  <a:spLocks/>
                </p:cNvSpPr>
                <p:nvPr/>
              </p:nvSpPr>
              <p:spPr bwMode="auto">
                <a:xfrm>
                  <a:off x="6760531" y="4915163"/>
                  <a:ext cx="47267" cy="74123"/>
                </a:xfrm>
                <a:custGeom>
                  <a:avLst/>
                  <a:gdLst>
                    <a:gd name="T0" fmla="*/ 27 w 104"/>
                    <a:gd name="T1" fmla="*/ 72 h 158"/>
                    <a:gd name="T2" fmla="*/ 18 w 104"/>
                    <a:gd name="T3" fmla="*/ 66 h 158"/>
                    <a:gd name="T4" fmla="*/ 13 w 104"/>
                    <a:gd name="T5" fmla="*/ 59 h 158"/>
                    <a:gd name="T6" fmla="*/ 8 w 104"/>
                    <a:gd name="T7" fmla="*/ 53 h 158"/>
                    <a:gd name="T8" fmla="*/ 6 w 104"/>
                    <a:gd name="T9" fmla="*/ 41 h 158"/>
                    <a:gd name="T10" fmla="*/ 6 w 104"/>
                    <a:gd name="T11" fmla="*/ 33 h 158"/>
                    <a:gd name="T12" fmla="*/ 16 w 104"/>
                    <a:gd name="T13" fmla="*/ 15 h 158"/>
                    <a:gd name="T14" fmla="*/ 21 w 104"/>
                    <a:gd name="T15" fmla="*/ 11 h 158"/>
                    <a:gd name="T16" fmla="*/ 35 w 104"/>
                    <a:gd name="T17" fmla="*/ 3 h 158"/>
                    <a:gd name="T18" fmla="*/ 51 w 104"/>
                    <a:gd name="T19" fmla="*/ 0 h 158"/>
                    <a:gd name="T20" fmla="*/ 66 w 104"/>
                    <a:gd name="T21" fmla="*/ 3 h 158"/>
                    <a:gd name="T22" fmla="*/ 85 w 104"/>
                    <a:gd name="T23" fmla="*/ 12 h 158"/>
                    <a:gd name="T24" fmla="*/ 89 w 104"/>
                    <a:gd name="T25" fmla="*/ 19 h 158"/>
                    <a:gd name="T26" fmla="*/ 96 w 104"/>
                    <a:gd name="T27" fmla="*/ 39 h 158"/>
                    <a:gd name="T28" fmla="*/ 96 w 104"/>
                    <a:gd name="T29" fmla="*/ 47 h 158"/>
                    <a:gd name="T30" fmla="*/ 91 w 104"/>
                    <a:gd name="T31" fmla="*/ 59 h 158"/>
                    <a:gd name="T32" fmla="*/ 89 w 104"/>
                    <a:gd name="T33" fmla="*/ 61 h 158"/>
                    <a:gd name="T34" fmla="*/ 83 w 104"/>
                    <a:gd name="T35" fmla="*/ 69 h 158"/>
                    <a:gd name="T36" fmla="*/ 75 w 104"/>
                    <a:gd name="T37" fmla="*/ 72 h 158"/>
                    <a:gd name="T38" fmla="*/ 88 w 104"/>
                    <a:gd name="T39" fmla="*/ 80 h 158"/>
                    <a:gd name="T40" fmla="*/ 96 w 104"/>
                    <a:gd name="T41" fmla="*/ 88 h 158"/>
                    <a:gd name="T42" fmla="*/ 101 w 104"/>
                    <a:gd name="T43" fmla="*/ 97 h 158"/>
                    <a:gd name="T44" fmla="*/ 104 w 104"/>
                    <a:gd name="T45" fmla="*/ 111 h 158"/>
                    <a:gd name="T46" fmla="*/ 102 w 104"/>
                    <a:gd name="T47" fmla="*/ 122 h 158"/>
                    <a:gd name="T48" fmla="*/ 91 w 104"/>
                    <a:gd name="T49" fmla="*/ 144 h 158"/>
                    <a:gd name="T50" fmla="*/ 86 w 104"/>
                    <a:gd name="T51" fmla="*/ 149 h 158"/>
                    <a:gd name="T52" fmla="*/ 69 w 104"/>
                    <a:gd name="T53" fmla="*/ 157 h 158"/>
                    <a:gd name="T54" fmla="*/ 53 w 104"/>
                    <a:gd name="T55" fmla="*/ 158 h 158"/>
                    <a:gd name="T56" fmla="*/ 40 w 104"/>
                    <a:gd name="T57" fmla="*/ 158 h 158"/>
                    <a:gd name="T58" fmla="*/ 16 w 104"/>
                    <a:gd name="T59" fmla="*/ 149 h 158"/>
                    <a:gd name="T60" fmla="*/ 11 w 104"/>
                    <a:gd name="T61" fmla="*/ 144 h 158"/>
                    <a:gd name="T62" fmla="*/ 2 w 104"/>
                    <a:gd name="T63" fmla="*/ 128 h 158"/>
                    <a:gd name="T64" fmla="*/ 0 w 104"/>
                    <a:gd name="T65" fmla="*/ 111 h 158"/>
                    <a:gd name="T66" fmla="*/ 0 w 104"/>
                    <a:gd name="T67" fmla="*/ 105 h 158"/>
                    <a:gd name="T68" fmla="*/ 6 w 104"/>
                    <a:gd name="T69" fmla="*/ 89 h 158"/>
                    <a:gd name="T70" fmla="*/ 11 w 104"/>
                    <a:gd name="T71" fmla="*/ 81 h 158"/>
                    <a:gd name="T72" fmla="*/ 22 w 104"/>
                    <a:gd name="T73" fmla="*/ 75 h 158"/>
                    <a:gd name="T74" fmla="*/ 30 w 104"/>
                    <a:gd name="T75" fmla="*/ 7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4" h="158">
                      <a:moveTo>
                        <a:pt x="30" y="72"/>
                      </a:moveTo>
                      <a:lnTo>
                        <a:pt x="27" y="72"/>
                      </a:lnTo>
                      <a:lnTo>
                        <a:pt x="24" y="70"/>
                      </a:lnTo>
                      <a:lnTo>
                        <a:pt x="18" y="66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0" y="56"/>
                      </a:lnTo>
                      <a:lnTo>
                        <a:pt x="8" y="53"/>
                      </a:lnTo>
                      <a:lnTo>
                        <a:pt x="6" y="47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6" y="33"/>
                      </a:lnTo>
                      <a:lnTo>
                        <a:pt x="10" y="23"/>
                      </a:lnTo>
                      <a:lnTo>
                        <a:pt x="16" y="15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6" y="8"/>
                      </a:lnTo>
                      <a:lnTo>
                        <a:pt x="35" y="3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7" y="8"/>
                      </a:lnTo>
                      <a:lnTo>
                        <a:pt x="85" y="12"/>
                      </a:lnTo>
                      <a:lnTo>
                        <a:pt x="86" y="15"/>
                      </a:lnTo>
                      <a:lnTo>
                        <a:pt x="89" y="19"/>
                      </a:lnTo>
                      <a:lnTo>
                        <a:pt x="94" y="28"/>
                      </a:lnTo>
                      <a:lnTo>
                        <a:pt x="96" y="39"/>
                      </a:lnTo>
                      <a:lnTo>
                        <a:pt x="97" y="41"/>
                      </a:lnTo>
                      <a:lnTo>
                        <a:pt x="96" y="47"/>
                      </a:lnTo>
                      <a:lnTo>
                        <a:pt x="94" y="53"/>
                      </a:lnTo>
                      <a:lnTo>
                        <a:pt x="91" y="59"/>
                      </a:lnTo>
                      <a:lnTo>
                        <a:pt x="91" y="59"/>
                      </a:lnTo>
                      <a:lnTo>
                        <a:pt x="89" y="61"/>
                      </a:lnTo>
                      <a:lnTo>
                        <a:pt x="88" y="64"/>
                      </a:lnTo>
                      <a:lnTo>
                        <a:pt x="83" y="69"/>
                      </a:lnTo>
                      <a:lnTo>
                        <a:pt x="77" y="72"/>
                      </a:lnTo>
                      <a:lnTo>
                        <a:pt x="75" y="72"/>
                      </a:lnTo>
                      <a:lnTo>
                        <a:pt x="81" y="75"/>
                      </a:lnTo>
                      <a:lnTo>
                        <a:pt x="88" y="80"/>
                      </a:lnTo>
                      <a:lnTo>
                        <a:pt x="94" y="86"/>
                      </a:lnTo>
                      <a:lnTo>
                        <a:pt x="96" y="88"/>
                      </a:lnTo>
                      <a:lnTo>
                        <a:pt x="99" y="94"/>
                      </a:lnTo>
                      <a:lnTo>
                        <a:pt x="101" y="97"/>
                      </a:lnTo>
                      <a:lnTo>
                        <a:pt x="102" y="105"/>
                      </a:lnTo>
                      <a:lnTo>
                        <a:pt x="104" y="111"/>
                      </a:lnTo>
                      <a:lnTo>
                        <a:pt x="102" y="116"/>
                      </a:lnTo>
                      <a:lnTo>
                        <a:pt x="102" y="122"/>
                      </a:lnTo>
                      <a:lnTo>
                        <a:pt x="97" y="133"/>
                      </a:lnTo>
                      <a:lnTo>
                        <a:pt x="91" y="144"/>
                      </a:lnTo>
                      <a:lnTo>
                        <a:pt x="89" y="146"/>
                      </a:lnTo>
                      <a:lnTo>
                        <a:pt x="86" y="149"/>
                      </a:lnTo>
                      <a:lnTo>
                        <a:pt x="81" y="152"/>
                      </a:lnTo>
                      <a:lnTo>
                        <a:pt x="69" y="157"/>
                      </a:lnTo>
                      <a:lnTo>
                        <a:pt x="56" y="158"/>
                      </a:lnTo>
                      <a:lnTo>
                        <a:pt x="53" y="158"/>
                      </a:lnTo>
                      <a:lnTo>
                        <a:pt x="48" y="158"/>
                      </a:lnTo>
                      <a:lnTo>
                        <a:pt x="40" y="158"/>
                      </a:lnTo>
                      <a:lnTo>
                        <a:pt x="27" y="155"/>
                      </a:lnTo>
                      <a:lnTo>
                        <a:pt x="16" y="149"/>
                      </a:lnTo>
                      <a:lnTo>
                        <a:pt x="14" y="146"/>
                      </a:lnTo>
                      <a:lnTo>
                        <a:pt x="11" y="144"/>
                      </a:lnTo>
                      <a:lnTo>
                        <a:pt x="8" y="139"/>
                      </a:lnTo>
                      <a:lnTo>
                        <a:pt x="2" y="128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0" y="110"/>
                      </a:lnTo>
                      <a:lnTo>
                        <a:pt x="0" y="105"/>
                      </a:lnTo>
                      <a:lnTo>
                        <a:pt x="2" y="96"/>
                      </a:lnTo>
                      <a:lnTo>
                        <a:pt x="6" y="89"/>
                      </a:lnTo>
                      <a:lnTo>
                        <a:pt x="8" y="86"/>
                      </a:lnTo>
                      <a:lnTo>
                        <a:pt x="11" y="81"/>
                      </a:lnTo>
                      <a:lnTo>
                        <a:pt x="14" y="80"/>
                      </a:lnTo>
                      <a:lnTo>
                        <a:pt x="22" y="75"/>
                      </a:lnTo>
                      <a:lnTo>
                        <a:pt x="30" y="72"/>
                      </a:lnTo>
                      <a:lnTo>
                        <a:pt x="30" y="72"/>
                      </a:lnTo>
                      <a:lnTo>
                        <a:pt x="30" y="72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7" name="Freeform 519"/>
                <p:cNvSpPr>
                  <a:spLocks/>
                </p:cNvSpPr>
                <p:nvPr/>
              </p:nvSpPr>
              <p:spPr bwMode="auto">
                <a:xfrm>
                  <a:off x="6772579" y="4922575"/>
                  <a:ext cx="24097" cy="23163"/>
                </a:xfrm>
                <a:custGeom>
                  <a:avLst/>
                  <a:gdLst>
                    <a:gd name="T0" fmla="*/ 0 w 51"/>
                    <a:gd name="T1" fmla="*/ 24 h 49"/>
                    <a:gd name="T2" fmla="*/ 0 w 51"/>
                    <a:gd name="T3" fmla="*/ 27 h 49"/>
                    <a:gd name="T4" fmla="*/ 0 w 51"/>
                    <a:gd name="T5" fmla="*/ 30 h 49"/>
                    <a:gd name="T6" fmla="*/ 2 w 51"/>
                    <a:gd name="T7" fmla="*/ 37 h 49"/>
                    <a:gd name="T8" fmla="*/ 5 w 51"/>
                    <a:gd name="T9" fmla="*/ 43 h 49"/>
                    <a:gd name="T10" fmla="*/ 7 w 51"/>
                    <a:gd name="T11" fmla="*/ 43 h 49"/>
                    <a:gd name="T12" fmla="*/ 10 w 51"/>
                    <a:gd name="T13" fmla="*/ 46 h 49"/>
                    <a:gd name="T14" fmla="*/ 13 w 51"/>
                    <a:gd name="T15" fmla="*/ 48 h 49"/>
                    <a:gd name="T16" fmla="*/ 19 w 51"/>
                    <a:gd name="T17" fmla="*/ 49 h 49"/>
                    <a:gd name="T18" fmla="*/ 26 w 51"/>
                    <a:gd name="T19" fmla="*/ 49 h 49"/>
                    <a:gd name="T20" fmla="*/ 27 w 51"/>
                    <a:gd name="T21" fmla="*/ 49 h 49"/>
                    <a:gd name="T22" fmla="*/ 31 w 51"/>
                    <a:gd name="T23" fmla="*/ 49 h 49"/>
                    <a:gd name="T24" fmla="*/ 37 w 51"/>
                    <a:gd name="T25" fmla="*/ 48 h 49"/>
                    <a:gd name="T26" fmla="*/ 42 w 51"/>
                    <a:gd name="T27" fmla="*/ 44 h 49"/>
                    <a:gd name="T28" fmla="*/ 43 w 51"/>
                    <a:gd name="T29" fmla="*/ 43 h 49"/>
                    <a:gd name="T30" fmla="*/ 46 w 51"/>
                    <a:gd name="T31" fmla="*/ 40 h 49"/>
                    <a:gd name="T32" fmla="*/ 50 w 51"/>
                    <a:gd name="T33" fmla="*/ 33 h 49"/>
                    <a:gd name="T34" fmla="*/ 50 w 51"/>
                    <a:gd name="T35" fmla="*/ 27 h 49"/>
                    <a:gd name="T36" fmla="*/ 51 w 51"/>
                    <a:gd name="T37" fmla="*/ 26 h 49"/>
                    <a:gd name="T38" fmla="*/ 50 w 51"/>
                    <a:gd name="T39" fmla="*/ 21 h 49"/>
                    <a:gd name="T40" fmla="*/ 50 w 51"/>
                    <a:gd name="T41" fmla="*/ 18 h 49"/>
                    <a:gd name="T42" fmla="*/ 46 w 51"/>
                    <a:gd name="T43" fmla="*/ 13 h 49"/>
                    <a:gd name="T44" fmla="*/ 43 w 51"/>
                    <a:gd name="T45" fmla="*/ 8 h 49"/>
                    <a:gd name="T46" fmla="*/ 39 w 51"/>
                    <a:gd name="T47" fmla="*/ 5 h 49"/>
                    <a:gd name="T48" fmla="*/ 32 w 51"/>
                    <a:gd name="T49" fmla="*/ 2 h 49"/>
                    <a:gd name="T50" fmla="*/ 26 w 51"/>
                    <a:gd name="T51" fmla="*/ 2 h 49"/>
                    <a:gd name="T52" fmla="*/ 26 w 51"/>
                    <a:gd name="T53" fmla="*/ 0 h 49"/>
                    <a:gd name="T54" fmla="*/ 19 w 51"/>
                    <a:gd name="T55" fmla="*/ 2 h 49"/>
                    <a:gd name="T56" fmla="*/ 16 w 51"/>
                    <a:gd name="T57" fmla="*/ 2 h 49"/>
                    <a:gd name="T58" fmla="*/ 10 w 51"/>
                    <a:gd name="T59" fmla="*/ 5 h 49"/>
                    <a:gd name="T60" fmla="*/ 7 w 51"/>
                    <a:gd name="T61" fmla="*/ 8 h 49"/>
                    <a:gd name="T62" fmla="*/ 5 w 51"/>
                    <a:gd name="T63" fmla="*/ 10 h 49"/>
                    <a:gd name="T64" fmla="*/ 3 w 51"/>
                    <a:gd name="T65" fmla="*/ 13 h 49"/>
                    <a:gd name="T66" fmla="*/ 0 w 51"/>
                    <a:gd name="T67" fmla="*/ 18 h 49"/>
                    <a:gd name="T68" fmla="*/ 0 w 51"/>
                    <a:gd name="T69" fmla="*/ 24 h 49"/>
                    <a:gd name="T70" fmla="*/ 0 w 51"/>
                    <a:gd name="T71" fmla="*/ 24 h 49"/>
                    <a:gd name="T72" fmla="*/ 0 w 51"/>
                    <a:gd name="T73" fmla="*/ 24 h 49"/>
                    <a:gd name="T74" fmla="*/ 0 w 51"/>
                    <a:gd name="T75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" h="49">
                      <a:moveTo>
                        <a:pt x="0" y="24"/>
                      </a:move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2" y="37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10" y="46"/>
                      </a:lnTo>
                      <a:lnTo>
                        <a:pt x="13" y="48"/>
                      </a:lnTo>
                      <a:lnTo>
                        <a:pt x="19" y="49"/>
                      </a:lnTo>
                      <a:lnTo>
                        <a:pt x="26" y="49"/>
                      </a:lnTo>
                      <a:lnTo>
                        <a:pt x="27" y="49"/>
                      </a:lnTo>
                      <a:lnTo>
                        <a:pt x="31" y="49"/>
                      </a:lnTo>
                      <a:lnTo>
                        <a:pt x="37" y="48"/>
                      </a:lnTo>
                      <a:lnTo>
                        <a:pt x="42" y="44"/>
                      </a:lnTo>
                      <a:lnTo>
                        <a:pt x="43" y="43"/>
                      </a:lnTo>
                      <a:lnTo>
                        <a:pt x="46" y="40"/>
                      </a:lnTo>
                      <a:lnTo>
                        <a:pt x="50" y="33"/>
                      </a:lnTo>
                      <a:lnTo>
                        <a:pt x="50" y="27"/>
                      </a:lnTo>
                      <a:lnTo>
                        <a:pt x="51" y="26"/>
                      </a:lnTo>
                      <a:lnTo>
                        <a:pt x="50" y="21"/>
                      </a:lnTo>
                      <a:lnTo>
                        <a:pt x="50" y="18"/>
                      </a:lnTo>
                      <a:lnTo>
                        <a:pt x="46" y="13"/>
                      </a:lnTo>
                      <a:lnTo>
                        <a:pt x="43" y="8"/>
                      </a:lnTo>
                      <a:lnTo>
                        <a:pt x="39" y="5"/>
                      </a:lnTo>
                      <a:lnTo>
                        <a:pt x="32" y="2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10" y="5"/>
                      </a:lnTo>
                      <a:lnTo>
                        <a:pt x="7" y="8"/>
                      </a:lnTo>
                      <a:lnTo>
                        <a:pt x="5" y="10"/>
                      </a:lnTo>
                      <a:lnTo>
                        <a:pt x="3" y="13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8" name="Freeform 520"/>
                <p:cNvSpPr>
                  <a:spLocks/>
                </p:cNvSpPr>
                <p:nvPr/>
              </p:nvSpPr>
              <p:spPr bwMode="auto">
                <a:xfrm>
                  <a:off x="6769799" y="4952224"/>
                  <a:ext cx="29658" cy="29649"/>
                </a:xfrm>
                <a:custGeom>
                  <a:avLst/>
                  <a:gdLst>
                    <a:gd name="T0" fmla="*/ 0 w 64"/>
                    <a:gd name="T1" fmla="*/ 31 h 63"/>
                    <a:gd name="T2" fmla="*/ 0 w 64"/>
                    <a:gd name="T3" fmla="*/ 33 h 63"/>
                    <a:gd name="T4" fmla="*/ 0 w 64"/>
                    <a:gd name="T5" fmla="*/ 36 h 63"/>
                    <a:gd name="T6" fmla="*/ 0 w 64"/>
                    <a:gd name="T7" fmla="*/ 41 h 63"/>
                    <a:gd name="T8" fmla="*/ 1 w 64"/>
                    <a:gd name="T9" fmla="*/ 47 h 63"/>
                    <a:gd name="T10" fmla="*/ 3 w 64"/>
                    <a:gd name="T11" fmla="*/ 47 h 63"/>
                    <a:gd name="T12" fmla="*/ 5 w 64"/>
                    <a:gd name="T13" fmla="*/ 52 h 63"/>
                    <a:gd name="T14" fmla="*/ 8 w 64"/>
                    <a:gd name="T15" fmla="*/ 56 h 63"/>
                    <a:gd name="T16" fmla="*/ 13 w 64"/>
                    <a:gd name="T17" fmla="*/ 59 h 63"/>
                    <a:gd name="T18" fmla="*/ 14 w 64"/>
                    <a:gd name="T19" fmla="*/ 59 h 63"/>
                    <a:gd name="T20" fmla="*/ 17 w 64"/>
                    <a:gd name="T21" fmla="*/ 61 h 63"/>
                    <a:gd name="T22" fmla="*/ 24 w 64"/>
                    <a:gd name="T23" fmla="*/ 63 h 63"/>
                    <a:gd name="T24" fmla="*/ 30 w 64"/>
                    <a:gd name="T25" fmla="*/ 63 h 63"/>
                    <a:gd name="T26" fmla="*/ 32 w 64"/>
                    <a:gd name="T27" fmla="*/ 63 h 63"/>
                    <a:gd name="T28" fmla="*/ 33 w 64"/>
                    <a:gd name="T29" fmla="*/ 63 h 63"/>
                    <a:gd name="T30" fmla="*/ 37 w 64"/>
                    <a:gd name="T31" fmla="*/ 63 h 63"/>
                    <a:gd name="T32" fmla="*/ 45 w 64"/>
                    <a:gd name="T33" fmla="*/ 61 h 63"/>
                    <a:gd name="T34" fmla="*/ 51 w 64"/>
                    <a:gd name="T35" fmla="*/ 56 h 63"/>
                    <a:gd name="T36" fmla="*/ 54 w 64"/>
                    <a:gd name="T37" fmla="*/ 55 h 63"/>
                    <a:gd name="T38" fmla="*/ 57 w 64"/>
                    <a:gd name="T39" fmla="*/ 50 h 63"/>
                    <a:gd name="T40" fmla="*/ 59 w 64"/>
                    <a:gd name="T41" fmla="*/ 47 h 63"/>
                    <a:gd name="T42" fmla="*/ 62 w 64"/>
                    <a:gd name="T43" fmla="*/ 39 h 63"/>
                    <a:gd name="T44" fmla="*/ 64 w 64"/>
                    <a:gd name="T45" fmla="*/ 31 h 63"/>
                    <a:gd name="T46" fmla="*/ 62 w 64"/>
                    <a:gd name="T47" fmla="*/ 27 h 63"/>
                    <a:gd name="T48" fmla="*/ 60 w 64"/>
                    <a:gd name="T49" fmla="*/ 22 h 63"/>
                    <a:gd name="T50" fmla="*/ 57 w 64"/>
                    <a:gd name="T51" fmla="*/ 16 h 63"/>
                    <a:gd name="T52" fmla="*/ 54 w 64"/>
                    <a:gd name="T53" fmla="*/ 9 h 63"/>
                    <a:gd name="T54" fmla="*/ 48 w 64"/>
                    <a:gd name="T55" fmla="*/ 6 h 63"/>
                    <a:gd name="T56" fmla="*/ 45 w 64"/>
                    <a:gd name="T57" fmla="*/ 5 h 63"/>
                    <a:gd name="T58" fmla="*/ 37 w 64"/>
                    <a:gd name="T59" fmla="*/ 1 h 63"/>
                    <a:gd name="T60" fmla="*/ 30 w 64"/>
                    <a:gd name="T61" fmla="*/ 0 h 63"/>
                    <a:gd name="T62" fmla="*/ 24 w 64"/>
                    <a:gd name="T63" fmla="*/ 1 h 63"/>
                    <a:gd name="T64" fmla="*/ 19 w 64"/>
                    <a:gd name="T65" fmla="*/ 3 h 63"/>
                    <a:gd name="T66" fmla="*/ 13 w 64"/>
                    <a:gd name="T67" fmla="*/ 6 h 63"/>
                    <a:gd name="T68" fmla="*/ 8 w 64"/>
                    <a:gd name="T69" fmla="*/ 9 h 63"/>
                    <a:gd name="T70" fmla="*/ 6 w 64"/>
                    <a:gd name="T71" fmla="*/ 12 h 63"/>
                    <a:gd name="T72" fmla="*/ 3 w 64"/>
                    <a:gd name="T73" fmla="*/ 16 h 63"/>
                    <a:gd name="T74" fmla="*/ 0 w 64"/>
                    <a:gd name="T75" fmla="*/ 22 h 63"/>
                    <a:gd name="T76" fmla="*/ 0 w 64"/>
                    <a:gd name="T77" fmla="*/ 30 h 63"/>
                    <a:gd name="T78" fmla="*/ 0 w 64"/>
                    <a:gd name="T79" fmla="*/ 31 h 63"/>
                    <a:gd name="T80" fmla="*/ 0 w 64"/>
                    <a:gd name="T81" fmla="*/ 31 h 63"/>
                    <a:gd name="T82" fmla="*/ 0 w 64"/>
                    <a:gd name="T83" fmla="*/ 3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" h="63">
                      <a:moveTo>
                        <a:pt x="0" y="31"/>
                      </a:move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41"/>
                      </a:lnTo>
                      <a:lnTo>
                        <a:pt x="1" y="47"/>
                      </a:lnTo>
                      <a:lnTo>
                        <a:pt x="3" y="47"/>
                      </a:lnTo>
                      <a:lnTo>
                        <a:pt x="5" y="52"/>
                      </a:lnTo>
                      <a:lnTo>
                        <a:pt x="8" y="56"/>
                      </a:lnTo>
                      <a:lnTo>
                        <a:pt x="13" y="59"/>
                      </a:lnTo>
                      <a:lnTo>
                        <a:pt x="14" y="59"/>
                      </a:lnTo>
                      <a:lnTo>
                        <a:pt x="17" y="61"/>
                      </a:lnTo>
                      <a:lnTo>
                        <a:pt x="24" y="63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3" y="63"/>
                      </a:lnTo>
                      <a:lnTo>
                        <a:pt x="37" y="63"/>
                      </a:lnTo>
                      <a:lnTo>
                        <a:pt x="45" y="61"/>
                      </a:lnTo>
                      <a:lnTo>
                        <a:pt x="51" y="56"/>
                      </a:lnTo>
                      <a:lnTo>
                        <a:pt x="54" y="55"/>
                      </a:lnTo>
                      <a:lnTo>
                        <a:pt x="57" y="50"/>
                      </a:lnTo>
                      <a:lnTo>
                        <a:pt x="59" y="47"/>
                      </a:lnTo>
                      <a:lnTo>
                        <a:pt x="62" y="39"/>
                      </a:lnTo>
                      <a:lnTo>
                        <a:pt x="64" y="31"/>
                      </a:lnTo>
                      <a:lnTo>
                        <a:pt x="62" y="27"/>
                      </a:lnTo>
                      <a:lnTo>
                        <a:pt x="60" y="22"/>
                      </a:lnTo>
                      <a:lnTo>
                        <a:pt x="57" y="16"/>
                      </a:lnTo>
                      <a:lnTo>
                        <a:pt x="54" y="9"/>
                      </a:lnTo>
                      <a:lnTo>
                        <a:pt x="48" y="6"/>
                      </a:lnTo>
                      <a:lnTo>
                        <a:pt x="45" y="5"/>
                      </a:lnTo>
                      <a:lnTo>
                        <a:pt x="37" y="1"/>
                      </a:lnTo>
                      <a:lnTo>
                        <a:pt x="30" y="0"/>
                      </a:lnTo>
                      <a:lnTo>
                        <a:pt x="24" y="1"/>
                      </a:lnTo>
                      <a:lnTo>
                        <a:pt x="19" y="3"/>
                      </a:lnTo>
                      <a:lnTo>
                        <a:pt x="13" y="6"/>
                      </a:lnTo>
                      <a:lnTo>
                        <a:pt x="8" y="9"/>
                      </a:lnTo>
                      <a:lnTo>
                        <a:pt x="6" y="12"/>
                      </a:lnTo>
                      <a:lnTo>
                        <a:pt x="3" y="16"/>
                      </a:lnTo>
                      <a:lnTo>
                        <a:pt x="0" y="22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" name="Freeform 521"/>
                <p:cNvSpPr>
                  <a:spLocks/>
                </p:cNvSpPr>
                <p:nvPr/>
              </p:nvSpPr>
              <p:spPr bwMode="auto">
                <a:xfrm>
                  <a:off x="6826334" y="4917016"/>
                  <a:ext cx="47267" cy="70417"/>
                </a:xfrm>
                <a:custGeom>
                  <a:avLst/>
                  <a:gdLst>
                    <a:gd name="T0" fmla="*/ 0 w 102"/>
                    <a:gd name="T1" fmla="*/ 19 h 152"/>
                    <a:gd name="T2" fmla="*/ 0 w 102"/>
                    <a:gd name="T3" fmla="*/ 0 h 152"/>
                    <a:gd name="T4" fmla="*/ 102 w 102"/>
                    <a:gd name="T5" fmla="*/ 0 h 152"/>
                    <a:gd name="T6" fmla="*/ 102 w 102"/>
                    <a:gd name="T7" fmla="*/ 14 h 152"/>
                    <a:gd name="T8" fmla="*/ 99 w 102"/>
                    <a:gd name="T9" fmla="*/ 17 h 152"/>
                    <a:gd name="T10" fmla="*/ 94 w 102"/>
                    <a:gd name="T11" fmla="*/ 23 h 152"/>
                    <a:gd name="T12" fmla="*/ 83 w 102"/>
                    <a:gd name="T13" fmla="*/ 38 h 152"/>
                    <a:gd name="T14" fmla="*/ 74 w 102"/>
                    <a:gd name="T15" fmla="*/ 53 h 152"/>
                    <a:gd name="T16" fmla="*/ 72 w 102"/>
                    <a:gd name="T17" fmla="*/ 56 h 152"/>
                    <a:gd name="T18" fmla="*/ 69 w 102"/>
                    <a:gd name="T19" fmla="*/ 61 h 152"/>
                    <a:gd name="T20" fmla="*/ 64 w 102"/>
                    <a:gd name="T21" fmla="*/ 71 h 152"/>
                    <a:gd name="T22" fmla="*/ 56 w 102"/>
                    <a:gd name="T23" fmla="*/ 88 h 152"/>
                    <a:gd name="T24" fmla="*/ 50 w 102"/>
                    <a:gd name="T25" fmla="*/ 107 h 152"/>
                    <a:gd name="T26" fmla="*/ 50 w 102"/>
                    <a:gd name="T27" fmla="*/ 110 h 152"/>
                    <a:gd name="T28" fmla="*/ 48 w 102"/>
                    <a:gd name="T29" fmla="*/ 114 h 152"/>
                    <a:gd name="T30" fmla="*/ 46 w 102"/>
                    <a:gd name="T31" fmla="*/ 121 h 152"/>
                    <a:gd name="T32" fmla="*/ 43 w 102"/>
                    <a:gd name="T33" fmla="*/ 135 h 152"/>
                    <a:gd name="T34" fmla="*/ 42 w 102"/>
                    <a:gd name="T35" fmla="*/ 149 h 152"/>
                    <a:gd name="T36" fmla="*/ 42 w 102"/>
                    <a:gd name="T37" fmla="*/ 152 h 152"/>
                    <a:gd name="T38" fmla="*/ 22 w 102"/>
                    <a:gd name="T39" fmla="*/ 152 h 152"/>
                    <a:gd name="T40" fmla="*/ 22 w 102"/>
                    <a:gd name="T41" fmla="*/ 151 h 152"/>
                    <a:gd name="T42" fmla="*/ 22 w 102"/>
                    <a:gd name="T43" fmla="*/ 144 h 152"/>
                    <a:gd name="T44" fmla="*/ 24 w 102"/>
                    <a:gd name="T45" fmla="*/ 130 h 152"/>
                    <a:gd name="T46" fmla="*/ 27 w 102"/>
                    <a:gd name="T47" fmla="*/ 113 h 152"/>
                    <a:gd name="T48" fmla="*/ 29 w 102"/>
                    <a:gd name="T49" fmla="*/ 108 h 152"/>
                    <a:gd name="T50" fmla="*/ 29 w 102"/>
                    <a:gd name="T51" fmla="*/ 105 h 152"/>
                    <a:gd name="T52" fmla="*/ 32 w 102"/>
                    <a:gd name="T53" fmla="*/ 96 h 152"/>
                    <a:gd name="T54" fmla="*/ 38 w 102"/>
                    <a:gd name="T55" fmla="*/ 80 h 152"/>
                    <a:gd name="T56" fmla="*/ 46 w 102"/>
                    <a:gd name="T57" fmla="*/ 63 h 152"/>
                    <a:gd name="T58" fmla="*/ 50 w 102"/>
                    <a:gd name="T59" fmla="*/ 58 h 152"/>
                    <a:gd name="T60" fmla="*/ 51 w 102"/>
                    <a:gd name="T61" fmla="*/ 55 h 152"/>
                    <a:gd name="T62" fmla="*/ 56 w 102"/>
                    <a:gd name="T63" fmla="*/ 47 h 152"/>
                    <a:gd name="T64" fmla="*/ 64 w 102"/>
                    <a:gd name="T65" fmla="*/ 34 h 152"/>
                    <a:gd name="T66" fmla="*/ 74 w 102"/>
                    <a:gd name="T67" fmla="*/ 22 h 152"/>
                    <a:gd name="T68" fmla="*/ 77 w 102"/>
                    <a:gd name="T69" fmla="*/ 19 h 152"/>
                    <a:gd name="T70" fmla="*/ 0 w 102"/>
                    <a:gd name="T71" fmla="*/ 19 h 152"/>
                    <a:gd name="T72" fmla="*/ 0 w 102"/>
                    <a:gd name="T73" fmla="*/ 19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2" h="152">
                      <a:moveTo>
                        <a:pt x="0" y="19"/>
                      </a:move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102" y="14"/>
                      </a:lnTo>
                      <a:lnTo>
                        <a:pt x="99" y="17"/>
                      </a:lnTo>
                      <a:lnTo>
                        <a:pt x="94" y="23"/>
                      </a:lnTo>
                      <a:lnTo>
                        <a:pt x="83" y="38"/>
                      </a:lnTo>
                      <a:lnTo>
                        <a:pt x="74" y="53"/>
                      </a:lnTo>
                      <a:lnTo>
                        <a:pt x="72" y="56"/>
                      </a:lnTo>
                      <a:lnTo>
                        <a:pt x="69" y="61"/>
                      </a:lnTo>
                      <a:lnTo>
                        <a:pt x="64" y="71"/>
                      </a:lnTo>
                      <a:lnTo>
                        <a:pt x="56" y="88"/>
                      </a:lnTo>
                      <a:lnTo>
                        <a:pt x="50" y="107"/>
                      </a:lnTo>
                      <a:lnTo>
                        <a:pt x="50" y="110"/>
                      </a:lnTo>
                      <a:lnTo>
                        <a:pt x="48" y="114"/>
                      </a:lnTo>
                      <a:lnTo>
                        <a:pt x="46" y="121"/>
                      </a:lnTo>
                      <a:lnTo>
                        <a:pt x="43" y="135"/>
                      </a:lnTo>
                      <a:lnTo>
                        <a:pt x="42" y="149"/>
                      </a:lnTo>
                      <a:lnTo>
                        <a:pt x="42" y="152"/>
                      </a:lnTo>
                      <a:lnTo>
                        <a:pt x="22" y="152"/>
                      </a:lnTo>
                      <a:lnTo>
                        <a:pt x="22" y="151"/>
                      </a:lnTo>
                      <a:lnTo>
                        <a:pt x="22" y="144"/>
                      </a:lnTo>
                      <a:lnTo>
                        <a:pt x="24" y="130"/>
                      </a:lnTo>
                      <a:lnTo>
                        <a:pt x="27" y="113"/>
                      </a:lnTo>
                      <a:lnTo>
                        <a:pt x="29" y="108"/>
                      </a:lnTo>
                      <a:lnTo>
                        <a:pt x="29" y="105"/>
                      </a:lnTo>
                      <a:lnTo>
                        <a:pt x="32" y="96"/>
                      </a:lnTo>
                      <a:lnTo>
                        <a:pt x="38" y="80"/>
                      </a:lnTo>
                      <a:lnTo>
                        <a:pt x="46" y="63"/>
                      </a:lnTo>
                      <a:lnTo>
                        <a:pt x="50" y="58"/>
                      </a:lnTo>
                      <a:lnTo>
                        <a:pt x="51" y="55"/>
                      </a:lnTo>
                      <a:lnTo>
                        <a:pt x="56" y="47"/>
                      </a:lnTo>
                      <a:lnTo>
                        <a:pt x="64" y="34"/>
                      </a:lnTo>
                      <a:lnTo>
                        <a:pt x="74" y="22"/>
                      </a:lnTo>
                      <a:lnTo>
                        <a:pt x="77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0" name="Freeform 522"/>
                <p:cNvSpPr>
                  <a:spLocks noEditPoints="1"/>
                </p:cNvSpPr>
                <p:nvPr/>
              </p:nvSpPr>
              <p:spPr bwMode="auto">
                <a:xfrm>
                  <a:off x="6890284" y="4915163"/>
                  <a:ext cx="48194" cy="74123"/>
                </a:xfrm>
                <a:custGeom>
                  <a:avLst/>
                  <a:gdLst>
                    <a:gd name="T0" fmla="*/ 22 w 104"/>
                    <a:gd name="T1" fmla="*/ 122 h 158"/>
                    <a:gd name="T2" fmla="*/ 29 w 104"/>
                    <a:gd name="T3" fmla="*/ 138 h 158"/>
                    <a:gd name="T4" fmla="*/ 35 w 104"/>
                    <a:gd name="T5" fmla="*/ 141 h 158"/>
                    <a:gd name="T6" fmla="*/ 51 w 104"/>
                    <a:gd name="T7" fmla="*/ 143 h 158"/>
                    <a:gd name="T8" fmla="*/ 64 w 104"/>
                    <a:gd name="T9" fmla="*/ 139 h 158"/>
                    <a:gd name="T10" fmla="*/ 73 w 104"/>
                    <a:gd name="T11" fmla="*/ 130 h 158"/>
                    <a:gd name="T12" fmla="*/ 78 w 104"/>
                    <a:gd name="T13" fmla="*/ 119 h 158"/>
                    <a:gd name="T14" fmla="*/ 81 w 104"/>
                    <a:gd name="T15" fmla="*/ 108 h 158"/>
                    <a:gd name="T16" fmla="*/ 83 w 104"/>
                    <a:gd name="T17" fmla="*/ 89 h 158"/>
                    <a:gd name="T18" fmla="*/ 85 w 104"/>
                    <a:gd name="T19" fmla="*/ 83 h 158"/>
                    <a:gd name="T20" fmla="*/ 75 w 104"/>
                    <a:gd name="T21" fmla="*/ 92 h 158"/>
                    <a:gd name="T22" fmla="*/ 65 w 104"/>
                    <a:gd name="T23" fmla="*/ 99 h 158"/>
                    <a:gd name="T24" fmla="*/ 48 w 104"/>
                    <a:gd name="T25" fmla="*/ 103 h 158"/>
                    <a:gd name="T26" fmla="*/ 37 w 104"/>
                    <a:gd name="T27" fmla="*/ 103 h 158"/>
                    <a:gd name="T28" fmla="*/ 14 w 104"/>
                    <a:gd name="T29" fmla="*/ 89 h 158"/>
                    <a:gd name="T30" fmla="*/ 2 w 104"/>
                    <a:gd name="T31" fmla="*/ 70 h 158"/>
                    <a:gd name="T32" fmla="*/ 0 w 104"/>
                    <a:gd name="T33" fmla="*/ 50 h 158"/>
                    <a:gd name="T34" fmla="*/ 11 w 104"/>
                    <a:gd name="T35" fmla="*/ 19 h 158"/>
                    <a:gd name="T36" fmla="*/ 21 w 104"/>
                    <a:gd name="T37" fmla="*/ 9 h 158"/>
                    <a:gd name="T38" fmla="*/ 49 w 104"/>
                    <a:gd name="T39" fmla="*/ 0 h 158"/>
                    <a:gd name="T40" fmla="*/ 75 w 104"/>
                    <a:gd name="T41" fmla="*/ 9 h 158"/>
                    <a:gd name="T42" fmla="*/ 83 w 104"/>
                    <a:gd name="T43" fmla="*/ 14 h 158"/>
                    <a:gd name="T44" fmla="*/ 97 w 104"/>
                    <a:gd name="T45" fmla="*/ 31 h 158"/>
                    <a:gd name="T46" fmla="*/ 102 w 104"/>
                    <a:gd name="T47" fmla="*/ 55 h 158"/>
                    <a:gd name="T48" fmla="*/ 102 w 104"/>
                    <a:gd name="T49" fmla="*/ 81 h 158"/>
                    <a:gd name="T50" fmla="*/ 97 w 104"/>
                    <a:gd name="T51" fmla="*/ 121 h 158"/>
                    <a:gd name="T52" fmla="*/ 93 w 104"/>
                    <a:gd name="T53" fmla="*/ 132 h 158"/>
                    <a:gd name="T54" fmla="*/ 78 w 104"/>
                    <a:gd name="T55" fmla="*/ 149 h 158"/>
                    <a:gd name="T56" fmla="*/ 61 w 104"/>
                    <a:gd name="T57" fmla="*/ 157 h 158"/>
                    <a:gd name="T58" fmla="*/ 45 w 104"/>
                    <a:gd name="T59" fmla="*/ 158 h 158"/>
                    <a:gd name="T60" fmla="*/ 19 w 104"/>
                    <a:gd name="T61" fmla="*/ 150 h 158"/>
                    <a:gd name="T62" fmla="*/ 11 w 104"/>
                    <a:gd name="T63" fmla="*/ 144 h 158"/>
                    <a:gd name="T64" fmla="*/ 3 w 104"/>
                    <a:gd name="T65" fmla="*/ 121 h 158"/>
                    <a:gd name="T66" fmla="*/ 83 w 104"/>
                    <a:gd name="T67" fmla="*/ 52 h 158"/>
                    <a:gd name="T68" fmla="*/ 73 w 104"/>
                    <a:gd name="T69" fmla="*/ 30 h 158"/>
                    <a:gd name="T70" fmla="*/ 69 w 104"/>
                    <a:gd name="T71" fmla="*/ 22 h 158"/>
                    <a:gd name="T72" fmla="*/ 53 w 104"/>
                    <a:gd name="T73" fmla="*/ 15 h 158"/>
                    <a:gd name="T74" fmla="*/ 35 w 104"/>
                    <a:gd name="T75" fmla="*/ 22 h 158"/>
                    <a:gd name="T76" fmla="*/ 26 w 104"/>
                    <a:gd name="T77" fmla="*/ 33 h 158"/>
                    <a:gd name="T78" fmla="*/ 21 w 104"/>
                    <a:gd name="T79" fmla="*/ 53 h 158"/>
                    <a:gd name="T80" fmla="*/ 22 w 104"/>
                    <a:gd name="T81" fmla="*/ 69 h 158"/>
                    <a:gd name="T82" fmla="*/ 30 w 104"/>
                    <a:gd name="T83" fmla="*/ 78 h 158"/>
                    <a:gd name="T84" fmla="*/ 48 w 104"/>
                    <a:gd name="T85" fmla="*/ 86 h 158"/>
                    <a:gd name="T86" fmla="*/ 57 w 104"/>
                    <a:gd name="T87" fmla="*/ 86 h 158"/>
                    <a:gd name="T88" fmla="*/ 73 w 104"/>
                    <a:gd name="T89" fmla="*/ 77 h 158"/>
                    <a:gd name="T90" fmla="*/ 81 w 104"/>
                    <a:gd name="T91" fmla="*/ 59 h 158"/>
                    <a:gd name="T92" fmla="*/ 83 w 104"/>
                    <a:gd name="T93" fmla="*/ 5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4" h="158">
                      <a:moveTo>
                        <a:pt x="3" y="121"/>
                      </a:moveTo>
                      <a:lnTo>
                        <a:pt x="22" y="119"/>
                      </a:lnTo>
                      <a:lnTo>
                        <a:pt x="22" y="122"/>
                      </a:lnTo>
                      <a:lnTo>
                        <a:pt x="22" y="125"/>
                      </a:lnTo>
                      <a:lnTo>
                        <a:pt x="26" y="132"/>
                      </a:lnTo>
                      <a:lnTo>
                        <a:pt x="29" y="138"/>
                      </a:lnTo>
                      <a:lnTo>
                        <a:pt x="30" y="138"/>
                      </a:lnTo>
                      <a:lnTo>
                        <a:pt x="34" y="141"/>
                      </a:lnTo>
                      <a:lnTo>
                        <a:pt x="35" y="141"/>
                      </a:lnTo>
                      <a:lnTo>
                        <a:pt x="41" y="143"/>
                      </a:lnTo>
                      <a:lnTo>
                        <a:pt x="48" y="143"/>
                      </a:lnTo>
                      <a:lnTo>
                        <a:pt x="51" y="143"/>
                      </a:lnTo>
                      <a:lnTo>
                        <a:pt x="57" y="143"/>
                      </a:lnTo>
                      <a:lnTo>
                        <a:pt x="62" y="141"/>
                      </a:lnTo>
                      <a:lnTo>
                        <a:pt x="64" y="139"/>
                      </a:lnTo>
                      <a:lnTo>
                        <a:pt x="65" y="138"/>
                      </a:lnTo>
                      <a:lnTo>
                        <a:pt x="70" y="135"/>
                      </a:lnTo>
                      <a:lnTo>
                        <a:pt x="73" y="130"/>
                      </a:lnTo>
                      <a:lnTo>
                        <a:pt x="75" y="128"/>
                      </a:lnTo>
                      <a:lnTo>
                        <a:pt x="77" y="125"/>
                      </a:lnTo>
                      <a:lnTo>
                        <a:pt x="78" y="119"/>
                      </a:lnTo>
                      <a:lnTo>
                        <a:pt x="80" y="113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5" y="86"/>
                      </a:lnTo>
                      <a:lnTo>
                        <a:pt x="85" y="85"/>
                      </a:lnTo>
                      <a:lnTo>
                        <a:pt x="85" y="83"/>
                      </a:lnTo>
                      <a:lnTo>
                        <a:pt x="83" y="85"/>
                      </a:lnTo>
                      <a:lnTo>
                        <a:pt x="80" y="88"/>
                      </a:lnTo>
                      <a:lnTo>
                        <a:pt x="75" y="92"/>
                      </a:lnTo>
                      <a:lnTo>
                        <a:pt x="69" y="97"/>
                      </a:lnTo>
                      <a:lnTo>
                        <a:pt x="69" y="97"/>
                      </a:lnTo>
                      <a:lnTo>
                        <a:pt x="65" y="99"/>
                      </a:lnTo>
                      <a:lnTo>
                        <a:pt x="62" y="100"/>
                      </a:lnTo>
                      <a:lnTo>
                        <a:pt x="56" y="103"/>
                      </a:lnTo>
                      <a:lnTo>
                        <a:pt x="48" y="103"/>
                      </a:lnTo>
                      <a:lnTo>
                        <a:pt x="46" y="103"/>
                      </a:lnTo>
                      <a:lnTo>
                        <a:pt x="43" y="103"/>
                      </a:lnTo>
                      <a:lnTo>
                        <a:pt x="37" y="103"/>
                      </a:lnTo>
                      <a:lnTo>
                        <a:pt x="26" y="99"/>
                      </a:lnTo>
                      <a:lnTo>
                        <a:pt x="16" y="92"/>
                      </a:lnTo>
                      <a:lnTo>
                        <a:pt x="14" y="89"/>
                      </a:lnTo>
                      <a:lnTo>
                        <a:pt x="11" y="88"/>
                      </a:lnTo>
                      <a:lnTo>
                        <a:pt x="8" y="83"/>
                      </a:lnTo>
                      <a:lnTo>
                        <a:pt x="2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5" y="30"/>
                      </a:lnTo>
                      <a:lnTo>
                        <a:pt x="11" y="19"/>
                      </a:lnTo>
                      <a:lnTo>
                        <a:pt x="14" y="15"/>
                      </a:lnTo>
                      <a:lnTo>
                        <a:pt x="16" y="14"/>
                      </a:lnTo>
                      <a:lnTo>
                        <a:pt x="21" y="9"/>
                      </a:lnTo>
                      <a:lnTo>
                        <a:pt x="32" y="3"/>
                      </a:lnTo>
                      <a:lnTo>
                        <a:pt x="45" y="1"/>
                      </a:lnTo>
                      <a:lnTo>
                        <a:pt x="49" y="0"/>
                      </a:lnTo>
                      <a:lnTo>
                        <a:pt x="56" y="1"/>
                      </a:lnTo>
                      <a:lnTo>
                        <a:pt x="65" y="5"/>
                      </a:lnTo>
                      <a:lnTo>
                        <a:pt x="75" y="9"/>
                      </a:lnTo>
                      <a:lnTo>
                        <a:pt x="78" y="9"/>
                      </a:lnTo>
                      <a:lnTo>
                        <a:pt x="80" y="11"/>
                      </a:lnTo>
                      <a:lnTo>
                        <a:pt x="83" y="14"/>
                      </a:lnTo>
                      <a:lnTo>
                        <a:pt x="89" y="22"/>
                      </a:lnTo>
                      <a:lnTo>
                        <a:pt x="96" y="30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9" y="41"/>
                      </a:lnTo>
                      <a:lnTo>
                        <a:pt x="102" y="55"/>
                      </a:lnTo>
                      <a:lnTo>
                        <a:pt x="102" y="72"/>
                      </a:lnTo>
                      <a:lnTo>
                        <a:pt x="104" y="75"/>
                      </a:lnTo>
                      <a:lnTo>
                        <a:pt x="102" y="81"/>
                      </a:lnTo>
                      <a:lnTo>
                        <a:pt x="102" y="89"/>
                      </a:lnTo>
                      <a:lnTo>
                        <a:pt x="101" y="107"/>
                      </a:lnTo>
                      <a:lnTo>
                        <a:pt x="97" y="121"/>
                      </a:lnTo>
                      <a:lnTo>
                        <a:pt x="97" y="122"/>
                      </a:lnTo>
                      <a:lnTo>
                        <a:pt x="96" y="125"/>
                      </a:lnTo>
                      <a:lnTo>
                        <a:pt x="93" y="132"/>
                      </a:lnTo>
                      <a:lnTo>
                        <a:pt x="86" y="141"/>
                      </a:lnTo>
                      <a:lnTo>
                        <a:pt x="80" y="149"/>
                      </a:lnTo>
                      <a:lnTo>
                        <a:pt x="78" y="149"/>
                      </a:lnTo>
                      <a:lnTo>
                        <a:pt x="75" y="150"/>
                      </a:lnTo>
                      <a:lnTo>
                        <a:pt x="70" y="154"/>
                      </a:lnTo>
                      <a:lnTo>
                        <a:pt x="61" y="157"/>
                      </a:lnTo>
                      <a:lnTo>
                        <a:pt x="49" y="158"/>
                      </a:lnTo>
                      <a:lnTo>
                        <a:pt x="48" y="158"/>
                      </a:lnTo>
                      <a:lnTo>
                        <a:pt x="45" y="158"/>
                      </a:lnTo>
                      <a:lnTo>
                        <a:pt x="38" y="158"/>
                      </a:lnTo>
                      <a:lnTo>
                        <a:pt x="27" y="155"/>
                      </a:lnTo>
                      <a:lnTo>
                        <a:pt x="19" y="150"/>
                      </a:lnTo>
                      <a:lnTo>
                        <a:pt x="18" y="149"/>
                      </a:lnTo>
                      <a:lnTo>
                        <a:pt x="14" y="147"/>
                      </a:lnTo>
                      <a:lnTo>
                        <a:pt x="11" y="144"/>
                      </a:lnTo>
                      <a:lnTo>
                        <a:pt x="6" y="135"/>
                      </a:lnTo>
                      <a:lnTo>
                        <a:pt x="3" y="124"/>
                      </a:lnTo>
                      <a:lnTo>
                        <a:pt x="3" y="121"/>
                      </a:lnTo>
                      <a:lnTo>
                        <a:pt x="3" y="121"/>
                      </a:lnTo>
                      <a:lnTo>
                        <a:pt x="3" y="121"/>
                      </a:lnTo>
                      <a:close/>
                      <a:moveTo>
                        <a:pt x="83" y="52"/>
                      </a:moveTo>
                      <a:lnTo>
                        <a:pt x="81" y="45"/>
                      </a:lnTo>
                      <a:lnTo>
                        <a:pt x="78" y="36"/>
                      </a:lnTo>
                      <a:lnTo>
                        <a:pt x="73" y="30"/>
                      </a:lnTo>
                      <a:lnTo>
                        <a:pt x="73" y="26"/>
                      </a:lnTo>
                      <a:lnTo>
                        <a:pt x="72" y="25"/>
                      </a:lnTo>
                      <a:lnTo>
                        <a:pt x="69" y="22"/>
                      </a:lnTo>
                      <a:lnTo>
                        <a:pt x="62" y="19"/>
                      </a:lnTo>
                      <a:lnTo>
                        <a:pt x="54" y="17"/>
                      </a:lnTo>
                      <a:lnTo>
                        <a:pt x="53" y="15"/>
                      </a:lnTo>
                      <a:lnTo>
                        <a:pt x="46" y="17"/>
                      </a:lnTo>
                      <a:lnTo>
                        <a:pt x="41" y="19"/>
                      </a:lnTo>
                      <a:lnTo>
                        <a:pt x="35" y="22"/>
                      </a:lnTo>
                      <a:lnTo>
                        <a:pt x="30" y="26"/>
                      </a:lnTo>
                      <a:lnTo>
                        <a:pt x="29" y="30"/>
                      </a:lnTo>
                      <a:lnTo>
                        <a:pt x="26" y="33"/>
                      </a:lnTo>
                      <a:lnTo>
                        <a:pt x="22" y="42"/>
                      </a:lnTo>
                      <a:lnTo>
                        <a:pt x="21" y="52"/>
                      </a:lnTo>
                      <a:lnTo>
                        <a:pt x="21" y="53"/>
                      </a:lnTo>
                      <a:lnTo>
                        <a:pt x="21" y="56"/>
                      </a:lnTo>
                      <a:lnTo>
                        <a:pt x="21" y="61"/>
                      </a:lnTo>
                      <a:lnTo>
                        <a:pt x="22" y="69"/>
                      </a:lnTo>
                      <a:lnTo>
                        <a:pt x="27" y="75"/>
                      </a:lnTo>
                      <a:lnTo>
                        <a:pt x="29" y="77"/>
                      </a:lnTo>
                      <a:lnTo>
                        <a:pt x="30" y="78"/>
                      </a:lnTo>
                      <a:lnTo>
                        <a:pt x="34" y="81"/>
                      </a:lnTo>
                      <a:lnTo>
                        <a:pt x="40" y="85"/>
                      </a:lnTo>
                      <a:lnTo>
                        <a:pt x="48" y="86"/>
                      </a:lnTo>
                      <a:lnTo>
                        <a:pt x="51" y="86"/>
                      </a:lnTo>
                      <a:lnTo>
                        <a:pt x="53" y="86"/>
                      </a:lnTo>
                      <a:lnTo>
                        <a:pt x="57" y="86"/>
                      </a:lnTo>
                      <a:lnTo>
                        <a:pt x="65" y="83"/>
                      </a:lnTo>
                      <a:lnTo>
                        <a:pt x="72" y="78"/>
                      </a:lnTo>
                      <a:lnTo>
                        <a:pt x="73" y="77"/>
                      </a:lnTo>
                      <a:lnTo>
                        <a:pt x="77" y="72"/>
                      </a:lnTo>
                      <a:lnTo>
                        <a:pt x="78" y="69"/>
                      </a:lnTo>
                      <a:lnTo>
                        <a:pt x="81" y="59"/>
                      </a:lnTo>
                      <a:lnTo>
                        <a:pt x="83" y="52"/>
                      </a:lnTo>
                      <a:lnTo>
                        <a:pt x="83" y="52"/>
                      </a:lnTo>
                      <a:lnTo>
                        <a:pt x="83" y="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Freeform 523"/>
                <p:cNvSpPr>
                  <a:spLocks/>
                </p:cNvSpPr>
                <p:nvPr/>
              </p:nvSpPr>
              <p:spPr bwMode="auto">
                <a:xfrm>
                  <a:off x="6890284" y="4915163"/>
                  <a:ext cx="48194" cy="74123"/>
                </a:xfrm>
                <a:custGeom>
                  <a:avLst/>
                  <a:gdLst>
                    <a:gd name="T0" fmla="*/ 22 w 104"/>
                    <a:gd name="T1" fmla="*/ 119 h 158"/>
                    <a:gd name="T2" fmla="*/ 22 w 104"/>
                    <a:gd name="T3" fmla="*/ 125 h 158"/>
                    <a:gd name="T4" fmla="*/ 29 w 104"/>
                    <a:gd name="T5" fmla="*/ 138 h 158"/>
                    <a:gd name="T6" fmla="*/ 34 w 104"/>
                    <a:gd name="T7" fmla="*/ 141 h 158"/>
                    <a:gd name="T8" fmla="*/ 41 w 104"/>
                    <a:gd name="T9" fmla="*/ 143 h 158"/>
                    <a:gd name="T10" fmla="*/ 51 w 104"/>
                    <a:gd name="T11" fmla="*/ 143 h 158"/>
                    <a:gd name="T12" fmla="*/ 62 w 104"/>
                    <a:gd name="T13" fmla="*/ 141 h 158"/>
                    <a:gd name="T14" fmla="*/ 65 w 104"/>
                    <a:gd name="T15" fmla="*/ 138 h 158"/>
                    <a:gd name="T16" fmla="*/ 73 w 104"/>
                    <a:gd name="T17" fmla="*/ 130 h 158"/>
                    <a:gd name="T18" fmla="*/ 77 w 104"/>
                    <a:gd name="T19" fmla="*/ 125 h 158"/>
                    <a:gd name="T20" fmla="*/ 80 w 104"/>
                    <a:gd name="T21" fmla="*/ 113 h 158"/>
                    <a:gd name="T22" fmla="*/ 81 w 104"/>
                    <a:gd name="T23" fmla="*/ 108 h 158"/>
                    <a:gd name="T24" fmla="*/ 83 w 104"/>
                    <a:gd name="T25" fmla="*/ 97 h 158"/>
                    <a:gd name="T26" fmla="*/ 85 w 104"/>
                    <a:gd name="T27" fmla="*/ 86 h 158"/>
                    <a:gd name="T28" fmla="*/ 85 w 104"/>
                    <a:gd name="T29" fmla="*/ 83 h 158"/>
                    <a:gd name="T30" fmla="*/ 80 w 104"/>
                    <a:gd name="T31" fmla="*/ 88 h 158"/>
                    <a:gd name="T32" fmla="*/ 69 w 104"/>
                    <a:gd name="T33" fmla="*/ 97 h 158"/>
                    <a:gd name="T34" fmla="*/ 65 w 104"/>
                    <a:gd name="T35" fmla="*/ 99 h 158"/>
                    <a:gd name="T36" fmla="*/ 56 w 104"/>
                    <a:gd name="T37" fmla="*/ 103 h 158"/>
                    <a:gd name="T38" fmla="*/ 46 w 104"/>
                    <a:gd name="T39" fmla="*/ 103 h 158"/>
                    <a:gd name="T40" fmla="*/ 37 w 104"/>
                    <a:gd name="T41" fmla="*/ 103 h 158"/>
                    <a:gd name="T42" fmla="*/ 16 w 104"/>
                    <a:gd name="T43" fmla="*/ 92 h 158"/>
                    <a:gd name="T44" fmla="*/ 11 w 104"/>
                    <a:gd name="T45" fmla="*/ 88 h 158"/>
                    <a:gd name="T46" fmla="*/ 2 w 104"/>
                    <a:gd name="T47" fmla="*/ 70 h 158"/>
                    <a:gd name="T48" fmla="*/ 0 w 104"/>
                    <a:gd name="T49" fmla="*/ 53 h 158"/>
                    <a:gd name="T50" fmla="*/ 0 w 104"/>
                    <a:gd name="T51" fmla="*/ 42 h 158"/>
                    <a:gd name="T52" fmla="*/ 11 w 104"/>
                    <a:gd name="T53" fmla="*/ 19 h 158"/>
                    <a:gd name="T54" fmla="*/ 16 w 104"/>
                    <a:gd name="T55" fmla="*/ 14 h 158"/>
                    <a:gd name="T56" fmla="*/ 32 w 104"/>
                    <a:gd name="T57" fmla="*/ 3 h 158"/>
                    <a:gd name="T58" fmla="*/ 49 w 104"/>
                    <a:gd name="T59" fmla="*/ 0 h 158"/>
                    <a:gd name="T60" fmla="*/ 65 w 104"/>
                    <a:gd name="T61" fmla="*/ 5 h 158"/>
                    <a:gd name="T62" fmla="*/ 78 w 104"/>
                    <a:gd name="T63" fmla="*/ 9 h 158"/>
                    <a:gd name="T64" fmla="*/ 83 w 104"/>
                    <a:gd name="T65" fmla="*/ 14 h 158"/>
                    <a:gd name="T66" fmla="*/ 96 w 104"/>
                    <a:gd name="T67" fmla="*/ 30 h 158"/>
                    <a:gd name="T68" fmla="*/ 97 w 104"/>
                    <a:gd name="T69" fmla="*/ 34 h 158"/>
                    <a:gd name="T70" fmla="*/ 102 w 104"/>
                    <a:gd name="T71" fmla="*/ 55 h 158"/>
                    <a:gd name="T72" fmla="*/ 104 w 104"/>
                    <a:gd name="T73" fmla="*/ 75 h 158"/>
                    <a:gd name="T74" fmla="*/ 102 w 104"/>
                    <a:gd name="T75" fmla="*/ 89 h 158"/>
                    <a:gd name="T76" fmla="*/ 97 w 104"/>
                    <a:gd name="T77" fmla="*/ 121 h 158"/>
                    <a:gd name="T78" fmla="*/ 96 w 104"/>
                    <a:gd name="T79" fmla="*/ 125 h 158"/>
                    <a:gd name="T80" fmla="*/ 86 w 104"/>
                    <a:gd name="T81" fmla="*/ 141 h 158"/>
                    <a:gd name="T82" fmla="*/ 78 w 104"/>
                    <a:gd name="T83" fmla="*/ 149 h 158"/>
                    <a:gd name="T84" fmla="*/ 70 w 104"/>
                    <a:gd name="T85" fmla="*/ 154 h 158"/>
                    <a:gd name="T86" fmla="*/ 49 w 104"/>
                    <a:gd name="T87" fmla="*/ 158 h 158"/>
                    <a:gd name="T88" fmla="*/ 45 w 104"/>
                    <a:gd name="T89" fmla="*/ 158 h 158"/>
                    <a:gd name="T90" fmla="*/ 27 w 104"/>
                    <a:gd name="T91" fmla="*/ 155 h 158"/>
                    <a:gd name="T92" fmla="*/ 18 w 104"/>
                    <a:gd name="T93" fmla="*/ 149 h 158"/>
                    <a:gd name="T94" fmla="*/ 11 w 104"/>
                    <a:gd name="T95" fmla="*/ 144 h 158"/>
                    <a:gd name="T96" fmla="*/ 3 w 104"/>
                    <a:gd name="T97" fmla="*/ 124 h 158"/>
                    <a:gd name="T98" fmla="*/ 3 w 104"/>
                    <a:gd name="T99" fmla="*/ 12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4" h="158">
                      <a:moveTo>
                        <a:pt x="3" y="121"/>
                      </a:moveTo>
                      <a:lnTo>
                        <a:pt x="22" y="119"/>
                      </a:lnTo>
                      <a:lnTo>
                        <a:pt x="22" y="122"/>
                      </a:lnTo>
                      <a:lnTo>
                        <a:pt x="22" y="125"/>
                      </a:lnTo>
                      <a:lnTo>
                        <a:pt x="26" y="132"/>
                      </a:lnTo>
                      <a:lnTo>
                        <a:pt x="29" y="138"/>
                      </a:lnTo>
                      <a:lnTo>
                        <a:pt x="30" y="138"/>
                      </a:lnTo>
                      <a:lnTo>
                        <a:pt x="34" y="141"/>
                      </a:lnTo>
                      <a:lnTo>
                        <a:pt x="35" y="141"/>
                      </a:lnTo>
                      <a:lnTo>
                        <a:pt x="41" y="143"/>
                      </a:lnTo>
                      <a:lnTo>
                        <a:pt x="48" y="143"/>
                      </a:lnTo>
                      <a:lnTo>
                        <a:pt x="51" y="143"/>
                      </a:lnTo>
                      <a:lnTo>
                        <a:pt x="57" y="143"/>
                      </a:lnTo>
                      <a:lnTo>
                        <a:pt x="62" y="141"/>
                      </a:lnTo>
                      <a:lnTo>
                        <a:pt x="64" y="139"/>
                      </a:lnTo>
                      <a:lnTo>
                        <a:pt x="65" y="138"/>
                      </a:lnTo>
                      <a:lnTo>
                        <a:pt x="70" y="135"/>
                      </a:lnTo>
                      <a:lnTo>
                        <a:pt x="73" y="130"/>
                      </a:lnTo>
                      <a:lnTo>
                        <a:pt x="75" y="128"/>
                      </a:lnTo>
                      <a:lnTo>
                        <a:pt x="77" y="125"/>
                      </a:lnTo>
                      <a:lnTo>
                        <a:pt x="78" y="119"/>
                      </a:lnTo>
                      <a:lnTo>
                        <a:pt x="80" y="113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05"/>
                      </a:lnTo>
                      <a:lnTo>
                        <a:pt x="83" y="97"/>
                      </a:lnTo>
                      <a:lnTo>
                        <a:pt x="83" y="89"/>
                      </a:lnTo>
                      <a:lnTo>
                        <a:pt x="85" y="86"/>
                      </a:lnTo>
                      <a:lnTo>
                        <a:pt x="85" y="85"/>
                      </a:lnTo>
                      <a:lnTo>
                        <a:pt x="85" y="83"/>
                      </a:lnTo>
                      <a:lnTo>
                        <a:pt x="83" y="85"/>
                      </a:lnTo>
                      <a:lnTo>
                        <a:pt x="80" y="88"/>
                      </a:lnTo>
                      <a:lnTo>
                        <a:pt x="75" y="92"/>
                      </a:lnTo>
                      <a:lnTo>
                        <a:pt x="69" y="97"/>
                      </a:lnTo>
                      <a:lnTo>
                        <a:pt x="69" y="97"/>
                      </a:lnTo>
                      <a:lnTo>
                        <a:pt x="65" y="99"/>
                      </a:lnTo>
                      <a:lnTo>
                        <a:pt x="62" y="100"/>
                      </a:lnTo>
                      <a:lnTo>
                        <a:pt x="56" y="103"/>
                      </a:lnTo>
                      <a:lnTo>
                        <a:pt x="48" y="103"/>
                      </a:lnTo>
                      <a:lnTo>
                        <a:pt x="46" y="103"/>
                      </a:lnTo>
                      <a:lnTo>
                        <a:pt x="43" y="103"/>
                      </a:lnTo>
                      <a:lnTo>
                        <a:pt x="37" y="103"/>
                      </a:lnTo>
                      <a:lnTo>
                        <a:pt x="26" y="99"/>
                      </a:lnTo>
                      <a:lnTo>
                        <a:pt x="16" y="92"/>
                      </a:lnTo>
                      <a:lnTo>
                        <a:pt x="14" y="89"/>
                      </a:lnTo>
                      <a:lnTo>
                        <a:pt x="11" y="88"/>
                      </a:lnTo>
                      <a:lnTo>
                        <a:pt x="8" y="83"/>
                      </a:lnTo>
                      <a:lnTo>
                        <a:pt x="2" y="70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2"/>
                      </a:lnTo>
                      <a:lnTo>
                        <a:pt x="5" y="30"/>
                      </a:lnTo>
                      <a:lnTo>
                        <a:pt x="11" y="19"/>
                      </a:lnTo>
                      <a:lnTo>
                        <a:pt x="14" y="15"/>
                      </a:lnTo>
                      <a:lnTo>
                        <a:pt x="16" y="14"/>
                      </a:lnTo>
                      <a:lnTo>
                        <a:pt x="21" y="9"/>
                      </a:lnTo>
                      <a:lnTo>
                        <a:pt x="32" y="3"/>
                      </a:lnTo>
                      <a:lnTo>
                        <a:pt x="45" y="1"/>
                      </a:lnTo>
                      <a:lnTo>
                        <a:pt x="49" y="0"/>
                      </a:lnTo>
                      <a:lnTo>
                        <a:pt x="56" y="1"/>
                      </a:lnTo>
                      <a:lnTo>
                        <a:pt x="65" y="5"/>
                      </a:lnTo>
                      <a:lnTo>
                        <a:pt x="75" y="9"/>
                      </a:lnTo>
                      <a:lnTo>
                        <a:pt x="78" y="9"/>
                      </a:lnTo>
                      <a:lnTo>
                        <a:pt x="80" y="11"/>
                      </a:lnTo>
                      <a:lnTo>
                        <a:pt x="83" y="14"/>
                      </a:lnTo>
                      <a:lnTo>
                        <a:pt x="89" y="22"/>
                      </a:lnTo>
                      <a:lnTo>
                        <a:pt x="96" y="30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9" y="41"/>
                      </a:lnTo>
                      <a:lnTo>
                        <a:pt x="102" y="55"/>
                      </a:lnTo>
                      <a:lnTo>
                        <a:pt x="102" y="72"/>
                      </a:lnTo>
                      <a:lnTo>
                        <a:pt x="104" y="75"/>
                      </a:lnTo>
                      <a:lnTo>
                        <a:pt x="102" y="81"/>
                      </a:lnTo>
                      <a:lnTo>
                        <a:pt x="102" y="89"/>
                      </a:lnTo>
                      <a:lnTo>
                        <a:pt x="101" y="107"/>
                      </a:lnTo>
                      <a:lnTo>
                        <a:pt x="97" y="121"/>
                      </a:lnTo>
                      <a:lnTo>
                        <a:pt x="97" y="122"/>
                      </a:lnTo>
                      <a:lnTo>
                        <a:pt x="96" y="125"/>
                      </a:lnTo>
                      <a:lnTo>
                        <a:pt x="93" y="132"/>
                      </a:lnTo>
                      <a:lnTo>
                        <a:pt x="86" y="141"/>
                      </a:lnTo>
                      <a:lnTo>
                        <a:pt x="80" y="149"/>
                      </a:lnTo>
                      <a:lnTo>
                        <a:pt x="78" y="149"/>
                      </a:lnTo>
                      <a:lnTo>
                        <a:pt x="75" y="150"/>
                      </a:lnTo>
                      <a:lnTo>
                        <a:pt x="70" y="154"/>
                      </a:lnTo>
                      <a:lnTo>
                        <a:pt x="61" y="157"/>
                      </a:lnTo>
                      <a:lnTo>
                        <a:pt x="49" y="158"/>
                      </a:lnTo>
                      <a:lnTo>
                        <a:pt x="48" y="158"/>
                      </a:lnTo>
                      <a:lnTo>
                        <a:pt x="45" y="158"/>
                      </a:lnTo>
                      <a:lnTo>
                        <a:pt x="38" y="158"/>
                      </a:lnTo>
                      <a:lnTo>
                        <a:pt x="27" y="155"/>
                      </a:lnTo>
                      <a:lnTo>
                        <a:pt x="19" y="150"/>
                      </a:lnTo>
                      <a:lnTo>
                        <a:pt x="18" y="149"/>
                      </a:lnTo>
                      <a:lnTo>
                        <a:pt x="14" y="147"/>
                      </a:lnTo>
                      <a:lnTo>
                        <a:pt x="11" y="144"/>
                      </a:lnTo>
                      <a:lnTo>
                        <a:pt x="6" y="135"/>
                      </a:lnTo>
                      <a:lnTo>
                        <a:pt x="3" y="124"/>
                      </a:lnTo>
                      <a:lnTo>
                        <a:pt x="3" y="121"/>
                      </a:lnTo>
                      <a:lnTo>
                        <a:pt x="3" y="121"/>
                      </a:lnTo>
                      <a:lnTo>
                        <a:pt x="3" y="121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Freeform 524"/>
                <p:cNvSpPr>
                  <a:spLocks/>
                </p:cNvSpPr>
                <p:nvPr/>
              </p:nvSpPr>
              <p:spPr bwMode="auto">
                <a:xfrm>
                  <a:off x="6899552" y="4922575"/>
                  <a:ext cx="28731" cy="33355"/>
                </a:xfrm>
                <a:custGeom>
                  <a:avLst/>
                  <a:gdLst>
                    <a:gd name="T0" fmla="*/ 62 w 62"/>
                    <a:gd name="T1" fmla="*/ 37 h 71"/>
                    <a:gd name="T2" fmla="*/ 60 w 62"/>
                    <a:gd name="T3" fmla="*/ 30 h 71"/>
                    <a:gd name="T4" fmla="*/ 57 w 62"/>
                    <a:gd name="T5" fmla="*/ 21 h 71"/>
                    <a:gd name="T6" fmla="*/ 52 w 62"/>
                    <a:gd name="T7" fmla="*/ 15 h 71"/>
                    <a:gd name="T8" fmla="*/ 52 w 62"/>
                    <a:gd name="T9" fmla="*/ 11 h 71"/>
                    <a:gd name="T10" fmla="*/ 51 w 62"/>
                    <a:gd name="T11" fmla="*/ 10 h 71"/>
                    <a:gd name="T12" fmla="*/ 48 w 62"/>
                    <a:gd name="T13" fmla="*/ 7 h 71"/>
                    <a:gd name="T14" fmla="*/ 41 w 62"/>
                    <a:gd name="T15" fmla="*/ 4 h 71"/>
                    <a:gd name="T16" fmla="*/ 33 w 62"/>
                    <a:gd name="T17" fmla="*/ 2 h 71"/>
                    <a:gd name="T18" fmla="*/ 32 w 62"/>
                    <a:gd name="T19" fmla="*/ 0 h 71"/>
                    <a:gd name="T20" fmla="*/ 25 w 62"/>
                    <a:gd name="T21" fmla="*/ 2 h 71"/>
                    <a:gd name="T22" fmla="*/ 20 w 62"/>
                    <a:gd name="T23" fmla="*/ 4 h 71"/>
                    <a:gd name="T24" fmla="*/ 14 w 62"/>
                    <a:gd name="T25" fmla="*/ 7 h 71"/>
                    <a:gd name="T26" fmla="*/ 9 w 62"/>
                    <a:gd name="T27" fmla="*/ 11 h 71"/>
                    <a:gd name="T28" fmla="*/ 8 w 62"/>
                    <a:gd name="T29" fmla="*/ 15 h 71"/>
                    <a:gd name="T30" fmla="*/ 5 w 62"/>
                    <a:gd name="T31" fmla="*/ 18 h 71"/>
                    <a:gd name="T32" fmla="*/ 1 w 62"/>
                    <a:gd name="T33" fmla="*/ 27 h 71"/>
                    <a:gd name="T34" fmla="*/ 0 w 62"/>
                    <a:gd name="T35" fmla="*/ 37 h 71"/>
                    <a:gd name="T36" fmla="*/ 0 w 62"/>
                    <a:gd name="T37" fmla="*/ 38 h 71"/>
                    <a:gd name="T38" fmla="*/ 0 w 62"/>
                    <a:gd name="T39" fmla="*/ 41 h 71"/>
                    <a:gd name="T40" fmla="*/ 0 w 62"/>
                    <a:gd name="T41" fmla="*/ 46 h 71"/>
                    <a:gd name="T42" fmla="*/ 1 w 62"/>
                    <a:gd name="T43" fmla="*/ 54 h 71"/>
                    <a:gd name="T44" fmla="*/ 6 w 62"/>
                    <a:gd name="T45" fmla="*/ 60 h 71"/>
                    <a:gd name="T46" fmla="*/ 8 w 62"/>
                    <a:gd name="T47" fmla="*/ 62 h 71"/>
                    <a:gd name="T48" fmla="*/ 9 w 62"/>
                    <a:gd name="T49" fmla="*/ 63 h 71"/>
                    <a:gd name="T50" fmla="*/ 13 w 62"/>
                    <a:gd name="T51" fmla="*/ 66 h 71"/>
                    <a:gd name="T52" fmla="*/ 19 w 62"/>
                    <a:gd name="T53" fmla="*/ 70 h 71"/>
                    <a:gd name="T54" fmla="*/ 27 w 62"/>
                    <a:gd name="T55" fmla="*/ 71 h 71"/>
                    <a:gd name="T56" fmla="*/ 30 w 62"/>
                    <a:gd name="T57" fmla="*/ 71 h 71"/>
                    <a:gd name="T58" fmla="*/ 32 w 62"/>
                    <a:gd name="T59" fmla="*/ 71 h 71"/>
                    <a:gd name="T60" fmla="*/ 36 w 62"/>
                    <a:gd name="T61" fmla="*/ 71 h 71"/>
                    <a:gd name="T62" fmla="*/ 44 w 62"/>
                    <a:gd name="T63" fmla="*/ 68 h 71"/>
                    <a:gd name="T64" fmla="*/ 51 w 62"/>
                    <a:gd name="T65" fmla="*/ 63 h 71"/>
                    <a:gd name="T66" fmla="*/ 52 w 62"/>
                    <a:gd name="T67" fmla="*/ 62 h 71"/>
                    <a:gd name="T68" fmla="*/ 56 w 62"/>
                    <a:gd name="T69" fmla="*/ 57 h 71"/>
                    <a:gd name="T70" fmla="*/ 57 w 62"/>
                    <a:gd name="T71" fmla="*/ 54 h 71"/>
                    <a:gd name="T72" fmla="*/ 60 w 62"/>
                    <a:gd name="T73" fmla="*/ 44 h 71"/>
                    <a:gd name="T74" fmla="*/ 62 w 62"/>
                    <a:gd name="T75" fmla="*/ 37 h 71"/>
                    <a:gd name="T76" fmla="*/ 62 w 62"/>
                    <a:gd name="T77" fmla="*/ 37 h 71"/>
                    <a:gd name="T78" fmla="*/ 62 w 62"/>
                    <a:gd name="T79" fmla="*/ 3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2" h="71">
                      <a:moveTo>
                        <a:pt x="62" y="37"/>
                      </a:moveTo>
                      <a:lnTo>
                        <a:pt x="60" y="30"/>
                      </a:lnTo>
                      <a:lnTo>
                        <a:pt x="57" y="21"/>
                      </a:lnTo>
                      <a:lnTo>
                        <a:pt x="52" y="15"/>
                      </a:lnTo>
                      <a:lnTo>
                        <a:pt x="52" y="11"/>
                      </a:lnTo>
                      <a:lnTo>
                        <a:pt x="51" y="10"/>
                      </a:lnTo>
                      <a:lnTo>
                        <a:pt x="48" y="7"/>
                      </a:lnTo>
                      <a:lnTo>
                        <a:pt x="41" y="4"/>
                      </a:lnTo>
                      <a:lnTo>
                        <a:pt x="33" y="2"/>
                      </a:lnTo>
                      <a:lnTo>
                        <a:pt x="32" y="0"/>
                      </a:lnTo>
                      <a:lnTo>
                        <a:pt x="25" y="2"/>
                      </a:lnTo>
                      <a:lnTo>
                        <a:pt x="20" y="4"/>
                      </a:lnTo>
                      <a:lnTo>
                        <a:pt x="14" y="7"/>
                      </a:lnTo>
                      <a:lnTo>
                        <a:pt x="9" y="11"/>
                      </a:lnTo>
                      <a:lnTo>
                        <a:pt x="8" y="15"/>
                      </a:lnTo>
                      <a:lnTo>
                        <a:pt x="5" y="18"/>
                      </a:lnTo>
                      <a:lnTo>
                        <a:pt x="1" y="27"/>
                      </a:lnTo>
                      <a:lnTo>
                        <a:pt x="0" y="37"/>
                      </a:lnTo>
                      <a:lnTo>
                        <a:pt x="0" y="38"/>
                      </a:lnTo>
                      <a:lnTo>
                        <a:pt x="0" y="41"/>
                      </a:lnTo>
                      <a:lnTo>
                        <a:pt x="0" y="46"/>
                      </a:lnTo>
                      <a:lnTo>
                        <a:pt x="1" y="54"/>
                      </a:lnTo>
                      <a:lnTo>
                        <a:pt x="6" y="60"/>
                      </a:lnTo>
                      <a:lnTo>
                        <a:pt x="8" y="62"/>
                      </a:lnTo>
                      <a:lnTo>
                        <a:pt x="9" y="63"/>
                      </a:lnTo>
                      <a:lnTo>
                        <a:pt x="13" y="66"/>
                      </a:lnTo>
                      <a:lnTo>
                        <a:pt x="19" y="70"/>
                      </a:lnTo>
                      <a:lnTo>
                        <a:pt x="27" y="71"/>
                      </a:lnTo>
                      <a:lnTo>
                        <a:pt x="30" y="71"/>
                      </a:lnTo>
                      <a:lnTo>
                        <a:pt x="32" y="71"/>
                      </a:lnTo>
                      <a:lnTo>
                        <a:pt x="36" y="71"/>
                      </a:lnTo>
                      <a:lnTo>
                        <a:pt x="44" y="68"/>
                      </a:lnTo>
                      <a:lnTo>
                        <a:pt x="51" y="63"/>
                      </a:lnTo>
                      <a:lnTo>
                        <a:pt x="52" y="62"/>
                      </a:lnTo>
                      <a:lnTo>
                        <a:pt x="56" y="57"/>
                      </a:lnTo>
                      <a:lnTo>
                        <a:pt x="57" y="54"/>
                      </a:lnTo>
                      <a:lnTo>
                        <a:pt x="60" y="44"/>
                      </a:lnTo>
                      <a:lnTo>
                        <a:pt x="62" y="37"/>
                      </a:lnTo>
                      <a:lnTo>
                        <a:pt x="62" y="37"/>
                      </a:lnTo>
                      <a:lnTo>
                        <a:pt x="62" y="37"/>
                      </a:lnTo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Freeform 531"/>
                <p:cNvSpPr>
                  <a:spLocks/>
                </p:cNvSpPr>
                <p:nvPr/>
              </p:nvSpPr>
              <p:spPr bwMode="auto">
                <a:xfrm>
                  <a:off x="6077471" y="4305500"/>
                  <a:ext cx="2057521" cy="1201719"/>
                </a:xfrm>
                <a:custGeom>
                  <a:avLst/>
                  <a:gdLst>
                    <a:gd name="T0" fmla="*/ 0 w 2220"/>
                    <a:gd name="T1" fmla="*/ 0 h 1297"/>
                    <a:gd name="T2" fmla="*/ 456 w 2220"/>
                    <a:gd name="T3" fmla="*/ 147 h 1297"/>
                    <a:gd name="T4" fmla="*/ 906 w 2220"/>
                    <a:gd name="T5" fmla="*/ 342 h 1297"/>
                    <a:gd name="T6" fmla="*/ 1476 w 2220"/>
                    <a:gd name="T7" fmla="*/ 672 h 1297"/>
                    <a:gd name="T8" fmla="*/ 2220 w 2220"/>
                    <a:gd name="T9" fmla="*/ 1297 h 1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0" h="1297">
                      <a:moveTo>
                        <a:pt x="0" y="0"/>
                      </a:moveTo>
                      <a:cubicBezTo>
                        <a:pt x="76" y="24"/>
                        <a:pt x="305" y="90"/>
                        <a:pt x="456" y="147"/>
                      </a:cubicBezTo>
                      <a:cubicBezTo>
                        <a:pt x="607" y="204"/>
                        <a:pt x="736" y="255"/>
                        <a:pt x="906" y="342"/>
                      </a:cubicBezTo>
                      <a:cubicBezTo>
                        <a:pt x="1076" y="429"/>
                        <a:pt x="1257" y="513"/>
                        <a:pt x="1476" y="672"/>
                      </a:cubicBezTo>
                      <a:cubicBezTo>
                        <a:pt x="1695" y="831"/>
                        <a:pt x="2065" y="1167"/>
                        <a:pt x="2220" y="1297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49" name="Freeform 532"/>
            <p:cNvSpPr>
              <a:spLocks/>
            </p:cNvSpPr>
            <p:nvPr/>
          </p:nvSpPr>
          <p:spPr bwMode="auto">
            <a:xfrm>
              <a:off x="5951425" y="4045143"/>
              <a:ext cx="123266" cy="263137"/>
            </a:xfrm>
            <a:custGeom>
              <a:avLst/>
              <a:gdLst>
                <a:gd name="T0" fmla="*/ 133 w 133"/>
                <a:gd name="T1" fmla="*/ 284 h 284"/>
                <a:gd name="T2" fmla="*/ 67 w 133"/>
                <a:gd name="T3" fmla="*/ 195 h 284"/>
                <a:gd name="T4" fmla="*/ 15 w 133"/>
                <a:gd name="T5" fmla="*/ 128 h 284"/>
                <a:gd name="T6" fmla="*/ 7 w 133"/>
                <a:gd name="T7" fmla="*/ 68 h 284"/>
                <a:gd name="T8" fmla="*/ 0 w 133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84">
                  <a:moveTo>
                    <a:pt x="133" y="284"/>
                  </a:moveTo>
                  <a:cubicBezTo>
                    <a:pt x="122" y="269"/>
                    <a:pt x="87" y="221"/>
                    <a:pt x="67" y="195"/>
                  </a:cubicBezTo>
                  <a:cubicBezTo>
                    <a:pt x="47" y="169"/>
                    <a:pt x="25" y="149"/>
                    <a:pt x="15" y="128"/>
                  </a:cubicBezTo>
                  <a:cubicBezTo>
                    <a:pt x="5" y="107"/>
                    <a:pt x="9" y="89"/>
                    <a:pt x="7" y="68"/>
                  </a:cubicBezTo>
                  <a:cubicBezTo>
                    <a:pt x="5" y="47"/>
                    <a:pt x="1" y="14"/>
                    <a:pt x="0" y="0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410" name="Groupe 746"/>
          <p:cNvGrpSpPr/>
          <p:nvPr/>
        </p:nvGrpSpPr>
        <p:grpSpPr>
          <a:xfrm>
            <a:off x="784458" y="3797355"/>
            <a:ext cx="1705338" cy="579080"/>
            <a:chOff x="784458" y="3941371"/>
            <a:chExt cx="1705338" cy="579080"/>
          </a:xfrm>
        </p:grpSpPr>
        <p:sp>
          <p:nvSpPr>
            <p:cNvPr id="411" name="Freeform 365"/>
            <p:cNvSpPr>
              <a:spLocks/>
            </p:cNvSpPr>
            <p:nvPr/>
          </p:nvSpPr>
          <p:spPr bwMode="auto">
            <a:xfrm>
              <a:off x="2252532" y="4013636"/>
              <a:ext cx="27804" cy="71343"/>
            </a:xfrm>
            <a:custGeom>
              <a:avLst/>
              <a:gdLst>
                <a:gd name="T0" fmla="*/ 59 w 59"/>
                <a:gd name="T1" fmla="*/ 156 h 156"/>
                <a:gd name="T2" fmla="*/ 39 w 59"/>
                <a:gd name="T3" fmla="*/ 156 h 156"/>
                <a:gd name="T4" fmla="*/ 39 w 59"/>
                <a:gd name="T5" fmla="*/ 35 h 156"/>
                <a:gd name="T6" fmla="*/ 38 w 59"/>
                <a:gd name="T7" fmla="*/ 36 h 156"/>
                <a:gd name="T8" fmla="*/ 35 w 59"/>
                <a:gd name="T9" fmla="*/ 40 h 156"/>
                <a:gd name="T10" fmla="*/ 28 w 59"/>
                <a:gd name="T11" fmla="*/ 44 h 156"/>
                <a:gd name="T12" fmla="*/ 22 w 59"/>
                <a:gd name="T13" fmla="*/ 49 h 156"/>
                <a:gd name="T14" fmla="*/ 20 w 59"/>
                <a:gd name="T15" fmla="*/ 49 h 156"/>
                <a:gd name="T16" fmla="*/ 17 w 59"/>
                <a:gd name="T17" fmla="*/ 51 h 156"/>
                <a:gd name="T18" fmla="*/ 14 w 59"/>
                <a:gd name="T19" fmla="*/ 52 h 156"/>
                <a:gd name="T20" fmla="*/ 8 w 59"/>
                <a:gd name="T21" fmla="*/ 55 h 156"/>
                <a:gd name="T22" fmla="*/ 1 w 59"/>
                <a:gd name="T23" fmla="*/ 58 h 156"/>
                <a:gd name="T24" fmla="*/ 0 w 59"/>
                <a:gd name="T25" fmla="*/ 58 h 156"/>
                <a:gd name="T26" fmla="*/ 0 w 59"/>
                <a:gd name="T27" fmla="*/ 40 h 156"/>
                <a:gd name="T28" fmla="*/ 6 w 59"/>
                <a:gd name="T29" fmla="*/ 36 h 156"/>
                <a:gd name="T30" fmla="*/ 16 w 59"/>
                <a:gd name="T31" fmla="*/ 30 h 156"/>
                <a:gd name="T32" fmla="*/ 25 w 59"/>
                <a:gd name="T33" fmla="*/ 24 h 156"/>
                <a:gd name="T34" fmla="*/ 28 w 59"/>
                <a:gd name="T35" fmla="*/ 22 h 156"/>
                <a:gd name="T36" fmla="*/ 30 w 59"/>
                <a:gd name="T37" fmla="*/ 21 h 156"/>
                <a:gd name="T38" fmla="*/ 33 w 59"/>
                <a:gd name="T39" fmla="*/ 18 h 156"/>
                <a:gd name="T40" fmla="*/ 39 w 59"/>
                <a:gd name="T41" fmla="*/ 10 h 156"/>
                <a:gd name="T42" fmla="*/ 44 w 59"/>
                <a:gd name="T43" fmla="*/ 3 h 156"/>
                <a:gd name="T44" fmla="*/ 46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39" y="156"/>
                  </a:lnTo>
                  <a:lnTo>
                    <a:pt x="39" y="35"/>
                  </a:lnTo>
                  <a:lnTo>
                    <a:pt x="38" y="36"/>
                  </a:lnTo>
                  <a:lnTo>
                    <a:pt x="35" y="40"/>
                  </a:lnTo>
                  <a:lnTo>
                    <a:pt x="28" y="44"/>
                  </a:lnTo>
                  <a:lnTo>
                    <a:pt x="22" y="49"/>
                  </a:lnTo>
                  <a:lnTo>
                    <a:pt x="20" y="49"/>
                  </a:lnTo>
                  <a:lnTo>
                    <a:pt x="17" y="51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8" y="22"/>
                  </a:lnTo>
                  <a:lnTo>
                    <a:pt x="30" y="21"/>
                  </a:lnTo>
                  <a:lnTo>
                    <a:pt x="33" y="18"/>
                  </a:lnTo>
                  <a:lnTo>
                    <a:pt x="39" y="10"/>
                  </a:lnTo>
                  <a:lnTo>
                    <a:pt x="44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2" name="Freeform 366"/>
            <p:cNvSpPr>
              <a:spLocks noEditPoints="1"/>
            </p:cNvSpPr>
            <p:nvPr/>
          </p:nvSpPr>
          <p:spPr bwMode="auto">
            <a:xfrm>
              <a:off x="2310922" y="4013636"/>
              <a:ext cx="48194" cy="73196"/>
            </a:xfrm>
            <a:custGeom>
              <a:avLst/>
              <a:gdLst>
                <a:gd name="T0" fmla="*/ 22 w 103"/>
                <a:gd name="T1" fmla="*/ 123 h 159"/>
                <a:gd name="T2" fmla="*/ 28 w 103"/>
                <a:gd name="T3" fmla="*/ 138 h 159"/>
                <a:gd name="T4" fmla="*/ 35 w 103"/>
                <a:gd name="T5" fmla="*/ 142 h 159"/>
                <a:gd name="T6" fmla="*/ 51 w 103"/>
                <a:gd name="T7" fmla="*/ 143 h 159"/>
                <a:gd name="T8" fmla="*/ 63 w 103"/>
                <a:gd name="T9" fmla="*/ 140 h 159"/>
                <a:gd name="T10" fmla="*/ 73 w 103"/>
                <a:gd name="T11" fmla="*/ 131 h 159"/>
                <a:gd name="T12" fmla="*/ 78 w 103"/>
                <a:gd name="T13" fmla="*/ 120 h 159"/>
                <a:gd name="T14" fmla="*/ 81 w 103"/>
                <a:gd name="T15" fmla="*/ 109 h 159"/>
                <a:gd name="T16" fmla="*/ 83 w 103"/>
                <a:gd name="T17" fmla="*/ 90 h 159"/>
                <a:gd name="T18" fmla="*/ 84 w 103"/>
                <a:gd name="T19" fmla="*/ 83 h 159"/>
                <a:gd name="T20" fmla="*/ 75 w 103"/>
                <a:gd name="T21" fmla="*/ 93 h 159"/>
                <a:gd name="T22" fmla="*/ 65 w 103"/>
                <a:gd name="T23" fmla="*/ 99 h 159"/>
                <a:gd name="T24" fmla="*/ 48 w 103"/>
                <a:gd name="T25" fmla="*/ 104 h 159"/>
                <a:gd name="T26" fmla="*/ 36 w 103"/>
                <a:gd name="T27" fmla="*/ 104 h 159"/>
                <a:gd name="T28" fmla="*/ 14 w 103"/>
                <a:gd name="T29" fmla="*/ 90 h 159"/>
                <a:gd name="T30" fmla="*/ 1 w 103"/>
                <a:gd name="T31" fmla="*/ 71 h 159"/>
                <a:gd name="T32" fmla="*/ 0 w 103"/>
                <a:gd name="T33" fmla="*/ 51 h 159"/>
                <a:gd name="T34" fmla="*/ 11 w 103"/>
                <a:gd name="T35" fmla="*/ 19 h 159"/>
                <a:gd name="T36" fmla="*/ 20 w 103"/>
                <a:gd name="T37" fmla="*/ 10 h 159"/>
                <a:gd name="T38" fmla="*/ 49 w 103"/>
                <a:gd name="T39" fmla="*/ 0 h 159"/>
                <a:gd name="T40" fmla="*/ 75 w 103"/>
                <a:gd name="T41" fmla="*/ 10 h 159"/>
                <a:gd name="T42" fmla="*/ 83 w 103"/>
                <a:gd name="T43" fmla="*/ 14 h 159"/>
                <a:gd name="T44" fmla="*/ 97 w 103"/>
                <a:gd name="T45" fmla="*/ 32 h 159"/>
                <a:gd name="T46" fmla="*/ 102 w 103"/>
                <a:gd name="T47" fmla="*/ 55 h 159"/>
                <a:gd name="T48" fmla="*/ 102 w 103"/>
                <a:gd name="T49" fmla="*/ 82 h 159"/>
                <a:gd name="T50" fmla="*/ 97 w 103"/>
                <a:gd name="T51" fmla="*/ 121 h 159"/>
                <a:gd name="T52" fmla="*/ 92 w 103"/>
                <a:gd name="T53" fmla="*/ 132 h 159"/>
                <a:gd name="T54" fmla="*/ 78 w 103"/>
                <a:gd name="T55" fmla="*/ 149 h 159"/>
                <a:gd name="T56" fmla="*/ 60 w 103"/>
                <a:gd name="T57" fmla="*/ 157 h 159"/>
                <a:gd name="T58" fmla="*/ 44 w 103"/>
                <a:gd name="T59" fmla="*/ 159 h 159"/>
                <a:gd name="T60" fmla="*/ 19 w 103"/>
                <a:gd name="T61" fmla="*/ 151 h 159"/>
                <a:gd name="T62" fmla="*/ 11 w 103"/>
                <a:gd name="T63" fmla="*/ 145 h 159"/>
                <a:gd name="T64" fmla="*/ 3 w 103"/>
                <a:gd name="T65" fmla="*/ 121 h 159"/>
                <a:gd name="T66" fmla="*/ 83 w 103"/>
                <a:gd name="T67" fmla="*/ 52 h 159"/>
                <a:gd name="T68" fmla="*/ 73 w 103"/>
                <a:gd name="T69" fmla="*/ 30 h 159"/>
                <a:gd name="T70" fmla="*/ 68 w 103"/>
                <a:gd name="T71" fmla="*/ 22 h 159"/>
                <a:gd name="T72" fmla="*/ 52 w 103"/>
                <a:gd name="T73" fmla="*/ 16 h 159"/>
                <a:gd name="T74" fmla="*/ 35 w 103"/>
                <a:gd name="T75" fmla="*/ 22 h 159"/>
                <a:gd name="T76" fmla="*/ 25 w 103"/>
                <a:gd name="T77" fmla="*/ 33 h 159"/>
                <a:gd name="T78" fmla="*/ 20 w 103"/>
                <a:gd name="T79" fmla="*/ 54 h 159"/>
                <a:gd name="T80" fmla="*/ 22 w 103"/>
                <a:gd name="T81" fmla="*/ 69 h 159"/>
                <a:gd name="T82" fmla="*/ 30 w 103"/>
                <a:gd name="T83" fmla="*/ 79 h 159"/>
                <a:gd name="T84" fmla="*/ 48 w 103"/>
                <a:gd name="T85" fmla="*/ 87 h 159"/>
                <a:gd name="T86" fmla="*/ 57 w 103"/>
                <a:gd name="T87" fmla="*/ 87 h 159"/>
                <a:gd name="T88" fmla="*/ 73 w 103"/>
                <a:gd name="T89" fmla="*/ 77 h 159"/>
                <a:gd name="T90" fmla="*/ 81 w 103"/>
                <a:gd name="T91" fmla="*/ 60 h 159"/>
                <a:gd name="T92" fmla="*/ 83 w 103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1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46" y="18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7"/>
                  </a:lnTo>
                  <a:lnTo>
                    <a:pt x="20" y="61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8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7"/>
                  </a:lnTo>
                  <a:lnTo>
                    <a:pt x="51" y="87"/>
                  </a:lnTo>
                  <a:lnTo>
                    <a:pt x="52" y="87"/>
                  </a:lnTo>
                  <a:lnTo>
                    <a:pt x="57" y="87"/>
                  </a:lnTo>
                  <a:lnTo>
                    <a:pt x="65" y="83"/>
                  </a:lnTo>
                  <a:lnTo>
                    <a:pt x="71" y="79"/>
                  </a:lnTo>
                  <a:lnTo>
                    <a:pt x="73" y="77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3" name="Freeform 367"/>
            <p:cNvSpPr>
              <a:spLocks/>
            </p:cNvSpPr>
            <p:nvPr/>
          </p:nvSpPr>
          <p:spPr bwMode="auto">
            <a:xfrm>
              <a:off x="2310922" y="4013636"/>
              <a:ext cx="48194" cy="73196"/>
            </a:xfrm>
            <a:custGeom>
              <a:avLst/>
              <a:gdLst>
                <a:gd name="T0" fmla="*/ 22 w 103"/>
                <a:gd name="T1" fmla="*/ 120 h 159"/>
                <a:gd name="T2" fmla="*/ 22 w 103"/>
                <a:gd name="T3" fmla="*/ 126 h 159"/>
                <a:gd name="T4" fmla="*/ 28 w 103"/>
                <a:gd name="T5" fmla="*/ 138 h 159"/>
                <a:gd name="T6" fmla="*/ 33 w 103"/>
                <a:gd name="T7" fmla="*/ 142 h 159"/>
                <a:gd name="T8" fmla="*/ 41 w 103"/>
                <a:gd name="T9" fmla="*/ 143 h 159"/>
                <a:gd name="T10" fmla="*/ 51 w 103"/>
                <a:gd name="T11" fmla="*/ 143 h 159"/>
                <a:gd name="T12" fmla="*/ 62 w 103"/>
                <a:gd name="T13" fmla="*/ 142 h 159"/>
                <a:gd name="T14" fmla="*/ 65 w 103"/>
                <a:gd name="T15" fmla="*/ 138 h 159"/>
                <a:gd name="T16" fmla="*/ 73 w 103"/>
                <a:gd name="T17" fmla="*/ 131 h 159"/>
                <a:gd name="T18" fmla="*/ 76 w 103"/>
                <a:gd name="T19" fmla="*/ 126 h 159"/>
                <a:gd name="T20" fmla="*/ 79 w 103"/>
                <a:gd name="T21" fmla="*/ 113 h 159"/>
                <a:gd name="T22" fmla="*/ 81 w 103"/>
                <a:gd name="T23" fmla="*/ 109 h 159"/>
                <a:gd name="T24" fmla="*/ 83 w 103"/>
                <a:gd name="T25" fmla="*/ 98 h 159"/>
                <a:gd name="T26" fmla="*/ 84 w 103"/>
                <a:gd name="T27" fmla="*/ 87 h 159"/>
                <a:gd name="T28" fmla="*/ 84 w 103"/>
                <a:gd name="T29" fmla="*/ 83 h 159"/>
                <a:gd name="T30" fmla="*/ 79 w 103"/>
                <a:gd name="T31" fmla="*/ 88 h 159"/>
                <a:gd name="T32" fmla="*/ 68 w 103"/>
                <a:gd name="T33" fmla="*/ 98 h 159"/>
                <a:gd name="T34" fmla="*/ 65 w 103"/>
                <a:gd name="T35" fmla="*/ 99 h 159"/>
                <a:gd name="T36" fmla="*/ 56 w 103"/>
                <a:gd name="T37" fmla="*/ 104 h 159"/>
                <a:gd name="T38" fmla="*/ 46 w 103"/>
                <a:gd name="T39" fmla="*/ 104 h 159"/>
                <a:gd name="T40" fmla="*/ 36 w 103"/>
                <a:gd name="T41" fmla="*/ 104 h 159"/>
                <a:gd name="T42" fmla="*/ 16 w 103"/>
                <a:gd name="T43" fmla="*/ 93 h 159"/>
                <a:gd name="T44" fmla="*/ 11 w 103"/>
                <a:gd name="T45" fmla="*/ 88 h 159"/>
                <a:gd name="T46" fmla="*/ 1 w 103"/>
                <a:gd name="T47" fmla="*/ 71 h 159"/>
                <a:gd name="T48" fmla="*/ 0 w 103"/>
                <a:gd name="T49" fmla="*/ 54 h 159"/>
                <a:gd name="T50" fmla="*/ 0 w 103"/>
                <a:gd name="T51" fmla="*/ 43 h 159"/>
                <a:gd name="T52" fmla="*/ 11 w 103"/>
                <a:gd name="T53" fmla="*/ 19 h 159"/>
                <a:gd name="T54" fmla="*/ 16 w 103"/>
                <a:gd name="T55" fmla="*/ 14 h 159"/>
                <a:gd name="T56" fmla="*/ 32 w 103"/>
                <a:gd name="T57" fmla="*/ 3 h 159"/>
                <a:gd name="T58" fmla="*/ 49 w 103"/>
                <a:gd name="T59" fmla="*/ 0 h 159"/>
                <a:gd name="T60" fmla="*/ 65 w 103"/>
                <a:gd name="T61" fmla="*/ 5 h 159"/>
                <a:gd name="T62" fmla="*/ 78 w 103"/>
                <a:gd name="T63" fmla="*/ 10 h 159"/>
                <a:gd name="T64" fmla="*/ 83 w 103"/>
                <a:gd name="T65" fmla="*/ 14 h 159"/>
                <a:gd name="T66" fmla="*/ 95 w 103"/>
                <a:gd name="T67" fmla="*/ 30 h 159"/>
                <a:gd name="T68" fmla="*/ 97 w 103"/>
                <a:gd name="T69" fmla="*/ 35 h 159"/>
                <a:gd name="T70" fmla="*/ 102 w 103"/>
                <a:gd name="T71" fmla="*/ 55 h 159"/>
                <a:gd name="T72" fmla="*/ 103 w 103"/>
                <a:gd name="T73" fmla="*/ 76 h 159"/>
                <a:gd name="T74" fmla="*/ 102 w 103"/>
                <a:gd name="T75" fmla="*/ 90 h 159"/>
                <a:gd name="T76" fmla="*/ 97 w 103"/>
                <a:gd name="T77" fmla="*/ 121 h 159"/>
                <a:gd name="T78" fmla="*/ 95 w 103"/>
                <a:gd name="T79" fmla="*/ 126 h 159"/>
                <a:gd name="T80" fmla="*/ 86 w 103"/>
                <a:gd name="T81" fmla="*/ 142 h 159"/>
                <a:gd name="T82" fmla="*/ 78 w 103"/>
                <a:gd name="T83" fmla="*/ 149 h 159"/>
                <a:gd name="T84" fmla="*/ 70 w 103"/>
                <a:gd name="T85" fmla="*/ 154 h 159"/>
                <a:gd name="T86" fmla="*/ 49 w 103"/>
                <a:gd name="T87" fmla="*/ 159 h 159"/>
                <a:gd name="T88" fmla="*/ 44 w 103"/>
                <a:gd name="T89" fmla="*/ 159 h 159"/>
                <a:gd name="T90" fmla="*/ 27 w 103"/>
                <a:gd name="T91" fmla="*/ 156 h 159"/>
                <a:gd name="T92" fmla="*/ 17 w 103"/>
                <a:gd name="T93" fmla="*/ 149 h 159"/>
                <a:gd name="T94" fmla="*/ 11 w 103"/>
                <a:gd name="T95" fmla="*/ 145 h 159"/>
                <a:gd name="T96" fmla="*/ 3 w 103"/>
                <a:gd name="T97" fmla="*/ 124 h 159"/>
                <a:gd name="T98" fmla="*/ 3 w 103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3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4" name="Freeform 368"/>
            <p:cNvSpPr>
              <a:spLocks/>
            </p:cNvSpPr>
            <p:nvPr/>
          </p:nvSpPr>
          <p:spPr bwMode="auto">
            <a:xfrm>
              <a:off x="2321116" y="4020122"/>
              <a:ext cx="28731" cy="33355"/>
            </a:xfrm>
            <a:custGeom>
              <a:avLst/>
              <a:gdLst>
                <a:gd name="T0" fmla="*/ 63 w 63"/>
                <a:gd name="T1" fmla="*/ 36 h 71"/>
                <a:gd name="T2" fmla="*/ 61 w 63"/>
                <a:gd name="T3" fmla="*/ 30 h 71"/>
                <a:gd name="T4" fmla="*/ 58 w 63"/>
                <a:gd name="T5" fmla="*/ 20 h 71"/>
                <a:gd name="T6" fmla="*/ 53 w 63"/>
                <a:gd name="T7" fmla="*/ 14 h 71"/>
                <a:gd name="T8" fmla="*/ 53 w 63"/>
                <a:gd name="T9" fmla="*/ 11 h 71"/>
                <a:gd name="T10" fmla="*/ 51 w 63"/>
                <a:gd name="T11" fmla="*/ 9 h 71"/>
                <a:gd name="T12" fmla="*/ 48 w 63"/>
                <a:gd name="T13" fmla="*/ 6 h 71"/>
                <a:gd name="T14" fmla="*/ 42 w 63"/>
                <a:gd name="T15" fmla="*/ 3 h 71"/>
                <a:gd name="T16" fmla="*/ 34 w 63"/>
                <a:gd name="T17" fmla="*/ 2 h 71"/>
                <a:gd name="T18" fmla="*/ 32 w 63"/>
                <a:gd name="T19" fmla="*/ 0 h 71"/>
                <a:gd name="T20" fmla="*/ 26 w 63"/>
                <a:gd name="T21" fmla="*/ 2 h 71"/>
                <a:gd name="T22" fmla="*/ 21 w 63"/>
                <a:gd name="T23" fmla="*/ 3 h 71"/>
                <a:gd name="T24" fmla="*/ 15 w 63"/>
                <a:gd name="T25" fmla="*/ 6 h 71"/>
                <a:gd name="T26" fmla="*/ 10 w 63"/>
                <a:gd name="T27" fmla="*/ 11 h 71"/>
                <a:gd name="T28" fmla="*/ 8 w 63"/>
                <a:gd name="T29" fmla="*/ 14 h 71"/>
                <a:gd name="T30" fmla="*/ 5 w 63"/>
                <a:gd name="T31" fmla="*/ 17 h 71"/>
                <a:gd name="T32" fmla="*/ 2 w 63"/>
                <a:gd name="T33" fmla="*/ 27 h 71"/>
                <a:gd name="T34" fmla="*/ 0 w 63"/>
                <a:gd name="T35" fmla="*/ 36 h 71"/>
                <a:gd name="T36" fmla="*/ 0 w 63"/>
                <a:gd name="T37" fmla="*/ 38 h 71"/>
                <a:gd name="T38" fmla="*/ 0 w 63"/>
                <a:gd name="T39" fmla="*/ 41 h 71"/>
                <a:gd name="T40" fmla="*/ 0 w 63"/>
                <a:gd name="T41" fmla="*/ 45 h 71"/>
                <a:gd name="T42" fmla="*/ 2 w 63"/>
                <a:gd name="T43" fmla="*/ 53 h 71"/>
                <a:gd name="T44" fmla="*/ 7 w 63"/>
                <a:gd name="T45" fmla="*/ 60 h 71"/>
                <a:gd name="T46" fmla="*/ 8 w 63"/>
                <a:gd name="T47" fmla="*/ 61 h 71"/>
                <a:gd name="T48" fmla="*/ 10 w 63"/>
                <a:gd name="T49" fmla="*/ 63 h 71"/>
                <a:gd name="T50" fmla="*/ 13 w 63"/>
                <a:gd name="T51" fmla="*/ 66 h 71"/>
                <a:gd name="T52" fmla="*/ 20 w 63"/>
                <a:gd name="T53" fmla="*/ 69 h 71"/>
                <a:gd name="T54" fmla="*/ 28 w 63"/>
                <a:gd name="T55" fmla="*/ 71 h 71"/>
                <a:gd name="T56" fmla="*/ 31 w 63"/>
                <a:gd name="T57" fmla="*/ 71 h 71"/>
                <a:gd name="T58" fmla="*/ 32 w 63"/>
                <a:gd name="T59" fmla="*/ 71 h 71"/>
                <a:gd name="T60" fmla="*/ 37 w 63"/>
                <a:gd name="T61" fmla="*/ 71 h 71"/>
                <a:gd name="T62" fmla="*/ 45 w 63"/>
                <a:gd name="T63" fmla="*/ 67 h 71"/>
                <a:gd name="T64" fmla="*/ 51 w 63"/>
                <a:gd name="T65" fmla="*/ 63 h 71"/>
                <a:gd name="T66" fmla="*/ 53 w 63"/>
                <a:gd name="T67" fmla="*/ 61 h 71"/>
                <a:gd name="T68" fmla="*/ 56 w 63"/>
                <a:gd name="T69" fmla="*/ 56 h 71"/>
                <a:gd name="T70" fmla="*/ 58 w 63"/>
                <a:gd name="T71" fmla="*/ 53 h 71"/>
                <a:gd name="T72" fmla="*/ 61 w 63"/>
                <a:gd name="T73" fmla="*/ 44 h 71"/>
                <a:gd name="T74" fmla="*/ 63 w 63"/>
                <a:gd name="T75" fmla="*/ 36 h 71"/>
                <a:gd name="T76" fmla="*/ 63 w 63"/>
                <a:gd name="T77" fmla="*/ 36 h 71"/>
                <a:gd name="T78" fmla="*/ 63 w 63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71">
                  <a:moveTo>
                    <a:pt x="63" y="36"/>
                  </a:moveTo>
                  <a:lnTo>
                    <a:pt x="61" y="30"/>
                  </a:lnTo>
                  <a:lnTo>
                    <a:pt x="58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5" y="6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20" y="69"/>
                  </a:lnTo>
                  <a:lnTo>
                    <a:pt x="28" y="71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7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6"/>
                  </a:lnTo>
                  <a:lnTo>
                    <a:pt x="58" y="53"/>
                  </a:lnTo>
                  <a:lnTo>
                    <a:pt x="61" y="4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5" name="Freeform 369"/>
            <p:cNvSpPr>
              <a:spLocks noEditPoints="1"/>
            </p:cNvSpPr>
            <p:nvPr/>
          </p:nvSpPr>
          <p:spPr bwMode="auto">
            <a:xfrm>
              <a:off x="2376725" y="4013636"/>
              <a:ext cx="47268" cy="73196"/>
            </a:xfrm>
            <a:custGeom>
              <a:avLst/>
              <a:gdLst>
                <a:gd name="T0" fmla="*/ 24 w 104"/>
                <a:gd name="T1" fmla="*/ 71 h 159"/>
                <a:gd name="T2" fmla="*/ 13 w 104"/>
                <a:gd name="T3" fmla="*/ 60 h 159"/>
                <a:gd name="T4" fmla="*/ 6 w 104"/>
                <a:gd name="T5" fmla="*/ 47 h 159"/>
                <a:gd name="T6" fmla="*/ 6 w 104"/>
                <a:gd name="T7" fmla="*/ 33 h 159"/>
                <a:gd name="T8" fmla="*/ 19 w 104"/>
                <a:gd name="T9" fmla="*/ 13 h 159"/>
                <a:gd name="T10" fmla="*/ 35 w 104"/>
                <a:gd name="T11" fmla="*/ 3 h 159"/>
                <a:gd name="T12" fmla="*/ 61 w 104"/>
                <a:gd name="T13" fmla="*/ 2 h 159"/>
                <a:gd name="T14" fmla="*/ 85 w 104"/>
                <a:gd name="T15" fmla="*/ 13 h 159"/>
                <a:gd name="T16" fmla="*/ 94 w 104"/>
                <a:gd name="T17" fmla="*/ 29 h 159"/>
                <a:gd name="T18" fmla="*/ 96 w 104"/>
                <a:gd name="T19" fmla="*/ 47 h 159"/>
                <a:gd name="T20" fmla="*/ 91 w 104"/>
                <a:gd name="T21" fmla="*/ 60 h 159"/>
                <a:gd name="T22" fmla="*/ 83 w 104"/>
                <a:gd name="T23" fmla="*/ 69 h 159"/>
                <a:gd name="T24" fmla="*/ 82 w 104"/>
                <a:gd name="T25" fmla="*/ 76 h 159"/>
                <a:gd name="T26" fmla="*/ 96 w 104"/>
                <a:gd name="T27" fmla="*/ 88 h 159"/>
                <a:gd name="T28" fmla="*/ 102 w 104"/>
                <a:gd name="T29" fmla="*/ 105 h 159"/>
                <a:gd name="T30" fmla="*/ 102 w 104"/>
                <a:gd name="T31" fmla="*/ 123 h 159"/>
                <a:gd name="T32" fmla="*/ 89 w 104"/>
                <a:gd name="T33" fmla="*/ 146 h 159"/>
                <a:gd name="T34" fmla="*/ 69 w 104"/>
                <a:gd name="T35" fmla="*/ 157 h 159"/>
                <a:gd name="T36" fmla="*/ 48 w 104"/>
                <a:gd name="T37" fmla="*/ 159 h 159"/>
                <a:gd name="T38" fmla="*/ 16 w 104"/>
                <a:gd name="T39" fmla="*/ 149 h 159"/>
                <a:gd name="T40" fmla="*/ 8 w 104"/>
                <a:gd name="T41" fmla="*/ 140 h 159"/>
                <a:gd name="T42" fmla="*/ 0 w 104"/>
                <a:gd name="T43" fmla="*/ 112 h 159"/>
                <a:gd name="T44" fmla="*/ 2 w 104"/>
                <a:gd name="T45" fmla="*/ 96 h 159"/>
                <a:gd name="T46" fmla="*/ 11 w 104"/>
                <a:gd name="T47" fmla="*/ 82 h 159"/>
                <a:gd name="T48" fmla="*/ 30 w 104"/>
                <a:gd name="T49" fmla="*/ 72 h 159"/>
                <a:gd name="T50" fmla="*/ 27 w 104"/>
                <a:gd name="T51" fmla="*/ 40 h 159"/>
                <a:gd name="T52" fmla="*/ 29 w 104"/>
                <a:gd name="T53" fmla="*/ 52 h 159"/>
                <a:gd name="T54" fmla="*/ 37 w 104"/>
                <a:gd name="T55" fmla="*/ 61 h 159"/>
                <a:gd name="T56" fmla="*/ 53 w 104"/>
                <a:gd name="T57" fmla="*/ 65 h 159"/>
                <a:gd name="T58" fmla="*/ 64 w 104"/>
                <a:gd name="T59" fmla="*/ 63 h 159"/>
                <a:gd name="T60" fmla="*/ 74 w 104"/>
                <a:gd name="T61" fmla="*/ 55 h 159"/>
                <a:gd name="T62" fmla="*/ 78 w 104"/>
                <a:gd name="T63" fmla="*/ 41 h 159"/>
                <a:gd name="T64" fmla="*/ 74 w 104"/>
                <a:gd name="T65" fmla="*/ 29 h 159"/>
                <a:gd name="T66" fmla="*/ 59 w 104"/>
                <a:gd name="T67" fmla="*/ 18 h 159"/>
                <a:gd name="T68" fmla="*/ 46 w 104"/>
                <a:gd name="T69" fmla="*/ 18 h 159"/>
                <a:gd name="T70" fmla="*/ 34 w 104"/>
                <a:gd name="T71" fmla="*/ 24 h 159"/>
                <a:gd name="T72" fmla="*/ 27 w 104"/>
                <a:gd name="T73" fmla="*/ 33 h 159"/>
                <a:gd name="T74" fmla="*/ 27 w 104"/>
                <a:gd name="T75" fmla="*/ 40 h 159"/>
                <a:gd name="T76" fmla="*/ 21 w 104"/>
                <a:gd name="T77" fmla="*/ 113 h 159"/>
                <a:gd name="T78" fmla="*/ 22 w 104"/>
                <a:gd name="T79" fmla="*/ 127 h 159"/>
                <a:gd name="T80" fmla="*/ 29 w 104"/>
                <a:gd name="T81" fmla="*/ 137 h 159"/>
                <a:gd name="T82" fmla="*/ 38 w 104"/>
                <a:gd name="T83" fmla="*/ 142 h 159"/>
                <a:gd name="T84" fmla="*/ 53 w 104"/>
                <a:gd name="T85" fmla="*/ 143 h 159"/>
                <a:gd name="T86" fmla="*/ 66 w 104"/>
                <a:gd name="T87" fmla="*/ 142 h 159"/>
                <a:gd name="T88" fmla="*/ 78 w 104"/>
                <a:gd name="T89" fmla="*/ 131 h 159"/>
                <a:gd name="T90" fmla="*/ 85 w 104"/>
                <a:gd name="T91" fmla="*/ 112 h 159"/>
                <a:gd name="T92" fmla="*/ 78 w 104"/>
                <a:gd name="T93" fmla="*/ 96 h 159"/>
                <a:gd name="T94" fmla="*/ 66 w 104"/>
                <a:gd name="T95" fmla="*/ 85 h 159"/>
                <a:gd name="T96" fmla="*/ 45 w 104"/>
                <a:gd name="T97" fmla="*/ 82 h 159"/>
                <a:gd name="T98" fmla="*/ 29 w 104"/>
                <a:gd name="T99" fmla="*/ 90 h 159"/>
                <a:gd name="T100" fmla="*/ 21 w 104"/>
                <a:gd name="T101" fmla="*/ 102 h 159"/>
                <a:gd name="T102" fmla="*/ 21 w 104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6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2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2" y="153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40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9" y="52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7" y="61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8" y="65"/>
                  </a:lnTo>
                  <a:lnTo>
                    <a:pt x="64" y="63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4" y="55"/>
                  </a:lnTo>
                  <a:lnTo>
                    <a:pt x="77" y="49"/>
                  </a:lnTo>
                  <a:lnTo>
                    <a:pt x="77" y="43"/>
                  </a:lnTo>
                  <a:lnTo>
                    <a:pt x="78" y="41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4" y="29"/>
                  </a:lnTo>
                  <a:lnTo>
                    <a:pt x="70" y="24"/>
                  </a:lnTo>
                  <a:lnTo>
                    <a:pt x="66" y="21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43" y="18"/>
                  </a:lnTo>
                  <a:lnTo>
                    <a:pt x="37" y="21"/>
                  </a:lnTo>
                  <a:lnTo>
                    <a:pt x="34" y="24"/>
                  </a:lnTo>
                  <a:lnTo>
                    <a:pt x="32" y="25"/>
                  </a:lnTo>
                  <a:lnTo>
                    <a:pt x="30" y="29"/>
                  </a:lnTo>
                  <a:lnTo>
                    <a:pt x="27" y="3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6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6" y="132"/>
                  </a:lnTo>
                  <a:lnTo>
                    <a:pt x="29" y="137"/>
                  </a:lnTo>
                  <a:lnTo>
                    <a:pt x="34" y="140"/>
                  </a:lnTo>
                  <a:lnTo>
                    <a:pt x="35" y="140"/>
                  </a:lnTo>
                  <a:lnTo>
                    <a:pt x="38" y="142"/>
                  </a:lnTo>
                  <a:lnTo>
                    <a:pt x="45" y="143"/>
                  </a:lnTo>
                  <a:lnTo>
                    <a:pt x="51" y="143"/>
                  </a:lnTo>
                  <a:lnTo>
                    <a:pt x="53" y="143"/>
                  </a:lnTo>
                  <a:lnTo>
                    <a:pt x="54" y="143"/>
                  </a:lnTo>
                  <a:lnTo>
                    <a:pt x="58" y="143"/>
                  </a:lnTo>
                  <a:lnTo>
                    <a:pt x="66" y="142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1"/>
                  </a:lnTo>
                  <a:lnTo>
                    <a:pt x="80" y="127"/>
                  </a:lnTo>
                  <a:lnTo>
                    <a:pt x="83" y="120"/>
                  </a:lnTo>
                  <a:lnTo>
                    <a:pt x="85" y="112"/>
                  </a:lnTo>
                  <a:lnTo>
                    <a:pt x="83" y="107"/>
                  </a:lnTo>
                  <a:lnTo>
                    <a:pt x="82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9" y="87"/>
                  </a:lnTo>
                  <a:lnTo>
                    <a:pt x="66" y="85"/>
                  </a:lnTo>
                  <a:lnTo>
                    <a:pt x="58" y="82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3"/>
                  </a:lnTo>
                  <a:lnTo>
                    <a:pt x="34" y="87"/>
                  </a:lnTo>
                  <a:lnTo>
                    <a:pt x="29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6" name="Freeform 370"/>
            <p:cNvSpPr>
              <a:spLocks/>
            </p:cNvSpPr>
            <p:nvPr/>
          </p:nvSpPr>
          <p:spPr bwMode="auto">
            <a:xfrm>
              <a:off x="2376725" y="4013636"/>
              <a:ext cx="47268" cy="73196"/>
            </a:xfrm>
            <a:custGeom>
              <a:avLst/>
              <a:gdLst>
                <a:gd name="T0" fmla="*/ 27 w 104"/>
                <a:gd name="T1" fmla="*/ 72 h 159"/>
                <a:gd name="T2" fmla="*/ 18 w 104"/>
                <a:gd name="T3" fmla="*/ 66 h 159"/>
                <a:gd name="T4" fmla="*/ 13 w 104"/>
                <a:gd name="T5" fmla="*/ 60 h 159"/>
                <a:gd name="T6" fmla="*/ 8 w 104"/>
                <a:gd name="T7" fmla="*/ 54 h 159"/>
                <a:gd name="T8" fmla="*/ 6 w 104"/>
                <a:gd name="T9" fmla="*/ 41 h 159"/>
                <a:gd name="T10" fmla="*/ 6 w 104"/>
                <a:gd name="T11" fmla="*/ 33 h 159"/>
                <a:gd name="T12" fmla="*/ 16 w 104"/>
                <a:gd name="T13" fmla="*/ 16 h 159"/>
                <a:gd name="T14" fmla="*/ 21 w 104"/>
                <a:gd name="T15" fmla="*/ 11 h 159"/>
                <a:gd name="T16" fmla="*/ 35 w 104"/>
                <a:gd name="T17" fmla="*/ 3 h 159"/>
                <a:gd name="T18" fmla="*/ 51 w 104"/>
                <a:gd name="T19" fmla="*/ 0 h 159"/>
                <a:gd name="T20" fmla="*/ 66 w 104"/>
                <a:gd name="T21" fmla="*/ 3 h 159"/>
                <a:gd name="T22" fmla="*/ 85 w 104"/>
                <a:gd name="T23" fmla="*/ 13 h 159"/>
                <a:gd name="T24" fmla="*/ 89 w 104"/>
                <a:gd name="T25" fmla="*/ 19 h 159"/>
                <a:gd name="T26" fmla="*/ 96 w 104"/>
                <a:gd name="T27" fmla="*/ 40 h 159"/>
                <a:gd name="T28" fmla="*/ 96 w 104"/>
                <a:gd name="T29" fmla="*/ 47 h 159"/>
                <a:gd name="T30" fmla="*/ 91 w 104"/>
                <a:gd name="T31" fmla="*/ 60 h 159"/>
                <a:gd name="T32" fmla="*/ 89 w 104"/>
                <a:gd name="T33" fmla="*/ 61 h 159"/>
                <a:gd name="T34" fmla="*/ 83 w 104"/>
                <a:gd name="T35" fmla="*/ 69 h 159"/>
                <a:gd name="T36" fmla="*/ 75 w 104"/>
                <a:gd name="T37" fmla="*/ 72 h 159"/>
                <a:gd name="T38" fmla="*/ 88 w 104"/>
                <a:gd name="T39" fmla="*/ 80 h 159"/>
                <a:gd name="T40" fmla="*/ 96 w 104"/>
                <a:gd name="T41" fmla="*/ 88 h 159"/>
                <a:gd name="T42" fmla="*/ 101 w 104"/>
                <a:gd name="T43" fmla="*/ 98 h 159"/>
                <a:gd name="T44" fmla="*/ 104 w 104"/>
                <a:gd name="T45" fmla="*/ 112 h 159"/>
                <a:gd name="T46" fmla="*/ 102 w 104"/>
                <a:gd name="T47" fmla="*/ 123 h 159"/>
                <a:gd name="T48" fmla="*/ 91 w 104"/>
                <a:gd name="T49" fmla="*/ 145 h 159"/>
                <a:gd name="T50" fmla="*/ 86 w 104"/>
                <a:gd name="T51" fmla="*/ 149 h 159"/>
                <a:gd name="T52" fmla="*/ 69 w 104"/>
                <a:gd name="T53" fmla="*/ 157 h 159"/>
                <a:gd name="T54" fmla="*/ 53 w 104"/>
                <a:gd name="T55" fmla="*/ 159 h 159"/>
                <a:gd name="T56" fmla="*/ 40 w 104"/>
                <a:gd name="T57" fmla="*/ 159 h 159"/>
                <a:gd name="T58" fmla="*/ 16 w 104"/>
                <a:gd name="T59" fmla="*/ 149 h 159"/>
                <a:gd name="T60" fmla="*/ 11 w 104"/>
                <a:gd name="T61" fmla="*/ 145 h 159"/>
                <a:gd name="T62" fmla="*/ 2 w 104"/>
                <a:gd name="T63" fmla="*/ 129 h 159"/>
                <a:gd name="T64" fmla="*/ 0 w 104"/>
                <a:gd name="T65" fmla="*/ 112 h 159"/>
                <a:gd name="T66" fmla="*/ 0 w 104"/>
                <a:gd name="T67" fmla="*/ 105 h 159"/>
                <a:gd name="T68" fmla="*/ 6 w 104"/>
                <a:gd name="T69" fmla="*/ 90 h 159"/>
                <a:gd name="T70" fmla="*/ 11 w 104"/>
                <a:gd name="T71" fmla="*/ 82 h 159"/>
                <a:gd name="T72" fmla="*/ 22 w 104"/>
                <a:gd name="T73" fmla="*/ 76 h 159"/>
                <a:gd name="T74" fmla="*/ 30 w 104"/>
                <a:gd name="T7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6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2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2" y="153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7" name="Freeform 371"/>
            <p:cNvSpPr>
              <a:spLocks/>
            </p:cNvSpPr>
            <p:nvPr/>
          </p:nvSpPr>
          <p:spPr bwMode="auto">
            <a:xfrm>
              <a:off x="2388774" y="4020122"/>
              <a:ext cx="24097" cy="23163"/>
            </a:xfrm>
            <a:custGeom>
              <a:avLst/>
              <a:gdLst>
                <a:gd name="T0" fmla="*/ 0 w 51"/>
                <a:gd name="T1" fmla="*/ 24 h 49"/>
                <a:gd name="T2" fmla="*/ 0 w 51"/>
                <a:gd name="T3" fmla="*/ 27 h 49"/>
                <a:gd name="T4" fmla="*/ 0 w 51"/>
                <a:gd name="T5" fmla="*/ 30 h 49"/>
                <a:gd name="T6" fmla="*/ 2 w 51"/>
                <a:gd name="T7" fmla="*/ 36 h 49"/>
                <a:gd name="T8" fmla="*/ 5 w 51"/>
                <a:gd name="T9" fmla="*/ 42 h 49"/>
                <a:gd name="T10" fmla="*/ 7 w 51"/>
                <a:gd name="T11" fmla="*/ 42 h 49"/>
                <a:gd name="T12" fmla="*/ 10 w 51"/>
                <a:gd name="T13" fmla="*/ 45 h 49"/>
                <a:gd name="T14" fmla="*/ 13 w 51"/>
                <a:gd name="T15" fmla="*/ 47 h 49"/>
                <a:gd name="T16" fmla="*/ 19 w 51"/>
                <a:gd name="T17" fmla="*/ 49 h 49"/>
                <a:gd name="T18" fmla="*/ 26 w 51"/>
                <a:gd name="T19" fmla="*/ 49 h 49"/>
                <a:gd name="T20" fmla="*/ 27 w 51"/>
                <a:gd name="T21" fmla="*/ 49 h 49"/>
                <a:gd name="T22" fmla="*/ 31 w 51"/>
                <a:gd name="T23" fmla="*/ 49 h 49"/>
                <a:gd name="T24" fmla="*/ 37 w 51"/>
                <a:gd name="T25" fmla="*/ 47 h 49"/>
                <a:gd name="T26" fmla="*/ 42 w 51"/>
                <a:gd name="T27" fmla="*/ 44 h 49"/>
                <a:gd name="T28" fmla="*/ 43 w 51"/>
                <a:gd name="T29" fmla="*/ 42 h 49"/>
                <a:gd name="T30" fmla="*/ 47 w 51"/>
                <a:gd name="T31" fmla="*/ 39 h 49"/>
                <a:gd name="T32" fmla="*/ 50 w 51"/>
                <a:gd name="T33" fmla="*/ 33 h 49"/>
                <a:gd name="T34" fmla="*/ 50 w 51"/>
                <a:gd name="T35" fmla="*/ 27 h 49"/>
                <a:gd name="T36" fmla="*/ 51 w 51"/>
                <a:gd name="T37" fmla="*/ 25 h 49"/>
                <a:gd name="T38" fmla="*/ 50 w 51"/>
                <a:gd name="T39" fmla="*/ 20 h 49"/>
                <a:gd name="T40" fmla="*/ 50 w 51"/>
                <a:gd name="T41" fmla="*/ 17 h 49"/>
                <a:gd name="T42" fmla="*/ 47 w 51"/>
                <a:gd name="T43" fmla="*/ 13 h 49"/>
                <a:gd name="T44" fmla="*/ 43 w 51"/>
                <a:gd name="T45" fmla="*/ 8 h 49"/>
                <a:gd name="T46" fmla="*/ 39 w 51"/>
                <a:gd name="T47" fmla="*/ 5 h 49"/>
                <a:gd name="T48" fmla="*/ 32 w 51"/>
                <a:gd name="T49" fmla="*/ 2 h 49"/>
                <a:gd name="T50" fmla="*/ 26 w 51"/>
                <a:gd name="T51" fmla="*/ 2 h 49"/>
                <a:gd name="T52" fmla="*/ 26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10 w 51"/>
                <a:gd name="T59" fmla="*/ 5 h 49"/>
                <a:gd name="T60" fmla="*/ 7 w 51"/>
                <a:gd name="T61" fmla="*/ 8 h 49"/>
                <a:gd name="T62" fmla="*/ 5 w 51"/>
                <a:gd name="T63" fmla="*/ 9 h 49"/>
                <a:gd name="T64" fmla="*/ 3 w 51"/>
                <a:gd name="T65" fmla="*/ 13 h 49"/>
                <a:gd name="T66" fmla="*/ 0 w 51"/>
                <a:gd name="T67" fmla="*/ 17 h 49"/>
                <a:gd name="T68" fmla="*/ 0 w 51"/>
                <a:gd name="T69" fmla="*/ 24 h 49"/>
                <a:gd name="T70" fmla="*/ 0 w 51"/>
                <a:gd name="T71" fmla="*/ 24 h 49"/>
                <a:gd name="T72" fmla="*/ 0 w 51"/>
                <a:gd name="T73" fmla="*/ 24 h 49"/>
                <a:gd name="T74" fmla="*/ 0 w 51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4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7" y="47"/>
                  </a:lnTo>
                  <a:lnTo>
                    <a:pt x="42" y="44"/>
                  </a:lnTo>
                  <a:lnTo>
                    <a:pt x="43" y="42"/>
                  </a:lnTo>
                  <a:lnTo>
                    <a:pt x="47" y="39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51" y="25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47" y="13"/>
                  </a:lnTo>
                  <a:lnTo>
                    <a:pt x="43" y="8"/>
                  </a:lnTo>
                  <a:lnTo>
                    <a:pt x="39" y="5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7" y="8"/>
                  </a:lnTo>
                  <a:lnTo>
                    <a:pt x="5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8" name="Freeform 372"/>
            <p:cNvSpPr>
              <a:spLocks/>
            </p:cNvSpPr>
            <p:nvPr/>
          </p:nvSpPr>
          <p:spPr bwMode="auto">
            <a:xfrm>
              <a:off x="2385993" y="4050697"/>
              <a:ext cx="29658" cy="28723"/>
            </a:xfrm>
            <a:custGeom>
              <a:avLst/>
              <a:gdLst>
                <a:gd name="T0" fmla="*/ 0 w 64"/>
                <a:gd name="T1" fmla="*/ 32 h 63"/>
                <a:gd name="T2" fmla="*/ 0 w 64"/>
                <a:gd name="T3" fmla="*/ 33 h 63"/>
                <a:gd name="T4" fmla="*/ 0 w 64"/>
                <a:gd name="T5" fmla="*/ 36 h 63"/>
                <a:gd name="T6" fmla="*/ 0 w 64"/>
                <a:gd name="T7" fmla="*/ 41 h 63"/>
                <a:gd name="T8" fmla="*/ 1 w 64"/>
                <a:gd name="T9" fmla="*/ 47 h 63"/>
                <a:gd name="T10" fmla="*/ 3 w 64"/>
                <a:gd name="T11" fmla="*/ 47 h 63"/>
                <a:gd name="T12" fmla="*/ 5 w 64"/>
                <a:gd name="T13" fmla="*/ 52 h 63"/>
                <a:gd name="T14" fmla="*/ 8 w 64"/>
                <a:gd name="T15" fmla="*/ 57 h 63"/>
                <a:gd name="T16" fmla="*/ 13 w 64"/>
                <a:gd name="T17" fmla="*/ 60 h 63"/>
                <a:gd name="T18" fmla="*/ 14 w 64"/>
                <a:gd name="T19" fmla="*/ 60 h 63"/>
                <a:gd name="T20" fmla="*/ 17 w 64"/>
                <a:gd name="T21" fmla="*/ 62 h 63"/>
                <a:gd name="T22" fmla="*/ 24 w 64"/>
                <a:gd name="T23" fmla="*/ 63 h 63"/>
                <a:gd name="T24" fmla="*/ 30 w 64"/>
                <a:gd name="T25" fmla="*/ 63 h 63"/>
                <a:gd name="T26" fmla="*/ 32 w 64"/>
                <a:gd name="T27" fmla="*/ 63 h 63"/>
                <a:gd name="T28" fmla="*/ 33 w 64"/>
                <a:gd name="T29" fmla="*/ 63 h 63"/>
                <a:gd name="T30" fmla="*/ 37 w 64"/>
                <a:gd name="T31" fmla="*/ 63 h 63"/>
                <a:gd name="T32" fmla="*/ 45 w 64"/>
                <a:gd name="T33" fmla="*/ 62 h 63"/>
                <a:gd name="T34" fmla="*/ 51 w 64"/>
                <a:gd name="T35" fmla="*/ 57 h 63"/>
                <a:gd name="T36" fmla="*/ 54 w 64"/>
                <a:gd name="T37" fmla="*/ 55 h 63"/>
                <a:gd name="T38" fmla="*/ 57 w 64"/>
                <a:gd name="T39" fmla="*/ 51 h 63"/>
                <a:gd name="T40" fmla="*/ 59 w 64"/>
                <a:gd name="T41" fmla="*/ 47 h 63"/>
                <a:gd name="T42" fmla="*/ 62 w 64"/>
                <a:gd name="T43" fmla="*/ 40 h 63"/>
                <a:gd name="T44" fmla="*/ 64 w 64"/>
                <a:gd name="T45" fmla="*/ 32 h 63"/>
                <a:gd name="T46" fmla="*/ 62 w 64"/>
                <a:gd name="T47" fmla="*/ 27 h 63"/>
                <a:gd name="T48" fmla="*/ 61 w 64"/>
                <a:gd name="T49" fmla="*/ 22 h 63"/>
                <a:gd name="T50" fmla="*/ 57 w 64"/>
                <a:gd name="T51" fmla="*/ 16 h 63"/>
                <a:gd name="T52" fmla="*/ 54 w 64"/>
                <a:gd name="T53" fmla="*/ 10 h 63"/>
                <a:gd name="T54" fmla="*/ 48 w 64"/>
                <a:gd name="T55" fmla="*/ 7 h 63"/>
                <a:gd name="T56" fmla="*/ 45 w 64"/>
                <a:gd name="T57" fmla="*/ 5 h 63"/>
                <a:gd name="T58" fmla="*/ 37 w 64"/>
                <a:gd name="T59" fmla="*/ 2 h 63"/>
                <a:gd name="T60" fmla="*/ 30 w 64"/>
                <a:gd name="T61" fmla="*/ 0 h 63"/>
                <a:gd name="T62" fmla="*/ 24 w 64"/>
                <a:gd name="T63" fmla="*/ 2 h 63"/>
                <a:gd name="T64" fmla="*/ 19 w 64"/>
                <a:gd name="T65" fmla="*/ 3 h 63"/>
                <a:gd name="T66" fmla="*/ 13 w 64"/>
                <a:gd name="T67" fmla="*/ 7 h 63"/>
                <a:gd name="T68" fmla="*/ 8 w 64"/>
                <a:gd name="T69" fmla="*/ 10 h 63"/>
                <a:gd name="T70" fmla="*/ 6 w 64"/>
                <a:gd name="T71" fmla="*/ 13 h 63"/>
                <a:gd name="T72" fmla="*/ 3 w 64"/>
                <a:gd name="T73" fmla="*/ 16 h 63"/>
                <a:gd name="T74" fmla="*/ 0 w 64"/>
                <a:gd name="T75" fmla="*/ 22 h 63"/>
                <a:gd name="T76" fmla="*/ 0 w 64"/>
                <a:gd name="T77" fmla="*/ 30 h 63"/>
                <a:gd name="T78" fmla="*/ 0 w 64"/>
                <a:gd name="T79" fmla="*/ 32 h 63"/>
                <a:gd name="T80" fmla="*/ 0 w 64"/>
                <a:gd name="T81" fmla="*/ 32 h 63"/>
                <a:gd name="T82" fmla="*/ 0 w 64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24" y="63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7" y="63"/>
                  </a:lnTo>
                  <a:lnTo>
                    <a:pt x="45" y="62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1"/>
                  </a:lnTo>
                  <a:lnTo>
                    <a:pt x="59" y="47"/>
                  </a:lnTo>
                  <a:lnTo>
                    <a:pt x="62" y="40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1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9" name="Freeform 373"/>
            <p:cNvSpPr>
              <a:spLocks noEditPoints="1"/>
            </p:cNvSpPr>
            <p:nvPr/>
          </p:nvSpPr>
          <p:spPr bwMode="auto">
            <a:xfrm>
              <a:off x="2441602" y="4013636"/>
              <a:ext cx="48194" cy="73196"/>
            </a:xfrm>
            <a:custGeom>
              <a:avLst/>
              <a:gdLst>
                <a:gd name="T0" fmla="*/ 24 w 103"/>
                <a:gd name="T1" fmla="*/ 71 h 159"/>
                <a:gd name="T2" fmla="*/ 12 w 103"/>
                <a:gd name="T3" fmla="*/ 60 h 159"/>
                <a:gd name="T4" fmla="*/ 6 w 103"/>
                <a:gd name="T5" fmla="*/ 47 h 159"/>
                <a:gd name="T6" fmla="*/ 6 w 103"/>
                <a:gd name="T7" fmla="*/ 33 h 159"/>
                <a:gd name="T8" fmla="*/ 19 w 103"/>
                <a:gd name="T9" fmla="*/ 13 h 159"/>
                <a:gd name="T10" fmla="*/ 35 w 103"/>
                <a:gd name="T11" fmla="*/ 3 h 159"/>
                <a:gd name="T12" fmla="*/ 60 w 103"/>
                <a:gd name="T13" fmla="*/ 2 h 159"/>
                <a:gd name="T14" fmla="*/ 84 w 103"/>
                <a:gd name="T15" fmla="*/ 13 h 159"/>
                <a:gd name="T16" fmla="*/ 94 w 103"/>
                <a:gd name="T17" fmla="*/ 29 h 159"/>
                <a:gd name="T18" fmla="*/ 95 w 103"/>
                <a:gd name="T19" fmla="*/ 47 h 159"/>
                <a:gd name="T20" fmla="*/ 91 w 103"/>
                <a:gd name="T21" fmla="*/ 60 h 159"/>
                <a:gd name="T22" fmla="*/ 83 w 103"/>
                <a:gd name="T23" fmla="*/ 69 h 159"/>
                <a:gd name="T24" fmla="*/ 81 w 103"/>
                <a:gd name="T25" fmla="*/ 76 h 159"/>
                <a:gd name="T26" fmla="*/ 95 w 103"/>
                <a:gd name="T27" fmla="*/ 88 h 159"/>
                <a:gd name="T28" fmla="*/ 102 w 103"/>
                <a:gd name="T29" fmla="*/ 105 h 159"/>
                <a:gd name="T30" fmla="*/ 102 w 103"/>
                <a:gd name="T31" fmla="*/ 123 h 159"/>
                <a:gd name="T32" fmla="*/ 89 w 103"/>
                <a:gd name="T33" fmla="*/ 146 h 159"/>
                <a:gd name="T34" fmla="*/ 68 w 103"/>
                <a:gd name="T35" fmla="*/ 157 h 159"/>
                <a:gd name="T36" fmla="*/ 47 w 103"/>
                <a:gd name="T37" fmla="*/ 159 h 159"/>
                <a:gd name="T38" fmla="*/ 16 w 103"/>
                <a:gd name="T39" fmla="*/ 149 h 159"/>
                <a:gd name="T40" fmla="*/ 8 w 103"/>
                <a:gd name="T41" fmla="*/ 140 h 159"/>
                <a:gd name="T42" fmla="*/ 0 w 103"/>
                <a:gd name="T43" fmla="*/ 112 h 159"/>
                <a:gd name="T44" fmla="*/ 1 w 103"/>
                <a:gd name="T45" fmla="*/ 96 h 159"/>
                <a:gd name="T46" fmla="*/ 11 w 103"/>
                <a:gd name="T47" fmla="*/ 82 h 159"/>
                <a:gd name="T48" fmla="*/ 30 w 103"/>
                <a:gd name="T49" fmla="*/ 72 h 159"/>
                <a:gd name="T50" fmla="*/ 27 w 103"/>
                <a:gd name="T51" fmla="*/ 40 h 159"/>
                <a:gd name="T52" fmla="*/ 28 w 103"/>
                <a:gd name="T53" fmla="*/ 52 h 159"/>
                <a:gd name="T54" fmla="*/ 36 w 103"/>
                <a:gd name="T55" fmla="*/ 61 h 159"/>
                <a:gd name="T56" fmla="*/ 52 w 103"/>
                <a:gd name="T57" fmla="*/ 65 h 159"/>
                <a:gd name="T58" fmla="*/ 63 w 103"/>
                <a:gd name="T59" fmla="*/ 63 h 159"/>
                <a:gd name="T60" fmla="*/ 73 w 103"/>
                <a:gd name="T61" fmla="*/ 55 h 159"/>
                <a:gd name="T62" fmla="*/ 78 w 103"/>
                <a:gd name="T63" fmla="*/ 41 h 159"/>
                <a:gd name="T64" fmla="*/ 73 w 103"/>
                <a:gd name="T65" fmla="*/ 29 h 159"/>
                <a:gd name="T66" fmla="*/ 59 w 103"/>
                <a:gd name="T67" fmla="*/ 18 h 159"/>
                <a:gd name="T68" fmla="*/ 46 w 103"/>
                <a:gd name="T69" fmla="*/ 18 h 159"/>
                <a:gd name="T70" fmla="*/ 33 w 103"/>
                <a:gd name="T71" fmla="*/ 24 h 159"/>
                <a:gd name="T72" fmla="*/ 27 w 103"/>
                <a:gd name="T73" fmla="*/ 33 h 159"/>
                <a:gd name="T74" fmla="*/ 27 w 103"/>
                <a:gd name="T75" fmla="*/ 40 h 159"/>
                <a:gd name="T76" fmla="*/ 20 w 103"/>
                <a:gd name="T77" fmla="*/ 113 h 159"/>
                <a:gd name="T78" fmla="*/ 22 w 103"/>
                <a:gd name="T79" fmla="*/ 127 h 159"/>
                <a:gd name="T80" fmla="*/ 28 w 103"/>
                <a:gd name="T81" fmla="*/ 137 h 159"/>
                <a:gd name="T82" fmla="*/ 38 w 103"/>
                <a:gd name="T83" fmla="*/ 142 h 159"/>
                <a:gd name="T84" fmla="*/ 52 w 103"/>
                <a:gd name="T85" fmla="*/ 143 h 159"/>
                <a:gd name="T86" fmla="*/ 65 w 103"/>
                <a:gd name="T87" fmla="*/ 142 h 159"/>
                <a:gd name="T88" fmla="*/ 78 w 103"/>
                <a:gd name="T89" fmla="*/ 131 h 159"/>
                <a:gd name="T90" fmla="*/ 84 w 103"/>
                <a:gd name="T91" fmla="*/ 112 h 159"/>
                <a:gd name="T92" fmla="*/ 78 w 103"/>
                <a:gd name="T93" fmla="*/ 96 h 159"/>
                <a:gd name="T94" fmla="*/ 65 w 103"/>
                <a:gd name="T95" fmla="*/ 85 h 159"/>
                <a:gd name="T96" fmla="*/ 44 w 103"/>
                <a:gd name="T97" fmla="*/ 82 h 159"/>
                <a:gd name="T98" fmla="*/ 28 w 103"/>
                <a:gd name="T99" fmla="*/ 90 h 159"/>
                <a:gd name="T100" fmla="*/ 20 w 103"/>
                <a:gd name="T101" fmla="*/ 102 h 159"/>
                <a:gd name="T102" fmla="*/ 20 w 103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60" y="2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5" y="40"/>
                  </a:lnTo>
                  <a:lnTo>
                    <a:pt x="97" y="41"/>
                  </a:lnTo>
                  <a:lnTo>
                    <a:pt x="95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7" y="65"/>
                  </a:lnTo>
                  <a:lnTo>
                    <a:pt x="83" y="69"/>
                  </a:lnTo>
                  <a:lnTo>
                    <a:pt x="76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7" y="80"/>
                  </a:lnTo>
                  <a:lnTo>
                    <a:pt x="94" y="87"/>
                  </a:lnTo>
                  <a:lnTo>
                    <a:pt x="95" y="88"/>
                  </a:lnTo>
                  <a:lnTo>
                    <a:pt x="99" y="94"/>
                  </a:lnTo>
                  <a:lnTo>
                    <a:pt x="100" y="98"/>
                  </a:lnTo>
                  <a:lnTo>
                    <a:pt x="102" y="105"/>
                  </a:lnTo>
                  <a:lnTo>
                    <a:pt x="103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8" y="157"/>
                  </a:lnTo>
                  <a:lnTo>
                    <a:pt x="55" y="159"/>
                  </a:lnTo>
                  <a:lnTo>
                    <a:pt x="52" y="159"/>
                  </a:lnTo>
                  <a:lnTo>
                    <a:pt x="47" y="159"/>
                  </a:lnTo>
                  <a:lnTo>
                    <a:pt x="39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40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8" y="52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6" y="61"/>
                  </a:lnTo>
                  <a:lnTo>
                    <a:pt x="39" y="63"/>
                  </a:lnTo>
                  <a:lnTo>
                    <a:pt x="46" y="65"/>
                  </a:lnTo>
                  <a:lnTo>
                    <a:pt x="52" y="65"/>
                  </a:lnTo>
                  <a:lnTo>
                    <a:pt x="54" y="65"/>
                  </a:lnTo>
                  <a:lnTo>
                    <a:pt x="57" y="65"/>
                  </a:lnTo>
                  <a:lnTo>
                    <a:pt x="63" y="63"/>
                  </a:lnTo>
                  <a:lnTo>
                    <a:pt x="68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6" y="49"/>
                  </a:lnTo>
                  <a:lnTo>
                    <a:pt x="76" y="43"/>
                  </a:lnTo>
                  <a:lnTo>
                    <a:pt x="78" y="41"/>
                  </a:lnTo>
                  <a:lnTo>
                    <a:pt x="76" y="36"/>
                  </a:lnTo>
                  <a:lnTo>
                    <a:pt x="76" y="33"/>
                  </a:lnTo>
                  <a:lnTo>
                    <a:pt x="73" y="29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9" y="18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46" y="18"/>
                  </a:lnTo>
                  <a:lnTo>
                    <a:pt x="43" y="18"/>
                  </a:lnTo>
                  <a:lnTo>
                    <a:pt x="36" y="21"/>
                  </a:lnTo>
                  <a:lnTo>
                    <a:pt x="33" y="24"/>
                  </a:lnTo>
                  <a:lnTo>
                    <a:pt x="31" y="25"/>
                  </a:lnTo>
                  <a:lnTo>
                    <a:pt x="30" y="29"/>
                  </a:lnTo>
                  <a:lnTo>
                    <a:pt x="27" y="3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close/>
                  <a:moveTo>
                    <a:pt x="20" y="112"/>
                  </a:moveTo>
                  <a:lnTo>
                    <a:pt x="20" y="113"/>
                  </a:lnTo>
                  <a:lnTo>
                    <a:pt x="20" y="116"/>
                  </a:lnTo>
                  <a:lnTo>
                    <a:pt x="20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5" y="132"/>
                  </a:lnTo>
                  <a:lnTo>
                    <a:pt x="28" y="137"/>
                  </a:lnTo>
                  <a:lnTo>
                    <a:pt x="33" y="140"/>
                  </a:lnTo>
                  <a:lnTo>
                    <a:pt x="35" y="140"/>
                  </a:lnTo>
                  <a:lnTo>
                    <a:pt x="38" y="142"/>
                  </a:lnTo>
                  <a:lnTo>
                    <a:pt x="44" y="143"/>
                  </a:lnTo>
                  <a:lnTo>
                    <a:pt x="51" y="143"/>
                  </a:lnTo>
                  <a:lnTo>
                    <a:pt x="52" y="143"/>
                  </a:lnTo>
                  <a:lnTo>
                    <a:pt x="54" y="143"/>
                  </a:lnTo>
                  <a:lnTo>
                    <a:pt x="57" y="143"/>
                  </a:lnTo>
                  <a:lnTo>
                    <a:pt x="65" y="142"/>
                  </a:lnTo>
                  <a:lnTo>
                    <a:pt x="71" y="137"/>
                  </a:lnTo>
                  <a:lnTo>
                    <a:pt x="75" y="135"/>
                  </a:lnTo>
                  <a:lnTo>
                    <a:pt x="78" y="131"/>
                  </a:lnTo>
                  <a:lnTo>
                    <a:pt x="79" y="127"/>
                  </a:lnTo>
                  <a:lnTo>
                    <a:pt x="83" y="120"/>
                  </a:lnTo>
                  <a:lnTo>
                    <a:pt x="84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8" y="87"/>
                  </a:lnTo>
                  <a:lnTo>
                    <a:pt x="65" y="85"/>
                  </a:lnTo>
                  <a:lnTo>
                    <a:pt x="57" y="82"/>
                  </a:lnTo>
                  <a:lnTo>
                    <a:pt x="51" y="80"/>
                  </a:lnTo>
                  <a:lnTo>
                    <a:pt x="44" y="82"/>
                  </a:lnTo>
                  <a:lnTo>
                    <a:pt x="39" y="83"/>
                  </a:lnTo>
                  <a:lnTo>
                    <a:pt x="33" y="87"/>
                  </a:lnTo>
                  <a:lnTo>
                    <a:pt x="28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0" y="102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20" name="Freeform 374"/>
            <p:cNvSpPr>
              <a:spLocks/>
            </p:cNvSpPr>
            <p:nvPr/>
          </p:nvSpPr>
          <p:spPr bwMode="auto">
            <a:xfrm>
              <a:off x="2441602" y="4013636"/>
              <a:ext cx="48194" cy="73196"/>
            </a:xfrm>
            <a:custGeom>
              <a:avLst/>
              <a:gdLst>
                <a:gd name="T0" fmla="*/ 27 w 103"/>
                <a:gd name="T1" fmla="*/ 72 h 159"/>
                <a:gd name="T2" fmla="*/ 17 w 103"/>
                <a:gd name="T3" fmla="*/ 66 h 159"/>
                <a:gd name="T4" fmla="*/ 12 w 103"/>
                <a:gd name="T5" fmla="*/ 60 h 159"/>
                <a:gd name="T6" fmla="*/ 8 w 103"/>
                <a:gd name="T7" fmla="*/ 54 h 159"/>
                <a:gd name="T8" fmla="*/ 6 w 103"/>
                <a:gd name="T9" fmla="*/ 41 h 159"/>
                <a:gd name="T10" fmla="*/ 6 w 103"/>
                <a:gd name="T11" fmla="*/ 33 h 159"/>
                <a:gd name="T12" fmla="*/ 16 w 103"/>
                <a:gd name="T13" fmla="*/ 16 h 159"/>
                <a:gd name="T14" fmla="*/ 20 w 103"/>
                <a:gd name="T15" fmla="*/ 11 h 159"/>
                <a:gd name="T16" fmla="*/ 35 w 103"/>
                <a:gd name="T17" fmla="*/ 3 h 159"/>
                <a:gd name="T18" fmla="*/ 51 w 103"/>
                <a:gd name="T19" fmla="*/ 0 h 159"/>
                <a:gd name="T20" fmla="*/ 65 w 103"/>
                <a:gd name="T21" fmla="*/ 3 h 159"/>
                <a:gd name="T22" fmla="*/ 84 w 103"/>
                <a:gd name="T23" fmla="*/ 13 h 159"/>
                <a:gd name="T24" fmla="*/ 89 w 103"/>
                <a:gd name="T25" fmla="*/ 19 h 159"/>
                <a:gd name="T26" fmla="*/ 95 w 103"/>
                <a:gd name="T27" fmla="*/ 40 h 159"/>
                <a:gd name="T28" fmla="*/ 95 w 103"/>
                <a:gd name="T29" fmla="*/ 47 h 159"/>
                <a:gd name="T30" fmla="*/ 91 w 103"/>
                <a:gd name="T31" fmla="*/ 60 h 159"/>
                <a:gd name="T32" fmla="*/ 89 w 103"/>
                <a:gd name="T33" fmla="*/ 61 h 159"/>
                <a:gd name="T34" fmla="*/ 83 w 103"/>
                <a:gd name="T35" fmla="*/ 69 h 159"/>
                <a:gd name="T36" fmla="*/ 75 w 103"/>
                <a:gd name="T37" fmla="*/ 72 h 159"/>
                <a:gd name="T38" fmla="*/ 87 w 103"/>
                <a:gd name="T39" fmla="*/ 80 h 159"/>
                <a:gd name="T40" fmla="*/ 95 w 103"/>
                <a:gd name="T41" fmla="*/ 88 h 159"/>
                <a:gd name="T42" fmla="*/ 100 w 103"/>
                <a:gd name="T43" fmla="*/ 98 h 159"/>
                <a:gd name="T44" fmla="*/ 103 w 103"/>
                <a:gd name="T45" fmla="*/ 112 h 159"/>
                <a:gd name="T46" fmla="*/ 102 w 103"/>
                <a:gd name="T47" fmla="*/ 123 h 159"/>
                <a:gd name="T48" fmla="*/ 91 w 103"/>
                <a:gd name="T49" fmla="*/ 145 h 159"/>
                <a:gd name="T50" fmla="*/ 86 w 103"/>
                <a:gd name="T51" fmla="*/ 149 h 159"/>
                <a:gd name="T52" fmla="*/ 68 w 103"/>
                <a:gd name="T53" fmla="*/ 157 h 159"/>
                <a:gd name="T54" fmla="*/ 52 w 103"/>
                <a:gd name="T55" fmla="*/ 159 h 159"/>
                <a:gd name="T56" fmla="*/ 39 w 103"/>
                <a:gd name="T57" fmla="*/ 159 h 159"/>
                <a:gd name="T58" fmla="*/ 16 w 103"/>
                <a:gd name="T59" fmla="*/ 149 h 159"/>
                <a:gd name="T60" fmla="*/ 11 w 103"/>
                <a:gd name="T61" fmla="*/ 145 h 159"/>
                <a:gd name="T62" fmla="*/ 1 w 103"/>
                <a:gd name="T63" fmla="*/ 129 h 159"/>
                <a:gd name="T64" fmla="*/ 0 w 103"/>
                <a:gd name="T65" fmla="*/ 112 h 159"/>
                <a:gd name="T66" fmla="*/ 0 w 103"/>
                <a:gd name="T67" fmla="*/ 105 h 159"/>
                <a:gd name="T68" fmla="*/ 6 w 103"/>
                <a:gd name="T69" fmla="*/ 90 h 159"/>
                <a:gd name="T70" fmla="*/ 11 w 103"/>
                <a:gd name="T71" fmla="*/ 82 h 159"/>
                <a:gd name="T72" fmla="*/ 22 w 103"/>
                <a:gd name="T73" fmla="*/ 76 h 159"/>
                <a:gd name="T74" fmla="*/ 30 w 103"/>
                <a:gd name="T7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7" y="66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9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5" y="8"/>
                  </a:lnTo>
                  <a:lnTo>
                    <a:pt x="35" y="3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60" y="2"/>
                  </a:lnTo>
                  <a:lnTo>
                    <a:pt x="65" y="3"/>
                  </a:lnTo>
                  <a:lnTo>
                    <a:pt x="76" y="8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9"/>
                  </a:lnTo>
                  <a:lnTo>
                    <a:pt x="95" y="40"/>
                  </a:lnTo>
                  <a:lnTo>
                    <a:pt x="97" y="41"/>
                  </a:lnTo>
                  <a:lnTo>
                    <a:pt x="95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7" y="65"/>
                  </a:lnTo>
                  <a:lnTo>
                    <a:pt x="83" y="69"/>
                  </a:lnTo>
                  <a:lnTo>
                    <a:pt x="76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7" y="80"/>
                  </a:lnTo>
                  <a:lnTo>
                    <a:pt x="94" y="87"/>
                  </a:lnTo>
                  <a:lnTo>
                    <a:pt x="95" y="88"/>
                  </a:lnTo>
                  <a:lnTo>
                    <a:pt x="99" y="94"/>
                  </a:lnTo>
                  <a:lnTo>
                    <a:pt x="100" y="98"/>
                  </a:lnTo>
                  <a:lnTo>
                    <a:pt x="102" y="105"/>
                  </a:lnTo>
                  <a:lnTo>
                    <a:pt x="103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3"/>
                  </a:lnTo>
                  <a:lnTo>
                    <a:pt x="68" y="157"/>
                  </a:lnTo>
                  <a:lnTo>
                    <a:pt x="55" y="159"/>
                  </a:lnTo>
                  <a:lnTo>
                    <a:pt x="52" y="159"/>
                  </a:lnTo>
                  <a:lnTo>
                    <a:pt x="47" y="159"/>
                  </a:lnTo>
                  <a:lnTo>
                    <a:pt x="39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21" name="Freeform 375"/>
            <p:cNvSpPr>
              <a:spLocks/>
            </p:cNvSpPr>
            <p:nvPr/>
          </p:nvSpPr>
          <p:spPr bwMode="auto">
            <a:xfrm>
              <a:off x="2453651" y="4020122"/>
              <a:ext cx="24097" cy="23163"/>
            </a:xfrm>
            <a:custGeom>
              <a:avLst/>
              <a:gdLst>
                <a:gd name="T0" fmla="*/ 0 w 51"/>
                <a:gd name="T1" fmla="*/ 24 h 49"/>
                <a:gd name="T2" fmla="*/ 0 w 51"/>
                <a:gd name="T3" fmla="*/ 27 h 49"/>
                <a:gd name="T4" fmla="*/ 0 w 51"/>
                <a:gd name="T5" fmla="*/ 30 h 49"/>
                <a:gd name="T6" fmla="*/ 1 w 51"/>
                <a:gd name="T7" fmla="*/ 36 h 49"/>
                <a:gd name="T8" fmla="*/ 4 w 51"/>
                <a:gd name="T9" fmla="*/ 42 h 49"/>
                <a:gd name="T10" fmla="*/ 6 w 51"/>
                <a:gd name="T11" fmla="*/ 42 h 49"/>
                <a:gd name="T12" fmla="*/ 9 w 51"/>
                <a:gd name="T13" fmla="*/ 45 h 49"/>
                <a:gd name="T14" fmla="*/ 12 w 51"/>
                <a:gd name="T15" fmla="*/ 47 h 49"/>
                <a:gd name="T16" fmla="*/ 19 w 51"/>
                <a:gd name="T17" fmla="*/ 49 h 49"/>
                <a:gd name="T18" fmla="*/ 25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6 w 51"/>
                <a:gd name="T25" fmla="*/ 47 h 49"/>
                <a:gd name="T26" fmla="*/ 41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49 w 51"/>
                <a:gd name="T33" fmla="*/ 33 h 49"/>
                <a:gd name="T34" fmla="*/ 49 w 51"/>
                <a:gd name="T35" fmla="*/ 27 h 49"/>
                <a:gd name="T36" fmla="*/ 51 w 51"/>
                <a:gd name="T37" fmla="*/ 25 h 49"/>
                <a:gd name="T38" fmla="*/ 49 w 51"/>
                <a:gd name="T39" fmla="*/ 20 h 49"/>
                <a:gd name="T40" fmla="*/ 49 w 51"/>
                <a:gd name="T41" fmla="*/ 17 h 49"/>
                <a:gd name="T42" fmla="*/ 46 w 51"/>
                <a:gd name="T43" fmla="*/ 13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2 h 49"/>
                <a:gd name="T50" fmla="*/ 25 w 51"/>
                <a:gd name="T51" fmla="*/ 2 h 49"/>
                <a:gd name="T52" fmla="*/ 25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9 w 51"/>
                <a:gd name="T59" fmla="*/ 5 h 49"/>
                <a:gd name="T60" fmla="*/ 6 w 51"/>
                <a:gd name="T61" fmla="*/ 8 h 49"/>
                <a:gd name="T62" fmla="*/ 4 w 51"/>
                <a:gd name="T63" fmla="*/ 9 h 49"/>
                <a:gd name="T64" fmla="*/ 3 w 51"/>
                <a:gd name="T65" fmla="*/ 13 h 49"/>
                <a:gd name="T66" fmla="*/ 0 w 51"/>
                <a:gd name="T67" fmla="*/ 17 h 49"/>
                <a:gd name="T68" fmla="*/ 0 w 51"/>
                <a:gd name="T69" fmla="*/ 24 h 49"/>
                <a:gd name="T70" fmla="*/ 0 w 51"/>
                <a:gd name="T71" fmla="*/ 24 h 49"/>
                <a:gd name="T72" fmla="*/ 0 w 51"/>
                <a:gd name="T73" fmla="*/ 24 h 49"/>
                <a:gd name="T74" fmla="*/ 0 w 51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4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9" y="45"/>
                  </a:lnTo>
                  <a:lnTo>
                    <a:pt x="12" y="47"/>
                  </a:lnTo>
                  <a:lnTo>
                    <a:pt x="19" y="49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6" y="47"/>
                  </a:lnTo>
                  <a:lnTo>
                    <a:pt x="41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49" y="33"/>
                  </a:lnTo>
                  <a:lnTo>
                    <a:pt x="49" y="27"/>
                  </a:lnTo>
                  <a:lnTo>
                    <a:pt x="51" y="25"/>
                  </a:lnTo>
                  <a:lnTo>
                    <a:pt x="49" y="20"/>
                  </a:lnTo>
                  <a:lnTo>
                    <a:pt x="49" y="17"/>
                  </a:lnTo>
                  <a:lnTo>
                    <a:pt x="46" y="13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22" name="Freeform 376"/>
            <p:cNvSpPr>
              <a:spLocks/>
            </p:cNvSpPr>
            <p:nvPr/>
          </p:nvSpPr>
          <p:spPr bwMode="auto">
            <a:xfrm>
              <a:off x="2450871" y="4050697"/>
              <a:ext cx="29658" cy="28723"/>
            </a:xfrm>
            <a:custGeom>
              <a:avLst/>
              <a:gdLst>
                <a:gd name="T0" fmla="*/ 0 w 64"/>
                <a:gd name="T1" fmla="*/ 32 h 63"/>
                <a:gd name="T2" fmla="*/ 0 w 64"/>
                <a:gd name="T3" fmla="*/ 33 h 63"/>
                <a:gd name="T4" fmla="*/ 0 w 64"/>
                <a:gd name="T5" fmla="*/ 36 h 63"/>
                <a:gd name="T6" fmla="*/ 0 w 64"/>
                <a:gd name="T7" fmla="*/ 41 h 63"/>
                <a:gd name="T8" fmla="*/ 2 w 64"/>
                <a:gd name="T9" fmla="*/ 47 h 63"/>
                <a:gd name="T10" fmla="*/ 4 w 64"/>
                <a:gd name="T11" fmla="*/ 47 h 63"/>
                <a:gd name="T12" fmla="*/ 5 w 64"/>
                <a:gd name="T13" fmla="*/ 52 h 63"/>
                <a:gd name="T14" fmla="*/ 8 w 64"/>
                <a:gd name="T15" fmla="*/ 57 h 63"/>
                <a:gd name="T16" fmla="*/ 13 w 64"/>
                <a:gd name="T17" fmla="*/ 60 h 63"/>
                <a:gd name="T18" fmla="*/ 15 w 64"/>
                <a:gd name="T19" fmla="*/ 60 h 63"/>
                <a:gd name="T20" fmla="*/ 18 w 64"/>
                <a:gd name="T21" fmla="*/ 62 h 63"/>
                <a:gd name="T22" fmla="*/ 24 w 64"/>
                <a:gd name="T23" fmla="*/ 63 h 63"/>
                <a:gd name="T24" fmla="*/ 31 w 64"/>
                <a:gd name="T25" fmla="*/ 63 h 63"/>
                <a:gd name="T26" fmla="*/ 32 w 64"/>
                <a:gd name="T27" fmla="*/ 63 h 63"/>
                <a:gd name="T28" fmla="*/ 34 w 64"/>
                <a:gd name="T29" fmla="*/ 63 h 63"/>
                <a:gd name="T30" fmla="*/ 37 w 64"/>
                <a:gd name="T31" fmla="*/ 63 h 63"/>
                <a:gd name="T32" fmla="*/ 45 w 64"/>
                <a:gd name="T33" fmla="*/ 62 h 63"/>
                <a:gd name="T34" fmla="*/ 51 w 64"/>
                <a:gd name="T35" fmla="*/ 57 h 63"/>
                <a:gd name="T36" fmla="*/ 55 w 64"/>
                <a:gd name="T37" fmla="*/ 55 h 63"/>
                <a:gd name="T38" fmla="*/ 58 w 64"/>
                <a:gd name="T39" fmla="*/ 51 h 63"/>
                <a:gd name="T40" fmla="*/ 59 w 64"/>
                <a:gd name="T41" fmla="*/ 47 h 63"/>
                <a:gd name="T42" fmla="*/ 63 w 64"/>
                <a:gd name="T43" fmla="*/ 40 h 63"/>
                <a:gd name="T44" fmla="*/ 64 w 64"/>
                <a:gd name="T45" fmla="*/ 32 h 63"/>
                <a:gd name="T46" fmla="*/ 63 w 64"/>
                <a:gd name="T47" fmla="*/ 27 h 63"/>
                <a:gd name="T48" fmla="*/ 61 w 64"/>
                <a:gd name="T49" fmla="*/ 22 h 63"/>
                <a:gd name="T50" fmla="*/ 58 w 64"/>
                <a:gd name="T51" fmla="*/ 16 h 63"/>
                <a:gd name="T52" fmla="*/ 55 w 64"/>
                <a:gd name="T53" fmla="*/ 10 h 63"/>
                <a:gd name="T54" fmla="*/ 48 w 64"/>
                <a:gd name="T55" fmla="*/ 7 h 63"/>
                <a:gd name="T56" fmla="*/ 45 w 64"/>
                <a:gd name="T57" fmla="*/ 5 h 63"/>
                <a:gd name="T58" fmla="*/ 37 w 64"/>
                <a:gd name="T59" fmla="*/ 2 h 63"/>
                <a:gd name="T60" fmla="*/ 31 w 64"/>
                <a:gd name="T61" fmla="*/ 0 h 63"/>
                <a:gd name="T62" fmla="*/ 24 w 64"/>
                <a:gd name="T63" fmla="*/ 2 h 63"/>
                <a:gd name="T64" fmla="*/ 19 w 64"/>
                <a:gd name="T65" fmla="*/ 3 h 63"/>
                <a:gd name="T66" fmla="*/ 13 w 64"/>
                <a:gd name="T67" fmla="*/ 7 h 63"/>
                <a:gd name="T68" fmla="*/ 8 w 64"/>
                <a:gd name="T69" fmla="*/ 10 h 63"/>
                <a:gd name="T70" fmla="*/ 7 w 64"/>
                <a:gd name="T71" fmla="*/ 13 h 63"/>
                <a:gd name="T72" fmla="*/ 4 w 64"/>
                <a:gd name="T73" fmla="*/ 16 h 63"/>
                <a:gd name="T74" fmla="*/ 0 w 64"/>
                <a:gd name="T75" fmla="*/ 22 h 63"/>
                <a:gd name="T76" fmla="*/ 0 w 64"/>
                <a:gd name="T77" fmla="*/ 30 h 63"/>
                <a:gd name="T78" fmla="*/ 0 w 64"/>
                <a:gd name="T79" fmla="*/ 32 h 63"/>
                <a:gd name="T80" fmla="*/ 0 w 64"/>
                <a:gd name="T81" fmla="*/ 32 h 63"/>
                <a:gd name="T82" fmla="*/ 0 w 64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3" y="60"/>
                  </a:lnTo>
                  <a:lnTo>
                    <a:pt x="15" y="60"/>
                  </a:lnTo>
                  <a:lnTo>
                    <a:pt x="18" y="62"/>
                  </a:lnTo>
                  <a:lnTo>
                    <a:pt x="24" y="63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45" y="62"/>
                  </a:lnTo>
                  <a:lnTo>
                    <a:pt x="51" y="57"/>
                  </a:lnTo>
                  <a:lnTo>
                    <a:pt x="55" y="55"/>
                  </a:lnTo>
                  <a:lnTo>
                    <a:pt x="58" y="51"/>
                  </a:lnTo>
                  <a:lnTo>
                    <a:pt x="59" y="47"/>
                  </a:lnTo>
                  <a:lnTo>
                    <a:pt x="63" y="40"/>
                  </a:lnTo>
                  <a:lnTo>
                    <a:pt x="64" y="32"/>
                  </a:lnTo>
                  <a:lnTo>
                    <a:pt x="63" y="27"/>
                  </a:lnTo>
                  <a:lnTo>
                    <a:pt x="61" y="22"/>
                  </a:lnTo>
                  <a:lnTo>
                    <a:pt x="58" y="16"/>
                  </a:lnTo>
                  <a:lnTo>
                    <a:pt x="55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7" y="13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423" name="Groupe 745"/>
            <p:cNvGrpSpPr/>
            <p:nvPr/>
          </p:nvGrpSpPr>
          <p:grpSpPr>
            <a:xfrm>
              <a:off x="784458" y="3941371"/>
              <a:ext cx="822076" cy="579080"/>
              <a:chOff x="784458" y="3941371"/>
              <a:chExt cx="822076" cy="579080"/>
            </a:xfrm>
          </p:grpSpPr>
          <p:sp>
            <p:nvSpPr>
              <p:cNvPr id="424" name="Freeform 356"/>
              <p:cNvSpPr>
                <a:spLocks/>
              </p:cNvSpPr>
              <p:nvPr/>
            </p:nvSpPr>
            <p:spPr bwMode="auto">
              <a:xfrm>
                <a:off x="784458" y="4026608"/>
                <a:ext cx="27804" cy="71343"/>
              </a:xfrm>
              <a:custGeom>
                <a:avLst/>
                <a:gdLst>
                  <a:gd name="T0" fmla="*/ 59 w 59"/>
                  <a:gd name="T1" fmla="*/ 155 h 155"/>
                  <a:gd name="T2" fmla="*/ 40 w 59"/>
                  <a:gd name="T3" fmla="*/ 155 h 155"/>
                  <a:gd name="T4" fmla="*/ 40 w 59"/>
                  <a:gd name="T5" fmla="*/ 34 h 155"/>
                  <a:gd name="T6" fmla="*/ 39 w 59"/>
                  <a:gd name="T7" fmla="*/ 36 h 155"/>
                  <a:gd name="T8" fmla="*/ 35 w 59"/>
                  <a:gd name="T9" fmla="*/ 39 h 155"/>
                  <a:gd name="T10" fmla="*/ 29 w 59"/>
                  <a:gd name="T11" fmla="*/ 43 h 155"/>
                  <a:gd name="T12" fmla="*/ 23 w 59"/>
                  <a:gd name="T13" fmla="*/ 48 h 155"/>
                  <a:gd name="T14" fmla="*/ 21 w 59"/>
                  <a:gd name="T15" fmla="*/ 48 h 155"/>
                  <a:gd name="T16" fmla="*/ 18 w 59"/>
                  <a:gd name="T17" fmla="*/ 50 h 155"/>
                  <a:gd name="T18" fmla="*/ 15 w 59"/>
                  <a:gd name="T19" fmla="*/ 51 h 155"/>
                  <a:gd name="T20" fmla="*/ 8 w 59"/>
                  <a:gd name="T21" fmla="*/ 54 h 155"/>
                  <a:gd name="T22" fmla="*/ 2 w 59"/>
                  <a:gd name="T23" fmla="*/ 58 h 155"/>
                  <a:gd name="T24" fmla="*/ 0 w 59"/>
                  <a:gd name="T25" fmla="*/ 58 h 155"/>
                  <a:gd name="T26" fmla="*/ 0 w 59"/>
                  <a:gd name="T27" fmla="*/ 39 h 155"/>
                  <a:gd name="T28" fmla="*/ 7 w 59"/>
                  <a:gd name="T29" fmla="*/ 36 h 155"/>
                  <a:gd name="T30" fmla="*/ 16 w 59"/>
                  <a:gd name="T31" fmla="*/ 29 h 155"/>
                  <a:gd name="T32" fmla="*/ 26 w 59"/>
                  <a:gd name="T33" fmla="*/ 23 h 155"/>
                  <a:gd name="T34" fmla="*/ 29 w 59"/>
                  <a:gd name="T35" fmla="*/ 22 h 155"/>
                  <a:gd name="T36" fmla="*/ 31 w 59"/>
                  <a:gd name="T37" fmla="*/ 20 h 155"/>
                  <a:gd name="T38" fmla="*/ 34 w 59"/>
                  <a:gd name="T39" fmla="*/ 17 h 155"/>
                  <a:gd name="T40" fmla="*/ 40 w 59"/>
                  <a:gd name="T41" fmla="*/ 9 h 155"/>
                  <a:gd name="T42" fmla="*/ 45 w 59"/>
                  <a:gd name="T43" fmla="*/ 3 h 155"/>
                  <a:gd name="T44" fmla="*/ 47 w 59"/>
                  <a:gd name="T45" fmla="*/ 0 h 155"/>
                  <a:gd name="T46" fmla="*/ 59 w 59"/>
                  <a:gd name="T47" fmla="*/ 0 h 155"/>
                  <a:gd name="T48" fmla="*/ 59 w 59"/>
                  <a:gd name="T49" fmla="*/ 155 h 155"/>
                  <a:gd name="T50" fmla="*/ 59 w 59"/>
                  <a:gd name="T5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5">
                    <a:moveTo>
                      <a:pt x="59" y="155"/>
                    </a:moveTo>
                    <a:lnTo>
                      <a:pt x="40" y="155"/>
                    </a:lnTo>
                    <a:lnTo>
                      <a:pt x="40" y="34"/>
                    </a:lnTo>
                    <a:lnTo>
                      <a:pt x="39" y="36"/>
                    </a:lnTo>
                    <a:lnTo>
                      <a:pt x="35" y="39"/>
                    </a:lnTo>
                    <a:lnTo>
                      <a:pt x="29" y="43"/>
                    </a:lnTo>
                    <a:lnTo>
                      <a:pt x="23" y="48"/>
                    </a:lnTo>
                    <a:lnTo>
                      <a:pt x="21" y="48"/>
                    </a:lnTo>
                    <a:lnTo>
                      <a:pt x="18" y="50"/>
                    </a:lnTo>
                    <a:lnTo>
                      <a:pt x="15" y="51"/>
                    </a:lnTo>
                    <a:lnTo>
                      <a:pt x="8" y="54"/>
                    </a:lnTo>
                    <a:lnTo>
                      <a:pt x="2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7" y="36"/>
                    </a:lnTo>
                    <a:lnTo>
                      <a:pt x="16" y="29"/>
                    </a:lnTo>
                    <a:lnTo>
                      <a:pt x="26" y="23"/>
                    </a:lnTo>
                    <a:lnTo>
                      <a:pt x="29" y="22"/>
                    </a:lnTo>
                    <a:lnTo>
                      <a:pt x="31" y="20"/>
                    </a:lnTo>
                    <a:lnTo>
                      <a:pt x="34" y="17"/>
                    </a:lnTo>
                    <a:lnTo>
                      <a:pt x="40" y="9"/>
                    </a:lnTo>
                    <a:lnTo>
                      <a:pt x="45" y="3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59" y="155"/>
                    </a:lnTo>
                    <a:lnTo>
                      <a:pt x="59" y="15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57"/>
              <p:cNvSpPr>
                <a:spLocks noEditPoints="1"/>
              </p:cNvSpPr>
              <p:nvPr/>
            </p:nvSpPr>
            <p:spPr bwMode="auto">
              <a:xfrm>
                <a:off x="842847" y="4026608"/>
                <a:ext cx="48194" cy="73196"/>
              </a:xfrm>
              <a:custGeom>
                <a:avLst/>
                <a:gdLst>
                  <a:gd name="T0" fmla="*/ 23 w 104"/>
                  <a:gd name="T1" fmla="*/ 122 h 158"/>
                  <a:gd name="T2" fmla="*/ 29 w 104"/>
                  <a:gd name="T3" fmla="*/ 138 h 158"/>
                  <a:gd name="T4" fmla="*/ 36 w 104"/>
                  <a:gd name="T5" fmla="*/ 141 h 158"/>
                  <a:gd name="T6" fmla="*/ 52 w 104"/>
                  <a:gd name="T7" fmla="*/ 142 h 158"/>
                  <a:gd name="T8" fmla="*/ 64 w 104"/>
                  <a:gd name="T9" fmla="*/ 139 h 158"/>
                  <a:gd name="T10" fmla="*/ 74 w 104"/>
                  <a:gd name="T11" fmla="*/ 130 h 158"/>
                  <a:gd name="T12" fmla="*/ 79 w 104"/>
                  <a:gd name="T13" fmla="*/ 119 h 158"/>
                  <a:gd name="T14" fmla="*/ 82 w 104"/>
                  <a:gd name="T15" fmla="*/ 108 h 158"/>
                  <a:gd name="T16" fmla="*/ 83 w 104"/>
                  <a:gd name="T17" fmla="*/ 89 h 158"/>
                  <a:gd name="T18" fmla="*/ 85 w 104"/>
                  <a:gd name="T19" fmla="*/ 83 h 158"/>
                  <a:gd name="T20" fmla="*/ 75 w 104"/>
                  <a:gd name="T21" fmla="*/ 92 h 158"/>
                  <a:gd name="T22" fmla="*/ 66 w 104"/>
                  <a:gd name="T23" fmla="*/ 98 h 158"/>
                  <a:gd name="T24" fmla="*/ 48 w 104"/>
                  <a:gd name="T25" fmla="*/ 103 h 158"/>
                  <a:gd name="T26" fmla="*/ 37 w 104"/>
                  <a:gd name="T27" fmla="*/ 103 h 158"/>
                  <a:gd name="T28" fmla="*/ 15 w 104"/>
                  <a:gd name="T29" fmla="*/ 89 h 158"/>
                  <a:gd name="T30" fmla="*/ 2 w 104"/>
                  <a:gd name="T31" fmla="*/ 70 h 158"/>
                  <a:gd name="T32" fmla="*/ 0 w 104"/>
                  <a:gd name="T33" fmla="*/ 50 h 158"/>
                  <a:gd name="T34" fmla="*/ 12 w 104"/>
                  <a:gd name="T35" fmla="*/ 18 h 158"/>
                  <a:gd name="T36" fmla="*/ 21 w 104"/>
                  <a:gd name="T37" fmla="*/ 9 h 158"/>
                  <a:gd name="T38" fmla="*/ 50 w 104"/>
                  <a:gd name="T39" fmla="*/ 0 h 158"/>
                  <a:gd name="T40" fmla="*/ 75 w 104"/>
                  <a:gd name="T41" fmla="*/ 9 h 158"/>
                  <a:gd name="T42" fmla="*/ 83 w 104"/>
                  <a:gd name="T43" fmla="*/ 14 h 158"/>
                  <a:gd name="T44" fmla="*/ 98 w 104"/>
                  <a:gd name="T45" fmla="*/ 31 h 158"/>
                  <a:gd name="T46" fmla="*/ 103 w 104"/>
                  <a:gd name="T47" fmla="*/ 54 h 158"/>
                  <a:gd name="T48" fmla="*/ 103 w 104"/>
                  <a:gd name="T49" fmla="*/ 81 h 158"/>
                  <a:gd name="T50" fmla="*/ 98 w 104"/>
                  <a:gd name="T51" fmla="*/ 120 h 158"/>
                  <a:gd name="T52" fmla="*/ 93 w 104"/>
                  <a:gd name="T53" fmla="*/ 131 h 158"/>
                  <a:gd name="T54" fmla="*/ 79 w 104"/>
                  <a:gd name="T55" fmla="*/ 149 h 158"/>
                  <a:gd name="T56" fmla="*/ 61 w 104"/>
                  <a:gd name="T57" fmla="*/ 156 h 158"/>
                  <a:gd name="T58" fmla="*/ 45 w 104"/>
                  <a:gd name="T59" fmla="*/ 158 h 158"/>
                  <a:gd name="T60" fmla="*/ 20 w 104"/>
                  <a:gd name="T61" fmla="*/ 150 h 158"/>
                  <a:gd name="T62" fmla="*/ 12 w 104"/>
                  <a:gd name="T63" fmla="*/ 144 h 158"/>
                  <a:gd name="T64" fmla="*/ 4 w 104"/>
                  <a:gd name="T65" fmla="*/ 120 h 158"/>
                  <a:gd name="T66" fmla="*/ 83 w 104"/>
                  <a:gd name="T67" fmla="*/ 51 h 158"/>
                  <a:gd name="T68" fmla="*/ 74 w 104"/>
                  <a:gd name="T69" fmla="*/ 29 h 158"/>
                  <a:gd name="T70" fmla="*/ 69 w 104"/>
                  <a:gd name="T71" fmla="*/ 22 h 158"/>
                  <a:gd name="T72" fmla="*/ 53 w 104"/>
                  <a:gd name="T73" fmla="*/ 15 h 158"/>
                  <a:gd name="T74" fmla="*/ 36 w 104"/>
                  <a:gd name="T75" fmla="*/ 22 h 158"/>
                  <a:gd name="T76" fmla="*/ 26 w 104"/>
                  <a:gd name="T77" fmla="*/ 32 h 158"/>
                  <a:gd name="T78" fmla="*/ 21 w 104"/>
                  <a:gd name="T79" fmla="*/ 53 h 158"/>
                  <a:gd name="T80" fmla="*/ 23 w 104"/>
                  <a:gd name="T81" fmla="*/ 69 h 158"/>
                  <a:gd name="T82" fmla="*/ 31 w 104"/>
                  <a:gd name="T83" fmla="*/ 78 h 158"/>
                  <a:gd name="T84" fmla="*/ 48 w 104"/>
                  <a:gd name="T85" fmla="*/ 86 h 158"/>
                  <a:gd name="T86" fmla="*/ 58 w 104"/>
                  <a:gd name="T87" fmla="*/ 86 h 158"/>
                  <a:gd name="T88" fmla="*/ 74 w 104"/>
                  <a:gd name="T89" fmla="*/ 76 h 158"/>
                  <a:gd name="T90" fmla="*/ 82 w 104"/>
                  <a:gd name="T91" fmla="*/ 59 h 158"/>
                  <a:gd name="T92" fmla="*/ 83 w 104"/>
                  <a:gd name="T93" fmla="*/ 5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158">
                    <a:moveTo>
                      <a:pt x="4" y="120"/>
                    </a:moveTo>
                    <a:lnTo>
                      <a:pt x="23" y="119"/>
                    </a:lnTo>
                    <a:lnTo>
                      <a:pt x="23" y="122"/>
                    </a:lnTo>
                    <a:lnTo>
                      <a:pt x="23" y="125"/>
                    </a:lnTo>
                    <a:lnTo>
                      <a:pt x="26" y="131"/>
                    </a:lnTo>
                    <a:lnTo>
                      <a:pt x="29" y="138"/>
                    </a:lnTo>
                    <a:lnTo>
                      <a:pt x="31" y="138"/>
                    </a:lnTo>
                    <a:lnTo>
                      <a:pt x="34" y="141"/>
                    </a:lnTo>
                    <a:lnTo>
                      <a:pt x="36" y="141"/>
                    </a:lnTo>
                    <a:lnTo>
                      <a:pt x="42" y="142"/>
                    </a:lnTo>
                    <a:lnTo>
                      <a:pt x="48" y="142"/>
                    </a:lnTo>
                    <a:lnTo>
                      <a:pt x="52" y="142"/>
                    </a:lnTo>
                    <a:lnTo>
                      <a:pt x="58" y="142"/>
                    </a:lnTo>
                    <a:lnTo>
                      <a:pt x="63" y="141"/>
                    </a:lnTo>
                    <a:lnTo>
                      <a:pt x="64" y="139"/>
                    </a:lnTo>
                    <a:lnTo>
                      <a:pt x="66" y="138"/>
                    </a:lnTo>
                    <a:lnTo>
                      <a:pt x="71" y="134"/>
                    </a:lnTo>
                    <a:lnTo>
                      <a:pt x="74" y="130"/>
                    </a:lnTo>
                    <a:lnTo>
                      <a:pt x="75" y="128"/>
                    </a:lnTo>
                    <a:lnTo>
                      <a:pt x="77" y="125"/>
                    </a:lnTo>
                    <a:lnTo>
                      <a:pt x="79" y="119"/>
                    </a:lnTo>
                    <a:lnTo>
                      <a:pt x="80" y="113"/>
                    </a:lnTo>
                    <a:lnTo>
                      <a:pt x="82" y="109"/>
                    </a:lnTo>
                    <a:lnTo>
                      <a:pt x="82" y="108"/>
                    </a:lnTo>
                    <a:lnTo>
                      <a:pt x="82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5" y="86"/>
                    </a:lnTo>
                    <a:lnTo>
                      <a:pt x="85" y="84"/>
                    </a:lnTo>
                    <a:lnTo>
                      <a:pt x="85" y="83"/>
                    </a:lnTo>
                    <a:lnTo>
                      <a:pt x="83" y="84"/>
                    </a:lnTo>
                    <a:lnTo>
                      <a:pt x="80" y="87"/>
                    </a:lnTo>
                    <a:lnTo>
                      <a:pt x="75" y="92"/>
                    </a:lnTo>
                    <a:lnTo>
                      <a:pt x="69" y="97"/>
                    </a:lnTo>
                    <a:lnTo>
                      <a:pt x="69" y="97"/>
                    </a:lnTo>
                    <a:lnTo>
                      <a:pt x="66" y="98"/>
                    </a:lnTo>
                    <a:lnTo>
                      <a:pt x="63" y="100"/>
                    </a:lnTo>
                    <a:lnTo>
                      <a:pt x="56" y="103"/>
                    </a:lnTo>
                    <a:lnTo>
                      <a:pt x="48" y="103"/>
                    </a:lnTo>
                    <a:lnTo>
                      <a:pt x="47" y="103"/>
                    </a:lnTo>
                    <a:lnTo>
                      <a:pt x="44" y="103"/>
                    </a:lnTo>
                    <a:lnTo>
                      <a:pt x="37" y="103"/>
                    </a:lnTo>
                    <a:lnTo>
                      <a:pt x="26" y="98"/>
                    </a:lnTo>
                    <a:lnTo>
                      <a:pt x="16" y="92"/>
                    </a:lnTo>
                    <a:lnTo>
                      <a:pt x="15" y="89"/>
                    </a:lnTo>
                    <a:lnTo>
                      <a:pt x="12" y="87"/>
                    </a:lnTo>
                    <a:lnTo>
                      <a:pt x="8" y="83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5" y="29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6" y="14"/>
                    </a:lnTo>
                    <a:lnTo>
                      <a:pt x="21" y="9"/>
                    </a:lnTo>
                    <a:lnTo>
                      <a:pt x="32" y="3"/>
                    </a:lnTo>
                    <a:lnTo>
                      <a:pt x="45" y="1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6" y="4"/>
                    </a:lnTo>
                    <a:lnTo>
                      <a:pt x="75" y="9"/>
                    </a:lnTo>
                    <a:lnTo>
                      <a:pt x="79" y="9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90" y="22"/>
                    </a:lnTo>
                    <a:lnTo>
                      <a:pt x="96" y="29"/>
                    </a:lnTo>
                    <a:lnTo>
                      <a:pt x="98" y="31"/>
                    </a:lnTo>
                    <a:lnTo>
                      <a:pt x="98" y="34"/>
                    </a:lnTo>
                    <a:lnTo>
                      <a:pt x="99" y="40"/>
                    </a:lnTo>
                    <a:lnTo>
                      <a:pt x="103" y="54"/>
                    </a:lnTo>
                    <a:lnTo>
                      <a:pt x="103" y="72"/>
                    </a:lnTo>
                    <a:lnTo>
                      <a:pt x="104" y="75"/>
                    </a:lnTo>
                    <a:lnTo>
                      <a:pt x="103" y="81"/>
                    </a:lnTo>
                    <a:lnTo>
                      <a:pt x="103" y="89"/>
                    </a:lnTo>
                    <a:lnTo>
                      <a:pt x="101" y="106"/>
                    </a:lnTo>
                    <a:lnTo>
                      <a:pt x="98" y="120"/>
                    </a:lnTo>
                    <a:lnTo>
                      <a:pt x="98" y="122"/>
                    </a:lnTo>
                    <a:lnTo>
                      <a:pt x="96" y="125"/>
                    </a:lnTo>
                    <a:lnTo>
                      <a:pt x="93" y="131"/>
                    </a:lnTo>
                    <a:lnTo>
                      <a:pt x="87" y="141"/>
                    </a:lnTo>
                    <a:lnTo>
                      <a:pt x="80" y="149"/>
                    </a:lnTo>
                    <a:lnTo>
                      <a:pt x="79" y="149"/>
                    </a:lnTo>
                    <a:lnTo>
                      <a:pt x="75" y="150"/>
                    </a:lnTo>
                    <a:lnTo>
                      <a:pt x="71" y="153"/>
                    </a:lnTo>
                    <a:lnTo>
                      <a:pt x="61" y="156"/>
                    </a:lnTo>
                    <a:lnTo>
                      <a:pt x="50" y="158"/>
                    </a:lnTo>
                    <a:lnTo>
                      <a:pt x="48" y="158"/>
                    </a:lnTo>
                    <a:lnTo>
                      <a:pt x="45" y="158"/>
                    </a:lnTo>
                    <a:lnTo>
                      <a:pt x="39" y="158"/>
                    </a:lnTo>
                    <a:lnTo>
                      <a:pt x="28" y="155"/>
                    </a:lnTo>
                    <a:lnTo>
                      <a:pt x="20" y="150"/>
                    </a:lnTo>
                    <a:lnTo>
                      <a:pt x="18" y="149"/>
                    </a:lnTo>
                    <a:lnTo>
                      <a:pt x="15" y="147"/>
                    </a:lnTo>
                    <a:lnTo>
                      <a:pt x="12" y="144"/>
                    </a:lnTo>
                    <a:lnTo>
                      <a:pt x="7" y="134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4" y="120"/>
                    </a:lnTo>
                    <a:lnTo>
                      <a:pt x="4" y="120"/>
                    </a:lnTo>
                    <a:close/>
                    <a:moveTo>
                      <a:pt x="83" y="51"/>
                    </a:moveTo>
                    <a:lnTo>
                      <a:pt x="82" y="45"/>
                    </a:lnTo>
                    <a:lnTo>
                      <a:pt x="79" y="36"/>
                    </a:lnTo>
                    <a:lnTo>
                      <a:pt x="74" y="29"/>
                    </a:lnTo>
                    <a:lnTo>
                      <a:pt x="74" y="26"/>
                    </a:lnTo>
                    <a:lnTo>
                      <a:pt x="72" y="25"/>
                    </a:lnTo>
                    <a:lnTo>
                      <a:pt x="69" y="22"/>
                    </a:lnTo>
                    <a:lnTo>
                      <a:pt x="63" y="18"/>
                    </a:lnTo>
                    <a:lnTo>
                      <a:pt x="55" y="17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2" y="18"/>
                    </a:lnTo>
                    <a:lnTo>
                      <a:pt x="36" y="22"/>
                    </a:lnTo>
                    <a:lnTo>
                      <a:pt x="31" y="26"/>
                    </a:lnTo>
                    <a:lnTo>
                      <a:pt x="29" y="29"/>
                    </a:lnTo>
                    <a:lnTo>
                      <a:pt x="26" y="32"/>
                    </a:lnTo>
                    <a:lnTo>
                      <a:pt x="23" y="42"/>
                    </a:lnTo>
                    <a:lnTo>
                      <a:pt x="21" y="51"/>
                    </a:lnTo>
                    <a:lnTo>
                      <a:pt x="21" y="53"/>
                    </a:lnTo>
                    <a:lnTo>
                      <a:pt x="21" y="56"/>
                    </a:lnTo>
                    <a:lnTo>
                      <a:pt x="21" y="61"/>
                    </a:lnTo>
                    <a:lnTo>
                      <a:pt x="23" y="69"/>
                    </a:lnTo>
                    <a:lnTo>
                      <a:pt x="28" y="75"/>
                    </a:lnTo>
                    <a:lnTo>
                      <a:pt x="29" y="76"/>
                    </a:lnTo>
                    <a:lnTo>
                      <a:pt x="31" y="78"/>
                    </a:lnTo>
                    <a:lnTo>
                      <a:pt x="34" y="81"/>
                    </a:lnTo>
                    <a:lnTo>
                      <a:pt x="40" y="84"/>
                    </a:lnTo>
                    <a:lnTo>
                      <a:pt x="48" y="86"/>
                    </a:lnTo>
                    <a:lnTo>
                      <a:pt x="52" y="86"/>
                    </a:lnTo>
                    <a:lnTo>
                      <a:pt x="53" y="86"/>
                    </a:lnTo>
                    <a:lnTo>
                      <a:pt x="58" y="86"/>
                    </a:lnTo>
                    <a:lnTo>
                      <a:pt x="66" y="83"/>
                    </a:lnTo>
                    <a:lnTo>
                      <a:pt x="72" y="78"/>
                    </a:lnTo>
                    <a:lnTo>
                      <a:pt x="74" y="76"/>
                    </a:lnTo>
                    <a:lnTo>
                      <a:pt x="77" y="72"/>
                    </a:lnTo>
                    <a:lnTo>
                      <a:pt x="79" y="69"/>
                    </a:lnTo>
                    <a:lnTo>
                      <a:pt x="82" y="59"/>
                    </a:lnTo>
                    <a:lnTo>
                      <a:pt x="83" y="51"/>
                    </a:lnTo>
                    <a:lnTo>
                      <a:pt x="83" y="51"/>
                    </a:lnTo>
                    <a:lnTo>
                      <a:pt x="83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358"/>
              <p:cNvSpPr>
                <a:spLocks/>
              </p:cNvSpPr>
              <p:nvPr/>
            </p:nvSpPr>
            <p:spPr bwMode="auto">
              <a:xfrm>
                <a:off x="842847" y="4026608"/>
                <a:ext cx="48194" cy="73196"/>
              </a:xfrm>
              <a:custGeom>
                <a:avLst/>
                <a:gdLst>
                  <a:gd name="T0" fmla="*/ 23 w 104"/>
                  <a:gd name="T1" fmla="*/ 119 h 158"/>
                  <a:gd name="T2" fmla="*/ 23 w 104"/>
                  <a:gd name="T3" fmla="*/ 125 h 158"/>
                  <a:gd name="T4" fmla="*/ 29 w 104"/>
                  <a:gd name="T5" fmla="*/ 138 h 158"/>
                  <a:gd name="T6" fmla="*/ 34 w 104"/>
                  <a:gd name="T7" fmla="*/ 141 h 158"/>
                  <a:gd name="T8" fmla="*/ 42 w 104"/>
                  <a:gd name="T9" fmla="*/ 142 h 158"/>
                  <a:gd name="T10" fmla="*/ 52 w 104"/>
                  <a:gd name="T11" fmla="*/ 142 h 158"/>
                  <a:gd name="T12" fmla="*/ 63 w 104"/>
                  <a:gd name="T13" fmla="*/ 141 h 158"/>
                  <a:gd name="T14" fmla="*/ 66 w 104"/>
                  <a:gd name="T15" fmla="*/ 138 h 158"/>
                  <a:gd name="T16" fmla="*/ 74 w 104"/>
                  <a:gd name="T17" fmla="*/ 130 h 158"/>
                  <a:gd name="T18" fmla="*/ 77 w 104"/>
                  <a:gd name="T19" fmla="*/ 125 h 158"/>
                  <a:gd name="T20" fmla="*/ 80 w 104"/>
                  <a:gd name="T21" fmla="*/ 113 h 158"/>
                  <a:gd name="T22" fmla="*/ 82 w 104"/>
                  <a:gd name="T23" fmla="*/ 108 h 158"/>
                  <a:gd name="T24" fmla="*/ 83 w 104"/>
                  <a:gd name="T25" fmla="*/ 97 h 158"/>
                  <a:gd name="T26" fmla="*/ 85 w 104"/>
                  <a:gd name="T27" fmla="*/ 86 h 158"/>
                  <a:gd name="T28" fmla="*/ 85 w 104"/>
                  <a:gd name="T29" fmla="*/ 83 h 158"/>
                  <a:gd name="T30" fmla="*/ 80 w 104"/>
                  <a:gd name="T31" fmla="*/ 87 h 158"/>
                  <a:gd name="T32" fmla="*/ 69 w 104"/>
                  <a:gd name="T33" fmla="*/ 97 h 158"/>
                  <a:gd name="T34" fmla="*/ 66 w 104"/>
                  <a:gd name="T35" fmla="*/ 98 h 158"/>
                  <a:gd name="T36" fmla="*/ 56 w 104"/>
                  <a:gd name="T37" fmla="*/ 103 h 158"/>
                  <a:gd name="T38" fmla="*/ 47 w 104"/>
                  <a:gd name="T39" fmla="*/ 103 h 158"/>
                  <a:gd name="T40" fmla="*/ 37 w 104"/>
                  <a:gd name="T41" fmla="*/ 103 h 158"/>
                  <a:gd name="T42" fmla="*/ 16 w 104"/>
                  <a:gd name="T43" fmla="*/ 92 h 158"/>
                  <a:gd name="T44" fmla="*/ 12 w 104"/>
                  <a:gd name="T45" fmla="*/ 87 h 158"/>
                  <a:gd name="T46" fmla="*/ 2 w 104"/>
                  <a:gd name="T47" fmla="*/ 70 h 158"/>
                  <a:gd name="T48" fmla="*/ 0 w 104"/>
                  <a:gd name="T49" fmla="*/ 53 h 158"/>
                  <a:gd name="T50" fmla="*/ 0 w 104"/>
                  <a:gd name="T51" fmla="*/ 42 h 158"/>
                  <a:gd name="T52" fmla="*/ 12 w 104"/>
                  <a:gd name="T53" fmla="*/ 18 h 158"/>
                  <a:gd name="T54" fmla="*/ 16 w 104"/>
                  <a:gd name="T55" fmla="*/ 14 h 158"/>
                  <a:gd name="T56" fmla="*/ 32 w 104"/>
                  <a:gd name="T57" fmla="*/ 3 h 158"/>
                  <a:gd name="T58" fmla="*/ 50 w 104"/>
                  <a:gd name="T59" fmla="*/ 0 h 158"/>
                  <a:gd name="T60" fmla="*/ 66 w 104"/>
                  <a:gd name="T61" fmla="*/ 4 h 158"/>
                  <a:gd name="T62" fmla="*/ 79 w 104"/>
                  <a:gd name="T63" fmla="*/ 9 h 158"/>
                  <a:gd name="T64" fmla="*/ 83 w 104"/>
                  <a:gd name="T65" fmla="*/ 14 h 158"/>
                  <a:gd name="T66" fmla="*/ 96 w 104"/>
                  <a:gd name="T67" fmla="*/ 29 h 158"/>
                  <a:gd name="T68" fmla="*/ 98 w 104"/>
                  <a:gd name="T69" fmla="*/ 34 h 158"/>
                  <a:gd name="T70" fmla="*/ 103 w 104"/>
                  <a:gd name="T71" fmla="*/ 54 h 158"/>
                  <a:gd name="T72" fmla="*/ 104 w 104"/>
                  <a:gd name="T73" fmla="*/ 75 h 158"/>
                  <a:gd name="T74" fmla="*/ 103 w 104"/>
                  <a:gd name="T75" fmla="*/ 89 h 158"/>
                  <a:gd name="T76" fmla="*/ 98 w 104"/>
                  <a:gd name="T77" fmla="*/ 120 h 158"/>
                  <a:gd name="T78" fmla="*/ 96 w 104"/>
                  <a:gd name="T79" fmla="*/ 125 h 158"/>
                  <a:gd name="T80" fmla="*/ 87 w 104"/>
                  <a:gd name="T81" fmla="*/ 141 h 158"/>
                  <a:gd name="T82" fmla="*/ 79 w 104"/>
                  <a:gd name="T83" fmla="*/ 149 h 158"/>
                  <a:gd name="T84" fmla="*/ 71 w 104"/>
                  <a:gd name="T85" fmla="*/ 153 h 158"/>
                  <a:gd name="T86" fmla="*/ 50 w 104"/>
                  <a:gd name="T87" fmla="*/ 158 h 158"/>
                  <a:gd name="T88" fmla="*/ 45 w 104"/>
                  <a:gd name="T89" fmla="*/ 158 h 158"/>
                  <a:gd name="T90" fmla="*/ 28 w 104"/>
                  <a:gd name="T91" fmla="*/ 155 h 158"/>
                  <a:gd name="T92" fmla="*/ 18 w 104"/>
                  <a:gd name="T93" fmla="*/ 149 h 158"/>
                  <a:gd name="T94" fmla="*/ 12 w 104"/>
                  <a:gd name="T95" fmla="*/ 144 h 158"/>
                  <a:gd name="T96" fmla="*/ 4 w 104"/>
                  <a:gd name="T97" fmla="*/ 124 h 158"/>
                  <a:gd name="T98" fmla="*/ 4 w 104"/>
                  <a:gd name="T99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4" h="158">
                    <a:moveTo>
                      <a:pt x="4" y="120"/>
                    </a:moveTo>
                    <a:lnTo>
                      <a:pt x="23" y="119"/>
                    </a:lnTo>
                    <a:lnTo>
                      <a:pt x="23" y="122"/>
                    </a:lnTo>
                    <a:lnTo>
                      <a:pt x="23" y="125"/>
                    </a:lnTo>
                    <a:lnTo>
                      <a:pt x="26" y="131"/>
                    </a:lnTo>
                    <a:lnTo>
                      <a:pt x="29" y="138"/>
                    </a:lnTo>
                    <a:lnTo>
                      <a:pt x="31" y="138"/>
                    </a:lnTo>
                    <a:lnTo>
                      <a:pt x="34" y="141"/>
                    </a:lnTo>
                    <a:lnTo>
                      <a:pt x="36" y="141"/>
                    </a:lnTo>
                    <a:lnTo>
                      <a:pt x="42" y="142"/>
                    </a:lnTo>
                    <a:lnTo>
                      <a:pt x="48" y="142"/>
                    </a:lnTo>
                    <a:lnTo>
                      <a:pt x="52" y="142"/>
                    </a:lnTo>
                    <a:lnTo>
                      <a:pt x="58" y="142"/>
                    </a:lnTo>
                    <a:lnTo>
                      <a:pt x="63" y="141"/>
                    </a:lnTo>
                    <a:lnTo>
                      <a:pt x="64" y="139"/>
                    </a:lnTo>
                    <a:lnTo>
                      <a:pt x="66" y="138"/>
                    </a:lnTo>
                    <a:lnTo>
                      <a:pt x="71" y="134"/>
                    </a:lnTo>
                    <a:lnTo>
                      <a:pt x="74" y="130"/>
                    </a:lnTo>
                    <a:lnTo>
                      <a:pt x="75" y="128"/>
                    </a:lnTo>
                    <a:lnTo>
                      <a:pt x="77" y="125"/>
                    </a:lnTo>
                    <a:lnTo>
                      <a:pt x="79" y="119"/>
                    </a:lnTo>
                    <a:lnTo>
                      <a:pt x="80" y="113"/>
                    </a:lnTo>
                    <a:lnTo>
                      <a:pt x="82" y="109"/>
                    </a:lnTo>
                    <a:lnTo>
                      <a:pt x="82" y="108"/>
                    </a:lnTo>
                    <a:lnTo>
                      <a:pt x="82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5" y="86"/>
                    </a:lnTo>
                    <a:lnTo>
                      <a:pt x="85" y="84"/>
                    </a:lnTo>
                    <a:lnTo>
                      <a:pt x="85" y="83"/>
                    </a:lnTo>
                    <a:lnTo>
                      <a:pt x="83" y="84"/>
                    </a:lnTo>
                    <a:lnTo>
                      <a:pt x="80" y="87"/>
                    </a:lnTo>
                    <a:lnTo>
                      <a:pt x="75" y="92"/>
                    </a:lnTo>
                    <a:lnTo>
                      <a:pt x="69" y="97"/>
                    </a:lnTo>
                    <a:lnTo>
                      <a:pt x="69" y="97"/>
                    </a:lnTo>
                    <a:lnTo>
                      <a:pt x="66" y="98"/>
                    </a:lnTo>
                    <a:lnTo>
                      <a:pt x="63" y="100"/>
                    </a:lnTo>
                    <a:lnTo>
                      <a:pt x="56" y="103"/>
                    </a:lnTo>
                    <a:lnTo>
                      <a:pt x="48" y="103"/>
                    </a:lnTo>
                    <a:lnTo>
                      <a:pt x="47" y="103"/>
                    </a:lnTo>
                    <a:lnTo>
                      <a:pt x="44" y="103"/>
                    </a:lnTo>
                    <a:lnTo>
                      <a:pt x="37" y="103"/>
                    </a:lnTo>
                    <a:lnTo>
                      <a:pt x="26" y="98"/>
                    </a:lnTo>
                    <a:lnTo>
                      <a:pt x="16" y="92"/>
                    </a:lnTo>
                    <a:lnTo>
                      <a:pt x="15" y="89"/>
                    </a:lnTo>
                    <a:lnTo>
                      <a:pt x="12" y="87"/>
                    </a:lnTo>
                    <a:lnTo>
                      <a:pt x="8" y="83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5" y="29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6" y="14"/>
                    </a:lnTo>
                    <a:lnTo>
                      <a:pt x="21" y="9"/>
                    </a:lnTo>
                    <a:lnTo>
                      <a:pt x="32" y="3"/>
                    </a:lnTo>
                    <a:lnTo>
                      <a:pt x="45" y="1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6" y="4"/>
                    </a:lnTo>
                    <a:lnTo>
                      <a:pt x="75" y="9"/>
                    </a:lnTo>
                    <a:lnTo>
                      <a:pt x="79" y="9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90" y="22"/>
                    </a:lnTo>
                    <a:lnTo>
                      <a:pt x="96" y="29"/>
                    </a:lnTo>
                    <a:lnTo>
                      <a:pt x="98" y="31"/>
                    </a:lnTo>
                    <a:lnTo>
                      <a:pt x="98" y="34"/>
                    </a:lnTo>
                    <a:lnTo>
                      <a:pt x="99" y="40"/>
                    </a:lnTo>
                    <a:lnTo>
                      <a:pt x="103" y="54"/>
                    </a:lnTo>
                    <a:lnTo>
                      <a:pt x="103" y="72"/>
                    </a:lnTo>
                    <a:lnTo>
                      <a:pt x="104" y="75"/>
                    </a:lnTo>
                    <a:lnTo>
                      <a:pt x="103" y="81"/>
                    </a:lnTo>
                    <a:lnTo>
                      <a:pt x="103" y="89"/>
                    </a:lnTo>
                    <a:lnTo>
                      <a:pt x="101" y="106"/>
                    </a:lnTo>
                    <a:lnTo>
                      <a:pt x="98" y="120"/>
                    </a:lnTo>
                    <a:lnTo>
                      <a:pt x="98" y="122"/>
                    </a:lnTo>
                    <a:lnTo>
                      <a:pt x="96" y="125"/>
                    </a:lnTo>
                    <a:lnTo>
                      <a:pt x="93" y="131"/>
                    </a:lnTo>
                    <a:lnTo>
                      <a:pt x="87" y="141"/>
                    </a:lnTo>
                    <a:lnTo>
                      <a:pt x="80" y="149"/>
                    </a:lnTo>
                    <a:lnTo>
                      <a:pt x="79" y="149"/>
                    </a:lnTo>
                    <a:lnTo>
                      <a:pt x="75" y="150"/>
                    </a:lnTo>
                    <a:lnTo>
                      <a:pt x="71" y="153"/>
                    </a:lnTo>
                    <a:lnTo>
                      <a:pt x="61" y="156"/>
                    </a:lnTo>
                    <a:lnTo>
                      <a:pt x="50" y="158"/>
                    </a:lnTo>
                    <a:lnTo>
                      <a:pt x="48" y="158"/>
                    </a:lnTo>
                    <a:lnTo>
                      <a:pt x="45" y="158"/>
                    </a:lnTo>
                    <a:lnTo>
                      <a:pt x="39" y="158"/>
                    </a:lnTo>
                    <a:lnTo>
                      <a:pt x="28" y="155"/>
                    </a:lnTo>
                    <a:lnTo>
                      <a:pt x="20" y="150"/>
                    </a:lnTo>
                    <a:lnTo>
                      <a:pt x="18" y="149"/>
                    </a:lnTo>
                    <a:lnTo>
                      <a:pt x="15" y="147"/>
                    </a:lnTo>
                    <a:lnTo>
                      <a:pt x="12" y="144"/>
                    </a:lnTo>
                    <a:lnTo>
                      <a:pt x="7" y="134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4" y="120"/>
                    </a:lnTo>
                    <a:lnTo>
                      <a:pt x="4" y="120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59"/>
              <p:cNvSpPr>
                <a:spLocks/>
              </p:cNvSpPr>
              <p:nvPr/>
            </p:nvSpPr>
            <p:spPr bwMode="auto">
              <a:xfrm>
                <a:off x="853042" y="4034020"/>
                <a:ext cx="28731" cy="32429"/>
              </a:xfrm>
              <a:custGeom>
                <a:avLst/>
                <a:gdLst>
                  <a:gd name="T0" fmla="*/ 62 w 62"/>
                  <a:gd name="T1" fmla="*/ 36 h 71"/>
                  <a:gd name="T2" fmla="*/ 61 w 62"/>
                  <a:gd name="T3" fmla="*/ 30 h 71"/>
                  <a:gd name="T4" fmla="*/ 58 w 62"/>
                  <a:gd name="T5" fmla="*/ 21 h 71"/>
                  <a:gd name="T6" fmla="*/ 53 w 62"/>
                  <a:gd name="T7" fmla="*/ 14 h 71"/>
                  <a:gd name="T8" fmla="*/ 53 w 62"/>
                  <a:gd name="T9" fmla="*/ 11 h 71"/>
                  <a:gd name="T10" fmla="*/ 51 w 62"/>
                  <a:gd name="T11" fmla="*/ 10 h 71"/>
                  <a:gd name="T12" fmla="*/ 48 w 62"/>
                  <a:gd name="T13" fmla="*/ 7 h 71"/>
                  <a:gd name="T14" fmla="*/ 42 w 62"/>
                  <a:gd name="T15" fmla="*/ 3 h 71"/>
                  <a:gd name="T16" fmla="*/ 34 w 62"/>
                  <a:gd name="T17" fmla="*/ 2 h 71"/>
                  <a:gd name="T18" fmla="*/ 32 w 62"/>
                  <a:gd name="T19" fmla="*/ 0 h 71"/>
                  <a:gd name="T20" fmla="*/ 26 w 62"/>
                  <a:gd name="T21" fmla="*/ 2 h 71"/>
                  <a:gd name="T22" fmla="*/ 21 w 62"/>
                  <a:gd name="T23" fmla="*/ 3 h 71"/>
                  <a:gd name="T24" fmla="*/ 15 w 62"/>
                  <a:gd name="T25" fmla="*/ 7 h 71"/>
                  <a:gd name="T26" fmla="*/ 10 w 62"/>
                  <a:gd name="T27" fmla="*/ 11 h 71"/>
                  <a:gd name="T28" fmla="*/ 8 w 62"/>
                  <a:gd name="T29" fmla="*/ 14 h 71"/>
                  <a:gd name="T30" fmla="*/ 5 w 62"/>
                  <a:gd name="T31" fmla="*/ 17 h 71"/>
                  <a:gd name="T32" fmla="*/ 2 w 62"/>
                  <a:gd name="T33" fmla="*/ 27 h 71"/>
                  <a:gd name="T34" fmla="*/ 0 w 62"/>
                  <a:gd name="T35" fmla="*/ 36 h 71"/>
                  <a:gd name="T36" fmla="*/ 0 w 62"/>
                  <a:gd name="T37" fmla="*/ 38 h 71"/>
                  <a:gd name="T38" fmla="*/ 0 w 62"/>
                  <a:gd name="T39" fmla="*/ 41 h 71"/>
                  <a:gd name="T40" fmla="*/ 0 w 62"/>
                  <a:gd name="T41" fmla="*/ 46 h 71"/>
                  <a:gd name="T42" fmla="*/ 2 w 62"/>
                  <a:gd name="T43" fmla="*/ 54 h 71"/>
                  <a:gd name="T44" fmla="*/ 7 w 62"/>
                  <a:gd name="T45" fmla="*/ 60 h 71"/>
                  <a:gd name="T46" fmla="*/ 8 w 62"/>
                  <a:gd name="T47" fmla="*/ 61 h 71"/>
                  <a:gd name="T48" fmla="*/ 10 w 62"/>
                  <a:gd name="T49" fmla="*/ 63 h 71"/>
                  <a:gd name="T50" fmla="*/ 13 w 62"/>
                  <a:gd name="T51" fmla="*/ 66 h 71"/>
                  <a:gd name="T52" fmla="*/ 19 w 62"/>
                  <a:gd name="T53" fmla="*/ 69 h 71"/>
                  <a:gd name="T54" fmla="*/ 27 w 62"/>
                  <a:gd name="T55" fmla="*/ 71 h 71"/>
                  <a:gd name="T56" fmla="*/ 31 w 62"/>
                  <a:gd name="T57" fmla="*/ 71 h 71"/>
                  <a:gd name="T58" fmla="*/ 32 w 62"/>
                  <a:gd name="T59" fmla="*/ 71 h 71"/>
                  <a:gd name="T60" fmla="*/ 37 w 62"/>
                  <a:gd name="T61" fmla="*/ 71 h 71"/>
                  <a:gd name="T62" fmla="*/ 45 w 62"/>
                  <a:gd name="T63" fmla="*/ 68 h 71"/>
                  <a:gd name="T64" fmla="*/ 51 w 62"/>
                  <a:gd name="T65" fmla="*/ 63 h 71"/>
                  <a:gd name="T66" fmla="*/ 53 w 62"/>
                  <a:gd name="T67" fmla="*/ 61 h 71"/>
                  <a:gd name="T68" fmla="*/ 56 w 62"/>
                  <a:gd name="T69" fmla="*/ 57 h 71"/>
                  <a:gd name="T70" fmla="*/ 58 w 62"/>
                  <a:gd name="T71" fmla="*/ 54 h 71"/>
                  <a:gd name="T72" fmla="*/ 61 w 62"/>
                  <a:gd name="T73" fmla="*/ 44 h 71"/>
                  <a:gd name="T74" fmla="*/ 62 w 62"/>
                  <a:gd name="T75" fmla="*/ 36 h 71"/>
                  <a:gd name="T76" fmla="*/ 62 w 62"/>
                  <a:gd name="T77" fmla="*/ 36 h 71"/>
                  <a:gd name="T78" fmla="*/ 62 w 62"/>
                  <a:gd name="T7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" h="71">
                    <a:moveTo>
                      <a:pt x="62" y="36"/>
                    </a:moveTo>
                    <a:lnTo>
                      <a:pt x="61" y="30"/>
                    </a:lnTo>
                    <a:lnTo>
                      <a:pt x="58" y="21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1" y="10"/>
                    </a:lnTo>
                    <a:lnTo>
                      <a:pt x="48" y="7"/>
                    </a:lnTo>
                    <a:lnTo>
                      <a:pt x="42" y="3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1" y="3"/>
                    </a:lnTo>
                    <a:lnTo>
                      <a:pt x="15" y="7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6"/>
                    </a:lnTo>
                    <a:lnTo>
                      <a:pt x="2" y="54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69"/>
                    </a:lnTo>
                    <a:lnTo>
                      <a:pt x="27" y="71"/>
                    </a:lnTo>
                    <a:lnTo>
                      <a:pt x="31" y="71"/>
                    </a:lnTo>
                    <a:lnTo>
                      <a:pt x="32" y="71"/>
                    </a:lnTo>
                    <a:lnTo>
                      <a:pt x="37" y="71"/>
                    </a:lnTo>
                    <a:lnTo>
                      <a:pt x="45" y="68"/>
                    </a:lnTo>
                    <a:lnTo>
                      <a:pt x="51" y="63"/>
                    </a:lnTo>
                    <a:lnTo>
                      <a:pt x="53" y="61"/>
                    </a:lnTo>
                    <a:lnTo>
                      <a:pt x="56" y="57"/>
                    </a:lnTo>
                    <a:lnTo>
                      <a:pt x="58" y="54"/>
                    </a:lnTo>
                    <a:lnTo>
                      <a:pt x="61" y="44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2" y="36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360"/>
              <p:cNvSpPr>
                <a:spLocks noEditPoints="1"/>
              </p:cNvSpPr>
              <p:nvPr/>
            </p:nvSpPr>
            <p:spPr bwMode="auto">
              <a:xfrm>
                <a:off x="907724" y="4026608"/>
                <a:ext cx="48194" cy="73196"/>
              </a:xfrm>
              <a:custGeom>
                <a:avLst/>
                <a:gdLst>
                  <a:gd name="T0" fmla="*/ 24 w 104"/>
                  <a:gd name="T1" fmla="*/ 70 h 158"/>
                  <a:gd name="T2" fmla="*/ 13 w 104"/>
                  <a:gd name="T3" fmla="*/ 59 h 158"/>
                  <a:gd name="T4" fmla="*/ 6 w 104"/>
                  <a:gd name="T5" fmla="*/ 47 h 158"/>
                  <a:gd name="T6" fmla="*/ 6 w 104"/>
                  <a:gd name="T7" fmla="*/ 32 h 158"/>
                  <a:gd name="T8" fmla="*/ 19 w 104"/>
                  <a:gd name="T9" fmla="*/ 12 h 158"/>
                  <a:gd name="T10" fmla="*/ 35 w 104"/>
                  <a:gd name="T11" fmla="*/ 3 h 158"/>
                  <a:gd name="T12" fmla="*/ 61 w 104"/>
                  <a:gd name="T13" fmla="*/ 1 h 158"/>
                  <a:gd name="T14" fmla="*/ 84 w 104"/>
                  <a:gd name="T15" fmla="*/ 12 h 158"/>
                  <a:gd name="T16" fmla="*/ 94 w 104"/>
                  <a:gd name="T17" fmla="*/ 28 h 158"/>
                  <a:gd name="T18" fmla="*/ 96 w 104"/>
                  <a:gd name="T19" fmla="*/ 47 h 158"/>
                  <a:gd name="T20" fmla="*/ 91 w 104"/>
                  <a:gd name="T21" fmla="*/ 59 h 158"/>
                  <a:gd name="T22" fmla="*/ 83 w 104"/>
                  <a:gd name="T23" fmla="*/ 69 h 158"/>
                  <a:gd name="T24" fmla="*/ 81 w 104"/>
                  <a:gd name="T25" fmla="*/ 75 h 158"/>
                  <a:gd name="T26" fmla="*/ 96 w 104"/>
                  <a:gd name="T27" fmla="*/ 87 h 158"/>
                  <a:gd name="T28" fmla="*/ 102 w 104"/>
                  <a:gd name="T29" fmla="*/ 105 h 158"/>
                  <a:gd name="T30" fmla="*/ 102 w 104"/>
                  <a:gd name="T31" fmla="*/ 122 h 158"/>
                  <a:gd name="T32" fmla="*/ 89 w 104"/>
                  <a:gd name="T33" fmla="*/ 145 h 158"/>
                  <a:gd name="T34" fmla="*/ 69 w 104"/>
                  <a:gd name="T35" fmla="*/ 156 h 158"/>
                  <a:gd name="T36" fmla="*/ 48 w 104"/>
                  <a:gd name="T37" fmla="*/ 158 h 158"/>
                  <a:gd name="T38" fmla="*/ 16 w 104"/>
                  <a:gd name="T39" fmla="*/ 149 h 158"/>
                  <a:gd name="T40" fmla="*/ 8 w 104"/>
                  <a:gd name="T41" fmla="*/ 139 h 158"/>
                  <a:gd name="T42" fmla="*/ 0 w 104"/>
                  <a:gd name="T43" fmla="*/ 111 h 158"/>
                  <a:gd name="T44" fmla="*/ 1 w 104"/>
                  <a:gd name="T45" fmla="*/ 95 h 158"/>
                  <a:gd name="T46" fmla="*/ 11 w 104"/>
                  <a:gd name="T47" fmla="*/ 81 h 158"/>
                  <a:gd name="T48" fmla="*/ 30 w 104"/>
                  <a:gd name="T49" fmla="*/ 72 h 158"/>
                  <a:gd name="T50" fmla="*/ 27 w 104"/>
                  <a:gd name="T51" fmla="*/ 39 h 158"/>
                  <a:gd name="T52" fmla="*/ 29 w 104"/>
                  <a:gd name="T53" fmla="*/ 51 h 158"/>
                  <a:gd name="T54" fmla="*/ 37 w 104"/>
                  <a:gd name="T55" fmla="*/ 61 h 158"/>
                  <a:gd name="T56" fmla="*/ 53 w 104"/>
                  <a:gd name="T57" fmla="*/ 64 h 158"/>
                  <a:gd name="T58" fmla="*/ 64 w 104"/>
                  <a:gd name="T59" fmla="*/ 62 h 158"/>
                  <a:gd name="T60" fmla="*/ 73 w 104"/>
                  <a:gd name="T61" fmla="*/ 54 h 158"/>
                  <a:gd name="T62" fmla="*/ 78 w 104"/>
                  <a:gd name="T63" fmla="*/ 40 h 158"/>
                  <a:gd name="T64" fmla="*/ 73 w 104"/>
                  <a:gd name="T65" fmla="*/ 28 h 158"/>
                  <a:gd name="T66" fmla="*/ 59 w 104"/>
                  <a:gd name="T67" fmla="*/ 17 h 158"/>
                  <a:gd name="T68" fmla="*/ 46 w 104"/>
                  <a:gd name="T69" fmla="*/ 17 h 158"/>
                  <a:gd name="T70" fmla="*/ 33 w 104"/>
                  <a:gd name="T71" fmla="*/ 23 h 158"/>
                  <a:gd name="T72" fmla="*/ 27 w 104"/>
                  <a:gd name="T73" fmla="*/ 32 h 158"/>
                  <a:gd name="T74" fmla="*/ 27 w 104"/>
                  <a:gd name="T75" fmla="*/ 39 h 158"/>
                  <a:gd name="T76" fmla="*/ 21 w 104"/>
                  <a:gd name="T77" fmla="*/ 113 h 158"/>
                  <a:gd name="T78" fmla="*/ 22 w 104"/>
                  <a:gd name="T79" fmla="*/ 127 h 158"/>
                  <a:gd name="T80" fmla="*/ 29 w 104"/>
                  <a:gd name="T81" fmla="*/ 136 h 158"/>
                  <a:gd name="T82" fmla="*/ 38 w 104"/>
                  <a:gd name="T83" fmla="*/ 141 h 158"/>
                  <a:gd name="T84" fmla="*/ 53 w 104"/>
                  <a:gd name="T85" fmla="*/ 142 h 158"/>
                  <a:gd name="T86" fmla="*/ 65 w 104"/>
                  <a:gd name="T87" fmla="*/ 141 h 158"/>
                  <a:gd name="T88" fmla="*/ 78 w 104"/>
                  <a:gd name="T89" fmla="*/ 130 h 158"/>
                  <a:gd name="T90" fmla="*/ 84 w 104"/>
                  <a:gd name="T91" fmla="*/ 111 h 158"/>
                  <a:gd name="T92" fmla="*/ 78 w 104"/>
                  <a:gd name="T93" fmla="*/ 95 h 158"/>
                  <a:gd name="T94" fmla="*/ 65 w 104"/>
                  <a:gd name="T95" fmla="*/ 84 h 158"/>
                  <a:gd name="T96" fmla="*/ 45 w 104"/>
                  <a:gd name="T97" fmla="*/ 81 h 158"/>
                  <a:gd name="T98" fmla="*/ 29 w 104"/>
                  <a:gd name="T99" fmla="*/ 89 h 158"/>
                  <a:gd name="T100" fmla="*/ 21 w 104"/>
                  <a:gd name="T101" fmla="*/ 102 h 158"/>
                  <a:gd name="T102" fmla="*/ 21 w 104"/>
                  <a:gd name="T103" fmla="*/ 11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58">
                    <a:moveTo>
                      <a:pt x="30" y="72"/>
                    </a:moveTo>
                    <a:lnTo>
                      <a:pt x="27" y="72"/>
                    </a:lnTo>
                    <a:lnTo>
                      <a:pt x="24" y="70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13" y="59"/>
                    </a:lnTo>
                    <a:lnTo>
                      <a:pt x="9" y="56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2"/>
                    </a:lnTo>
                    <a:lnTo>
                      <a:pt x="9" y="23"/>
                    </a:lnTo>
                    <a:lnTo>
                      <a:pt x="16" y="15"/>
                    </a:lnTo>
                    <a:lnTo>
                      <a:pt x="19" y="12"/>
                    </a:lnTo>
                    <a:lnTo>
                      <a:pt x="21" y="11"/>
                    </a:lnTo>
                    <a:lnTo>
                      <a:pt x="25" y="7"/>
                    </a:lnTo>
                    <a:lnTo>
                      <a:pt x="35" y="3"/>
                    </a:lnTo>
                    <a:lnTo>
                      <a:pt x="48" y="1"/>
                    </a:lnTo>
                    <a:lnTo>
                      <a:pt x="51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76" y="7"/>
                    </a:lnTo>
                    <a:lnTo>
                      <a:pt x="84" y="12"/>
                    </a:lnTo>
                    <a:lnTo>
                      <a:pt x="86" y="15"/>
                    </a:lnTo>
                    <a:lnTo>
                      <a:pt x="89" y="18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7" y="40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59"/>
                    </a:lnTo>
                    <a:lnTo>
                      <a:pt x="91" y="59"/>
                    </a:lnTo>
                    <a:lnTo>
                      <a:pt x="89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6" y="72"/>
                    </a:lnTo>
                    <a:lnTo>
                      <a:pt x="75" y="72"/>
                    </a:lnTo>
                    <a:lnTo>
                      <a:pt x="81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7"/>
                    </a:lnTo>
                    <a:lnTo>
                      <a:pt x="99" y="94"/>
                    </a:lnTo>
                    <a:lnTo>
                      <a:pt x="100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7" y="133"/>
                    </a:lnTo>
                    <a:lnTo>
                      <a:pt x="91" y="144"/>
                    </a:lnTo>
                    <a:lnTo>
                      <a:pt x="89" y="145"/>
                    </a:lnTo>
                    <a:lnTo>
                      <a:pt x="86" y="149"/>
                    </a:lnTo>
                    <a:lnTo>
                      <a:pt x="81" y="152"/>
                    </a:lnTo>
                    <a:lnTo>
                      <a:pt x="69" y="156"/>
                    </a:lnTo>
                    <a:lnTo>
                      <a:pt x="56" y="158"/>
                    </a:lnTo>
                    <a:lnTo>
                      <a:pt x="53" y="158"/>
                    </a:lnTo>
                    <a:lnTo>
                      <a:pt x="48" y="158"/>
                    </a:lnTo>
                    <a:lnTo>
                      <a:pt x="40" y="158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4" y="145"/>
                    </a:lnTo>
                    <a:lnTo>
                      <a:pt x="11" y="144"/>
                    </a:lnTo>
                    <a:lnTo>
                      <a:pt x="8" y="139"/>
                    </a:lnTo>
                    <a:lnTo>
                      <a:pt x="1" y="128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1" y="95"/>
                    </a:lnTo>
                    <a:lnTo>
                      <a:pt x="6" y="89"/>
                    </a:lnTo>
                    <a:lnTo>
                      <a:pt x="8" y="86"/>
                    </a:lnTo>
                    <a:lnTo>
                      <a:pt x="11" y="81"/>
                    </a:lnTo>
                    <a:lnTo>
                      <a:pt x="14" y="80"/>
                    </a:lnTo>
                    <a:lnTo>
                      <a:pt x="22" y="75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  <a:close/>
                    <a:moveTo>
                      <a:pt x="27" y="39"/>
                    </a:moveTo>
                    <a:lnTo>
                      <a:pt x="27" y="42"/>
                    </a:lnTo>
                    <a:lnTo>
                      <a:pt x="27" y="45"/>
                    </a:lnTo>
                    <a:lnTo>
                      <a:pt x="29" y="51"/>
                    </a:lnTo>
                    <a:lnTo>
                      <a:pt x="32" y="58"/>
                    </a:lnTo>
                    <a:lnTo>
                      <a:pt x="33" y="58"/>
                    </a:lnTo>
                    <a:lnTo>
                      <a:pt x="37" y="61"/>
                    </a:lnTo>
                    <a:lnTo>
                      <a:pt x="40" y="62"/>
                    </a:lnTo>
                    <a:lnTo>
                      <a:pt x="46" y="64"/>
                    </a:lnTo>
                    <a:lnTo>
                      <a:pt x="53" y="64"/>
                    </a:lnTo>
                    <a:lnTo>
                      <a:pt x="54" y="64"/>
                    </a:lnTo>
                    <a:lnTo>
                      <a:pt x="57" y="64"/>
                    </a:lnTo>
                    <a:lnTo>
                      <a:pt x="64" y="62"/>
                    </a:lnTo>
                    <a:lnTo>
                      <a:pt x="69" y="59"/>
                    </a:lnTo>
                    <a:lnTo>
                      <a:pt x="70" y="58"/>
                    </a:lnTo>
                    <a:lnTo>
                      <a:pt x="73" y="54"/>
                    </a:lnTo>
                    <a:lnTo>
                      <a:pt x="76" y="48"/>
                    </a:lnTo>
                    <a:lnTo>
                      <a:pt x="76" y="42"/>
                    </a:lnTo>
                    <a:lnTo>
                      <a:pt x="78" y="40"/>
                    </a:lnTo>
                    <a:lnTo>
                      <a:pt x="76" y="36"/>
                    </a:lnTo>
                    <a:lnTo>
                      <a:pt x="76" y="32"/>
                    </a:lnTo>
                    <a:lnTo>
                      <a:pt x="73" y="28"/>
                    </a:lnTo>
                    <a:lnTo>
                      <a:pt x="70" y="23"/>
                    </a:lnTo>
                    <a:lnTo>
                      <a:pt x="65" y="20"/>
                    </a:lnTo>
                    <a:lnTo>
                      <a:pt x="59" y="17"/>
                    </a:lnTo>
                    <a:lnTo>
                      <a:pt x="53" y="17"/>
                    </a:lnTo>
                    <a:lnTo>
                      <a:pt x="53" y="15"/>
                    </a:lnTo>
                    <a:lnTo>
                      <a:pt x="46" y="17"/>
                    </a:lnTo>
                    <a:lnTo>
                      <a:pt x="43" y="17"/>
                    </a:lnTo>
                    <a:lnTo>
                      <a:pt x="37" y="20"/>
                    </a:lnTo>
                    <a:lnTo>
                      <a:pt x="33" y="23"/>
                    </a:lnTo>
                    <a:lnTo>
                      <a:pt x="32" y="25"/>
                    </a:lnTo>
                    <a:lnTo>
                      <a:pt x="30" y="28"/>
                    </a:lnTo>
                    <a:lnTo>
                      <a:pt x="27" y="32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close/>
                    <a:moveTo>
                      <a:pt x="21" y="111"/>
                    </a:moveTo>
                    <a:lnTo>
                      <a:pt x="21" y="113"/>
                    </a:lnTo>
                    <a:lnTo>
                      <a:pt x="21" y="116"/>
                    </a:lnTo>
                    <a:lnTo>
                      <a:pt x="21" y="120"/>
                    </a:lnTo>
                    <a:lnTo>
                      <a:pt x="22" y="127"/>
                    </a:lnTo>
                    <a:lnTo>
                      <a:pt x="24" y="127"/>
                    </a:lnTo>
                    <a:lnTo>
                      <a:pt x="25" y="131"/>
                    </a:lnTo>
                    <a:lnTo>
                      <a:pt x="29" y="136"/>
                    </a:lnTo>
                    <a:lnTo>
                      <a:pt x="33" y="139"/>
                    </a:lnTo>
                    <a:lnTo>
                      <a:pt x="35" y="139"/>
                    </a:lnTo>
                    <a:lnTo>
                      <a:pt x="38" y="141"/>
                    </a:lnTo>
                    <a:lnTo>
                      <a:pt x="45" y="142"/>
                    </a:lnTo>
                    <a:lnTo>
                      <a:pt x="51" y="142"/>
                    </a:lnTo>
                    <a:lnTo>
                      <a:pt x="53" y="142"/>
                    </a:lnTo>
                    <a:lnTo>
                      <a:pt x="54" y="142"/>
                    </a:lnTo>
                    <a:lnTo>
                      <a:pt x="57" y="142"/>
                    </a:lnTo>
                    <a:lnTo>
                      <a:pt x="65" y="141"/>
                    </a:lnTo>
                    <a:lnTo>
                      <a:pt x="72" y="136"/>
                    </a:lnTo>
                    <a:lnTo>
                      <a:pt x="75" y="134"/>
                    </a:lnTo>
                    <a:lnTo>
                      <a:pt x="78" y="130"/>
                    </a:lnTo>
                    <a:lnTo>
                      <a:pt x="80" y="127"/>
                    </a:lnTo>
                    <a:lnTo>
                      <a:pt x="83" y="119"/>
                    </a:lnTo>
                    <a:lnTo>
                      <a:pt x="84" y="111"/>
                    </a:lnTo>
                    <a:lnTo>
                      <a:pt x="83" y="106"/>
                    </a:lnTo>
                    <a:lnTo>
                      <a:pt x="81" y="102"/>
                    </a:lnTo>
                    <a:lnTo>
                      <a:pt x="78" y="95"/>
                    </a:lnTo>
                    <a:lnTo>
                      <a:pt x="75" y="89"/>
                    </a:lnTo>
                    <a:lnTo>
                      <a:pt x="69" y="86"/>
                    </a:lnTo>
                    <a:lnTo>
                      <a:pt x="65" y="84"/>
                    </a:lnTo>
                    <a:lnTo>
                      <a:pt x="57" y="81"/>
                    </a:lnTo>
                    <a:lnTo>
                      <a:pt x="51" y="80"/>
                    </a:lnTo>
                    <a:lnTo>
                      <a:pt x="45" y="81"/>
                    </a:lnTo>
                    <a:lnTo>
                      <a:pt x="40" y="83"/>
                    </a:lnTo>
                    <a:lnTo>
                      <a:pt x="33" y="86"/>
                    </a:lnTo>
                    <a:lnTo>
                      <a:pt x="29" y="89"/>
                    </a:lnTo>
                    <a:lnTo>
                      <a:pt x="27" y="92"/>
                    </a:lnTo>
                    <a:lnTo>
                      <a:pt x="24" y="95"/>
                    </a:lnTo>
                    <a:lnTo>
                      <a:pt x="21" y="102"/>
                    </a:lnTo>
                    <a:lnTo>
                      <a:pt x="21" y="109"/>
                    </a:lnTo>
                    <a:lnTo>
                      <a:pt x="21" y="111"/>
                    </a:lnTo>
                    <a:lnTo>
                      <a:pt x="21" y="111"/>
                    </a:lnTo>
                    <a:lnTo>
                      <a:pt x="21" y="1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61"/>
              <p:cNvSpPr>
                <a:spLocks/>
              </p:cNvSpPr>
              <p:nvPr/>
            </p:nvSpPr>
            <p:spPr bwMode="auto">
              <a:xfrm>
                <a:off x="907724" y="4026608"/>
                <a:ext cx="48194" cy="73196"/>
              </a:xfrm>
              <a:custGeom>
                <a:avLst/>
                <a:gdLst>
                  <a:gd name="T0" fmla="*/ 27 w 104"/>
                  <a:gd name="T1" fmla="*/ 72 h 158"/>
                  <a:gd name="T2" fmla="*/ 17 w 104"/>
                  <a:gd name="T3" fmla="*/ 65 h 158"/>
                  <a:gd name="T4" fmla="*/ 13 w 104"/>
                  <a:gd name="T5" fmla="*/ 59 h 158"/>
                  <a:gd name="T6" fmla="*/ 8 w 104"/>
                  <a:gd name="T7" fmla="*/ 53 h 158"/>
                  <a:gd name="T8" fmla="*/ 6 w 104"/>
                  <a:gd name="T9" fmla="*/ 40 h 158"/>
                  <a:gd name="T10" fmla="*/ 6 w 104"/>
                  <a:gd name="T11" fmla="*/ 32 h 158"/>
                  <a:gd name="T12" fmla="*/ 16 w 104"/>
                  <a:gd name="T13" fmla="*/ 15 h 158"/>
                  <a:gd name="T14" fmla="*/ 21 w 104"/>
                  <a:gd name="T15" fmla="*/ 11 h 158"/>
                  <a:gd name="T16" fmla="*/ 35 w 104"/>
                  <a:gd name="T17" fmla="*/ 3 h 158"/>
                  <a:gd name="T18" fmla="*/ 51 w 104"/>
                  <a:gd name="T19" fmla="*/ 0 h 158"/>
                  <a:gd name="T20" fmla="*/ 65 w 104"/>
                  <a:gd name="T21" fmla="*/ 3 h 158"/>
                  <a:gd name="T22" fmla="*/ 84 w 104"/>
                  <a:gd name="T23" fmla="*/ 12 h 158"/>
                  <a:gd name="T24" fmla="*/ 89 w 104"/>
                  <a:gd name="T25" fmla="*/ 18 h 158"/>
                  <a:gd name="T26" fmla="*/ 96 w 104"/>
                  <a:gd name="T27" fmla="*/ 39 h 158"/>
                  <a:gd name="T28" fmla="*/ 96 w 104"/>
                  <a:gd name="T29" fmla="*/ 47 h 158"/>
                  <a:gd name="T30" fmla="*/ 91 w 104"/>
                  <a:gd name="T31" fmla="*/ 59 h 158"/>
                  <a:gd name="T32" fmla="*/ 89 w 104"/>
                  <a:gd name="T33" fmla="*/ 61 h 158"/>
                  <a:gd name="T34" fmla="*/ 83 w 104"/>
                  <a:gd name="T35" fmla="*/ 69 h 158"/>
                  <a:gd name="T36" fmla="*/ 75 w 104"/>
                  <a:gd name="T37" fmla="*/ 72 h 158"/>
                  <a:gd name="T38" fmla="*/ 88 w 104"/>
                  <a:gd name="T39" fmla="*/ 80 h 158"/>
                  <a:gd name="T40" fmla="*/ 96 w 104"/>
                  <a:gd name="T41" fmla="*/ 87 h 158"/>
                  <a:gd name="T42" fmla="*/ 100 w 104"/>
                  <a:gd name="T43" fmla="*/ 97 h 158"/>
                  <a:gd name="T44" fmla="*/ 104 w 104"/>
                  <a:gd name="T45" fmla="*/ 111 h 158"/>
                  <a:gd name="T46" fmla="*/ 102 w 104"/>
                  <a:gd name="T47" fmla="*/ 122 h 158"/>
                  <a:gd name="T48" fmla="*/ 91 w 104"/>
                  <a:gd name="T49" fmla="*/ 144 h 158"/>
                  <a:gd name="T50" fmla="*/ 86 w 104"/>
                  <a:gd name="T51" fmla="*/ 149 h 158"/>
                  <a:gd name="T52" fmla="*/ 69 w 104"/>
                  <a:gd name="T53" fmla="*/ 156 h 158"/>
                  <a:gd name="T54" fmla="*/ 53 w 104"/>
                  <a:gd name="T55" fmla="*/ 158 h 158"/>
                  <a:gd name="T56" fmla="*/ 40 w 104"/>
                  <a:gd name="T57" fmla="*/ 158 h 158"/>
                  <a:gd name="T58" fmla="*/ 16 w 104"/>
                  <a:gd name="T59" fmla="*/ 149 h 158"/>
                  <a:gd name="T60" fmla="*/ 11 w 104"/>
                  <a:gd name="T61" fmla="*/ 144 h 158"/>
                  <a:gd name="T62" fmla="*/ 1 w 104"/>
                  <a:gd name="T63" fmla="*/ 128 h 158"/>
                  <a:gd name="T64" fmla="*/ 0 w 104"/>
                  <a:gd name="T65" fmla="*/ 111 h 158"/>
                  <a:gd name="T66" fmla="*/ 0 w 104"/>
                  <a:gd name="T67" fmla="*/ 105 h 158"/>
                  <a:gd name="T68" fmla="*/ 6 w 104"/>
                  <a:gd name="T69" fmla="*/ 89 h 158"/>
                  <a:gd name="T70" fmla="*/ 11 w 104"/>
                  <a:gd name="T71" fmla="*/ 81 h 158"/>
                  <a:gd name="T72" fmla="*/ 22 w 104"/>
                  <a:gd name="T73" fmla="*/ 75 h 158"/>
                  <a:gd name="T74" fmla="*/ 30 w 104"/>
                  <a:gd name="T75" fmla="*/ 7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58">
                    <a:moveTo>
                      <a:pt x="30" y="72"/>
                    </a:moveTo>
                    <a:lnTo>
                      <a:pt x="27" y="72"/>
                    </a:lnTo>
                    <a:lnTo>
                      <a:pt x="24" y="70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13" y="59"/>
                    </a:lnTo>
                    <a:lnTo>
                      <a:pt x="9" y="56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2"/>
                    </a:lnTo>
                    <a:lnTo>
                      <a:pt x="9" y="23"/>
                    </a:lnTo>
                    <a:lnTo>
                      <a:pt x="16" y="15"/>
                    </a:lnTo>
                    <a:lnTo>
                      <a:pt x="19" y="12"/>
                    </a:lnTo>
                    <a:lnTo>
                      <a:pt x="21" y="11"/>
                    </a:lnTo>
                    <a:lnTo>
                      <a:pt x="25" y="7"/>
                    </a:lnTo>
                    <a:lnTo>
                      <a:pt x="35" y="3"/>
                    </a:lnTo>
                    <a:lnTo>
                      <a:pt x="48" y="1"/>
                    </a:lnTo>
                    <a:lnTo>
                      <a:pt x="51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76" y="7"/>
                    </a:lnTo>
                    <a:lnTo>
                      <a:pt x="84" y="12"/>
                    </a:lnTo>
                    <a:lnTo>
                      <a:pt x="86" y="15"/>
                    </a:lnTo>
                    <a:lnTo>
                      <a:pt x="89" y="18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7" y="40"/>
                    </a:lnTo>
                    <a:lnTo>
                      <a:pt x="96" y="47"/>
                    </a:lnTo>
                    <a:lnTo>
                      <a:pt x="94" y="53"/>
                    </a:lnTo>
                    <a:lnTo>
                      <a:pt x="91" y="59"/>
                    </a:lnTo>
                    <a:lnTo>
                      <a:pt x="91" y="59"/>
                    </a:lnTo>
                    <a:lnTo>
                      <a:pt x="89" y="61"/>
                    </a:lnTo>
                    <a:lnTo>
                      <a:pt x="88" y="64"/>
                    </a:lnTo>
                    <a:lnTo>
                      <a:pt x="83" y="69"/>
                    </a:lnTo>
                    <a:lnTo>
                      <a:pt x="76" y="72"/>
                    </a:lnTo>
                    <a:lnTo>
                      <a:pt x="75" y="72"/>
                    </a:lnTo>
                    <a:lnTo>
                      <a:pt x="81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7"/>
                    </a:lnTo>
                    <a:lnTo>
                      <a:pt x="99" y="94"/>
                    </a:lnTo>
                    <a:lnTo>
                      <a:pt x="100" y="97"/>
                    </a:lnTo>
                    <a:lnTo>
                      <a:pt x="102" y="105"/>
                    </a:lnTo>
                    <a:lnTo>
                      <a:pt x="104" y="111"/>
                    </a:lnTo>
                    <a:lnTo>
                      <a:pt x="102" y="116"/>
                    </a:lnTo>
                    <a:lnTo>
                      <a:pt x="102" y="122"/>
                    </a:lnTo>
                    <a:lnTo>
                      <a:pt x="97" y="133"/>
                    </a:lnTo>
                    <a:lnTo>
                      <a:pt x="91" y="144"/>
                    </a:lnTo>
                    <a:lnTo>
                      <a:pt x="89" y="145"/>
                    </a:lnTo>
                    <a:lnTo>
                      <a:pt x="86" y="149"/>
                    </a:lnTo>
                    <a:lnTo>
                      <a:pt x="81" y="152"/>
                    </a:lnTo>
                    <a:lnTo>
                      <a:pt x="69" y="156"/>
                    </a:lnTo>
                    <a:lnTo>
                      <a:pt x="56" y="158"/>
                    </a:lnTo>
                    <a:lnTo>
                      <a:pt x="53" y="158"/>
                    </a:lnTo>
                    <a:lnTo>
                      <a:pt x="48" y="158"/>
                    </a:lnTo>
                    <a:lnTo>
                      <a:pt x="40" y="158"/>
                    </a:lnTo>
                    <a:lnTo>
                      <a:pt x="27" y="155"/>
                    </a:lnTo>
                    <a:lnTo>
                      <a:pt x="16" y="149"/>
                    </a:lnTo>
                    <a:lnTo>
                      <a:pt x="14" y="145"/>
                    </a:lnTo>
                    <a:lnTo>
                      <a:pt x="11" y="144"/>
                    </a:lnTo>
                    <a:lnTo>
                      <a:pt x="8" y="139"/>
                    </a:lnTo>
                    <a:lnTo>
                      <a:pt x="1" y="128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1" y="95"/>
                    </a:lnTo>
                    <a:lnTo>
                      <a:pt x="6" y="89"/>
                    </a:lnTo>
                    <a:lnTo>
                      <a:pt x="8" y="86"/>
                    </a:lnTo>
                    <a:lnTo>
                      <a:pt x="11" y="81"/>
                    </a:lnTo>
                    <a:lnTo>
                      <a:pt x="14" y="80"/>
                    </a:lnTo>
                    <a:lnTo>
                      <a:pt x="22" y="75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362"/>
              <p:cNvSpPr>
                <a:spLocks/>
              </p:cNvSpPr>
              <p:nvPr/>
            </p:nvSpPr>
            <p:spPr bwMode="auto">
              <a:xfrm>
                <a:off x="920700" y="4034020"/>
                <a:ext cx="24097" cy="22237"/>
              </a:xfrm>
              <a:custGeom>
                <a:avLst/>
                <a:gdLst>
                  <a:gd name="T0" fmla="*/ 0 w 51"/>
                  <a:gd name="T1" fmla="*/ 24 h 49"/>
                  <a:gd name="T2" fmla="*/ 0 w 51"/>
                  <a:gd name="T3" fmla="*/ 27 h 49"/>
                  <a:gd name="T4" fmla="*/ 0 w 51"/>
                  <a:gd name="T5" fmla="*/ 30 h 49"/>
                  <a:gd name="T6" fmla="*/ 2 w 51"/>
                  <a:gd name="T7" fmla="*/ 36 h 49"/>
                  <a:gd name="T8" fmla="*/ 5 w 51"/>
                  <a:gd name="T9" fmla="*/ 43 h 49"/>
                  <a:gd name="T10" fmla="*/ 6 w 51"/>
                  <a:gd name="T11" fmla="*/ 43 h 49"/>
                  <a:gd name="T12" fmla="*/ 10 w 51"/>
                  <a:gd name="T13" fmla="*/ 46 h 49"/>
                  <a:gd name="T14" fmla="*/ 13 w 51"/>
                  <a:gd name="T15" fmla="*/ 47 h 49"/>
                  <a:gd name="T16" fmla="*/ 19 w 51"/>
                  <a:gd name="T17" fmla="*/ 49 h 49"/>
                  <a:gd name="T18" fmla="*/ 26 w 51"/>
                  <a:gd name="T19" fmla="*/ 49 h 49"/>
                  <a:gd name="T20" fmla="*/ 27 w 51"/>
                  <a:gd name="T21" fmla="*/ 49 h 49"/>
                  <a:gd name="T22" fmla="*/ 30 w 51"/>
                  <a:gd name="T23" fmla="*/ 49 h 49"/>
                  <a:gd name="T24" fmla="*/ 37 w 51"/>
                  <a:gd name="T25" fmla="*/ 47 h 49"/>
                  <a:gd name="T26" fmla="*/ 42 w 51"/>
                  <a:gd name="T27" fmla="*/ 44 h 49"/>
                  <a:gd name="T28" fmla="*/ 43 w 51"/>
                  <a:gd name="T29" fmla="*/ 43 h 49"/>
                  <a:gd name="T30" fmla="*/ 46 w 51"/>
                  <a:gd name="T31" fmla="*/ 39 h 49"/>
                  <a:gd name="T32" fmla="*/ 49 w 51"/>
                  <a:gd name="T33" fmla="*/ 33 h 49"/>
                  <a:gd name="T34" fmla="*/ 49 w 51"/>
                  <a:gd name="T35" fmla="*/ 27 h 49"/>
                  <a:gd name="T36" fmla="*/ 51 w 51"/>
                  <a:gd name="T37" fmla="*/ 25 h 49"/>
                  <a:gd name="T38" fmla="*/ 49 w 51"/>
                  <a:gd name="T39" fmla="*/ 21 h 49"/>
                  <a:gd name="T40" fmla="*/ 49 w 51"/>
                  <a:gd name="T41" fmla="*/ 17 h 49"/>
                  <a:gd name="T42" fmla="*/ 46 w 51"/>
                  <a:gd name="T43" fmla="*/ 13 h 49"/>
                  <a:gd name="T44" fmla="*/ 43 w 51"/>
                  <a:gd name="T45" fmla="*/ 8 h 49"/>
                  <a:gd name="T46" fmla="*/ 38 w 51"/>
                  <a:gd name="T47" fmla="*/ 5 h 49"/>
                  <a:gd name="T48" fmla="*/ 32 w 51"/>
                  <a:gd name="T49" fmla="*/ 2 h 49"/>
                  <a:gd name="T50" fmla="*/ 26 w 51"/>
                  <a:gd name="T51" fmla="*/ 2 h 49"/>
                  <a:gd name="T52" fmla="*/ 26 w 51"/>
                  <a:gd name="T53" fmla="*/ 0 h 49"/>
                  <a:gd name="T54" fmla="*/ 19 w 51"/>
                  <a:gd name="T55" fmla="*/ 2 h 49"/>
                  <a:gd name="T56" fmla="*/ 16 w 51"/>
                  <a:gd name="T57" fmla="*/ 2 h 49"/>
                  <a:gd name="T58" fmla="*/ 10 w 51"/>
                  <a:gd name="T59" fmla="*/ 5 h 49"/>
                  <a:gd name="T60" fmla="*/ 6 w 51"/>
                  <a:gd name="T61" fmla="*/ 8 h 49"/>
                  <a:gd name="T62" fmla="*/ 5 w 51"/>
                  <a:gd name="T63" fmla="*/ 10 h 49"/>
                  <a:gd name="T64" fmla="*/ 3 w 51"/>
                  <a:gd name="T65" fmla="*/ 13 h 49"/>
                  <a:gd name="T66" fmla="*/ 0 w 51"/>
                  <a:gd name="T67" fmla="*/ 17 h 49"/>
                  <a:gd name="T68" fmla="*/ 0 w 51"/>
                  <a:gd name="T69" fmla="*/ 24 h 49"/>
                  <a:gd name="T70" fmla="*/ 0 w 51"/>
                  <a:gd name="T71" fmla="*/ 24 h 49"/>
                  <a:gd name="T72" fmla="*/ 0 w 51"/>
                  <a:gd name="T73" fmla="*/ 24 h 49"/>
                  <a:gd name="T74" fmla="*/ 0 w 51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9">
                    <a:moveTo>
                      <a:pt x="0" y="24"/>
                    </a:moveTo>
                    <a:lnTo>
                      <a:pt x="0" y="27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10" y="46"/>
                    </a:lnTo>
                    <a:lnTo>
                      <a:pt x="13" y="47"/>
                    </a:lnTo>
                    <a:lnTo>
                      <a:pt x="19" y="49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30" y="49"/>
                    </a:lnTo>
                    <a:lnTo>
                      <a:pt x="37" y="47"/>
                    </a:lnTo>
                    <a:lnTo>
                      <a:pt x="42" y="44"/>
                    </a:lnTo>
                    <a:lnTo>
                      <a:pt x="43" y="43"/>
                    </a:lnTo>
                    <a:lnTo>
                      <a:pt x="46" y="39"/>
                    </a:lnTo>
                    <a:lnTo>
                      <a:pt x="49" y="33"/>
                    </a:lnTo>
                    <a:lnTo>
                      <a:pt x="49" y="27"/>
                    </a:lnTo>
                    <a:lnTo>
                      <a:pt x="51" y="25"/>
                    </a:lnTo>
                    <a:lnTo>
                      <a:pt x="49" y="21"/>
                    </a:lnTo>
                    <a:lnTo>
                      <a:pt x="49" y="17"/>
                    </a:lnTo>
                    <a:lnTo>
                      <a:pt x="46" y="13"/>
                    </a:lnTo>
                    <a:lnTo>
                      <a:pt x="43" y="8"/>
                    </a:lnTo>
                    <a:lnTo>
                      <a:pt x="38" y="5"/>
                    </a:lnTo>
                    <a:lnTo>
                      <a:pt x="32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0" y="5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63"/>
              <p:cNvSpPr>
                <a:spLocks/>
              </p:cNvSpPr>
              <p:nvPr/>
            </p:nvSpPr>
            <p:spPr bwMode="auto">
              <a:xfrm>
                <a:off x="917919" y="4063669"/>
                <a:ext cx="29658" cy="28723"/>
              </a:xfrm>
              <a:custGeom>
                <a:avLst/>
                <a:gdLst>
                  <a:gd name="T0" fmla="*/ 0 w 63"/>
                  <a:gd name="T1" fmla="*/ 31 h 62"/>
                  <a:gd name="T2" fmla="*/ 0 w 63"/>
                  <a:gd name="T3" fmla="*/ 33 h 62"/>
                  <a:gd name="T4" fmla="*/ 0 w 63"/>
                  <a:gd name="T5" fmla="*/ 36 h 62"/>
                  <a:gd name="T6" fmla="*/ 0 w 63"/>
                  <a:gd name="T7" fmla="*/ 40 h 62"/>
                  <a:gd name="T8" fmla="*/ 1 w 63"/>
                  <a:gd name="T9" fmla="*/ 47 h 62"/>
                  <a:gd name="T10" fmla="*/ 3 w 63"/>
                  <a:gd name="T11" fmla="*/ 47 h 62"/>
                  <a:gd name="T12" fmla="*/ 4 w 63"/>
                  <a:gd name="T13" fmla="*/ 51 h 62"/>
                  <a:gd name="T14" fmla="*/ 8 w 63"/>
                  <a:gd name="T15" fmla="*/ 56 h 62"/>
                  <a:gd name="T16" fmla="*/ 12 w 63"/>
                  <a:gd name="T17" fmla="*/ 59 h 62"/>
                  <a:gd name="T18" fmla="*/ 14 w 63"/>
                  <a:gd name="T19" fmla="*/ 59 h 62"/>
                  <a:gd name="T20" fmla="*/ 17 w 63"/>
                  <a:gd name="T21" fmla="*/ 61 h 62"/>
                  <a:gd name="T22" fmla="*/ 24 w 63"/>
                  <a:gd name="T23" fmla="*/ 62 h 62"/>
                  <a:gd name="T24" fmla="*/ 30 w 63"/>
                  <a:gd name="T25" fmla="*/ 62 h 62"/>
                  <a:gd name="T26" fmla="*/ 32 w 63"/>
                  <a:gd name="T27" fmla="*/ 62 h 62"/>
                  <a:gd name="T28" fmla="*/ 33 w 63"/>
                  <a:gd name="T29" fmla="*/ 62 h 62"/>
                  <a:gd name="T30" fmla="*/ 36 w 63"/>
                  <a:gd name="T31" fmla="*/ 62 h 62"/>
                  <a:gd name="T32" fmla="*/ 44 w 63"/>
                  <a:gd name="T33" fmla="*/ 61 h 62"/>
                  <a:gd name="T34" fmla="*/ 51 w 63"/>
                  <a:gd name="T35" fmla="*/ 56 h 62"/>
                  <a:gd name="T36" fmla="*/ 54 w 63"/>
                  <a:gd name="T37" fmla="*/ 54 h 62"/>
                  <a:gd name="T38" fmla="*/ 57 w 63"/>
                  <a:gd name="T39" fmla="*/ 50 h 62"/>
                  <a:gd name="T40" fmla="*/ 59 w 63"/>
                  <a:gd name="T41" fmla="*/ 47 h 62"/>
                  <a:gd name="T42" fmla="*/ 62 w 63"/>
                  <a:gd name="T43" fmla="*/ 39 h 62"/>
                  <a:gd name="T44" fmla="*/ 63 w 63"/>
                  <a:gd name="T45" fmla="*/ 31 h 62"/>
                  <a:gd name="T46" fmla="*/ 62 w 63"/>
                  <a:gd name="T47" fmla="*/ 26 h 62"/>
                  <a:gd name="T48" fmla="*/ 60 w 63"/>
                  <a:gd name="T49" fmla="*/ 22 h 62"/>
                  <a:gd name="T50" fmla="*/ 57 w 63"/>
                  <a:gd name="T51" fmla="*/ 15 h 62"/>
                  <a:gd name="T52" fmla="*/ 54 w 63"/>
                  <a:gd name="T53" fmla="*/ 9 h 62"/>
                  <a:gd name="T54" fmla="*/ 48 w 63"/>
                  <a:gd name="T55" fmla="*/ 6 h 62"/>
                  <a:gd name="T56" fmla="*/ 44 w 63"/>
                  <a:gd name="T57" fmla="*/ 4 h 62"/>
                  <a:gd name="T58" fmla="*/ 36 w 63"/>
                  <a:gd name="T59" fmla="*/ 1 h 62"/>
                  <a:gd name="T60" fmla="*/ 30 w 63"/>
                  <a:gd name="T61" fmla="*/ 0 h 62"/>
                  <a:gd name="T62" fmla="*/ 24 w 63"/>
                  <a:gd name="T63" fmla="*/ 1 h 62"/>
                  <a:gd name="T64" fmla="*/ 19 w 63"/>
                  <a:gd name="T65" fmla="*/ 3 h 62"/>
                  <a:gd name="T66" fmla="*/ 12 w 63"/>
                  <a:gd name="T67" fmla="*/ 6 h 62"/>
                  <a:gd name="T68" fmla="*/ 8 w 63"/>
                  <a:gd name="T69" fmla="*/ 9 h 62"/>
                  <a:gd name="T70" fmla="*/ 6 w 63"/>
                  <a:gd name="T71" fmla="*/ 12 h 62"/>
                  <a:gd name="T72" fmla="*/ 3 w 63"/>
                  <a:gd name="T73" fmla="*/ 15 h 62"/>
                  <a:gd name="T74" fmla="*/ 0 w 63"/>
                  <a:gd name="T75" fmla="*/ 22 h 62"/>
                  <a:gd name="T76" fmla="*/ 0 w 63"/>
                  <a:gd name="T77" fmla="*/ 29 h 62"/>
                  <a:gd name="T78" fmla="*/ 0 w 63"/>
                  <a:gd name="T79" fmla="*/ 31 h 62"/>
                  <a:gd name="T80" fmla="*/ 0 w 63"/>
                  <a:gd name="T81" fmla="*/ 31 h 62"/>
                  <a:gd name="T82" fmla="*/ 0 w 63"/>
                  <a:gd name="T83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62">
                    <a:moveTo>
                      <a:pt x="0" y="31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4" y="59"/>
                    </a:lnTo>
                    <a:lnTo>
                      <a:pt x="17" y="61"/>
                    </a:lnTo>
                    <a:lnTo>
                      <a:pt x="24" y="62"/>
                    </a:lnTo>
                    <a:lnTo>
                      <a:pt x="30" y="62"/>
                    </a:lnTo>
                    <a:lnTo>
                      <a:pt x="32" y="62"/>
                    </a:lnTo>
                    <a:lnTo>
                      <a:pt x="33" y="62"/>
                    </a:lnTo>
                    <a:lnTo>
                      <a:pt x="36" y="62"/>
                    </a:lnTo>
                    <a:lnTo>
                      <a:pt x="44" y="61"/>
                    </a:lnTo>
                    <a:lnTo>
                      <a:pt x="51" y="56"/>
                    </a:lnTo>
                    <a:lnTo>
                      <a:pt x="54" y="54"/>
                    </a:lnTo>
                    <a:lnTo>
                      <a:pt x="57" y="50"/>
                    </a:lnTo>
                    <a:lnTo>
                      <a:pt x="59" y="47"/>
                    </a:lnTo>
                    <a:lnTo>
                      <a:pt x="62" y="39"/>
                    </a:lnTo>
                    <a:lnTo>
                      <a:pt x="63" y="31"/>
                    </a:lnTo>
                    <a:lnTo>
                      <a:pt x="62" y="26"/>
                    </a:lnTo>
                    <a:lnTo>
                      <a:pt x="60" y="22"/>
                    </a:lnTo>
                    <a:lnTo>
                      <a:pt x="57" y="15"/>
                    </a:lnTo>
                    <a:lnTo>
                      <a:pt x="54" y="9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9" y="3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6" y="12"/>
                    </a:lnTo>
                    <a:lnTo>
                      <a:pt x="3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364"/>
              <p:cNvSpPr>
                <a:spLocks/>
              </p:cNvSpPr>
              <p:nvPr/>
            </p:nvSpPr>
            <p:spPr bwMode="auto">
              <a:xfrm>
                <a:off x="980016" y="4026608"/>
                <a:ext cx="26878" cy="71343"/>
              </a:xfrm>
              <a:custGeom>
                <a:avLst/>
                <a:gdLst>
                  <a:gd name="T0" fmla="*/ 59 w 59"/>
                  <a:gd name="T1" fmla="*/ 155 h 155"/>
                  <a:gd name="T2" fmla="*/ 40 w 59"/>
                  <a:gd name="T3" fmla="*/ 155 h 155"/>
                  <a:gd name="T4" fmla="*/ 40 w 59"/>
                  <a:gd name="T5" fmla="*/ 34 h 155"/>
                  <a:gd name="T6" fmla="*/ 38 w 59"/>
                  <a:gd name="T7" fmla="*/ 36 h 155"/>
                  <a:gd name="T8" fmla="*/ 35 w 59"/>
                  <a:gd name="T9" fmla="*/ 39 h 155"/>
                  <a:gd name="T10" fmla="*/ 28 w 59"/>
                  <a:gd name="T11" fmla="*/ 43 h 155"/>
                  <a:gd name="T12" fmla="*/ 22 w 59"/>
                  <a:gd name="T13" fmla="*/ 48 h 155"/>
                  <a:gd name="T14" fmla="*/ 20 w 59"/>
                  <a:gd name="T15" fmla="*/ 48 h 155"/>
                  <a:gd name="T16" fmla="*/ 17 w 59"/>
                  <a:gd name="T17" fmla="*/ 50 h 155"/>
                  <a:gd name="T18" fmla="*/ 14 w 59"/>
                  <a:gd name="T19" fmla="*/ 51 h 155"/>
                  <a:gd name="T20" fmla="*/ 8 w 59"/>
                  <a:gd name="T21" fmla="*/ 54 h 155"/>
                  <a:gd name="T22" fmla="*/ 1 w 59"/>
                  <a:gd name="T23" fmla="*/ 58 h 155"/>
                  <a:gd name="T24" fmla="*/ 0 w 59"/>
                  <a:gd name="T25" fmla="*/ 58 h 155"/>
                  <a:gd name="T26" fmla="*/ 0 w 59"/>
                  <a:gd name="T27" fmla="*/ 39 h 155"/>
                  <a:gd name="T28" fmla="*/ 6 w 59"/>
                  <a:gd name="T29" fmla="*/ 36 h 155"/>
                  <a:gd name="T30" fmla="*/ 16 w 59"/>
                  <a:gd name="T31" fmla="*/ 29 h 155"/>
                  <a:gd name="T32" fmla="*/ 25 w 59"/>
                  <a:gd name="T33" fmla="*/ 23 h 155"/>
                  <a:gd name="T34" fmla="*/ 28 w 59"/>
                  <a:gd name="T35" fmla="*/ 22 h 155"/>
                  <a:gd name="T36" fmla="*/ 30 w 59"/>
                  <a:gd name="T37" fmla="*/ 20 h 155"/>
                  <a:gd name="T38" fmla="*/ 33 w 59"/>
                  <a:gd name="T39" fmla="*/ 17 h 155"/>
                  <a:gd name="T40" fmla="*/ 40 w 59"/>
                  <a:gd name="T41" fmla="*/ 9 h 155"/>
                  <a:gd name="T42" fmla="*/ 44 w 59"/>
                  <a:gd name="T43" fmla="*/ 3 h 155"/>
                  <a:gd name="T44" fmla="*/ 46 w 59"/>
                  <a:gd name="T45" fmla="*/ 0 h 155"/>
                  <a:gd name="T46" fmla="*/ 59 w 59"/>
                  <a:gd name="T47" fmla="*/ 0 h 155"/>
                  <a:gd name="T48" fmla="*/ 59 w 59"/>
                  <a:gd name="T49" fmla="*/ 155 h 155"/>
                  <a:gd name="T50" fmla="*/ 59 w 59"/>
                  <a:gd name="T5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5">
                    <a:moveTo>
                      <a:pt x="59" y="155"/>
                    </a:moveTo>
                    <a:lnTo>
                      <a:pt x="40" y="155"/>
                    </a:lnTo>
                    <a:lnTo>
                      <a:pt x="40" y="34"/>
                    </a:lnTo>
                    <a:lnTo>
                      <a:pt x="38" y="36"/>
                    </a:lnTo>
                    <a:lnTo>
                      <a:pt x="35" y="39"/>
                    </a:lnTo>
                    <a:lnTo>
                      <a:pt x="28" y="43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7" y="50"/>
                    </a:lnTo>
                    <a:lnTo>
                      <a:pt x="14" y="51"/>
                    </a:lnTo>
                    <a:lnTo>
                      <a:pt x="8" y="5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6" y="36"/>
                    </a:lnTo>
                    <a:lnTo>
                      <a:pt x="16" y="29"/>
                    </a:lnTo>
                    <a:lnTo>
                      <a:pt x="25" y="23"/>
                    </a:lnTo>
                    <a:lnTo>
                      <a:pt x="28" y="22"/>
                    </a:lnTo>
                    <a:lnTo>
                      <a:pt x="30" y="20"/>
                    </a:lnTo>
                    <a:lnTo>
                      <a:pt x="33" y="17"/>
                    </a:lnTo>
                    <a:lnTo>
                      <a:pt x="40" y="9"/>
                    </a:lnTo>
                    <a:lnTo>
                      <a:pt x="44" y="3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155"/>
                    </a:lnTo>
                    <a:lnTo>
                      <a:pt x="59" y="15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391"/>
              <p:cNvSpPr>
                <a:spLocks/>
              </p:cNvSpPr>
              <p:nvPr/>
            </p:nvSpPr>
            <p:spPr bwMode="auto">
              <a:xfrm>
                <a:off x="1252499" y="4447255"/>
                <a:ext cx="27804" cy="72270"/>
              </a:xfrm>
              <a:custGeom>
                <a:avLst/>
                <a:gdLst>
                  <a:gd name="T0" fmla="*/ 59 w 59"/>
                  <a:gd name="T1" fmla="*/ 156 h 156"/>
                  <a:gd name="T2" fmla="*/ 40 w 59"/>
                  <a:gd name="T3" fmla="*/ 156 h 156"/>
                  <a:gd name="T4" fmla="*/ 40 w 59"/>
                  <a:gd name="T5" fmla="*/ 35 h 156"/>
                  <a:gd name="T6" fmla="*/ 38 w 59"/>
                  <a:gd name="T7" fmla="*/ 36 h 156"/>
                  <a:gd name="T8" fmla="*/ 35 w 59"/>
                  <a:gd name="T9" fmla="*/ 39 h 156"/>
                  <a:gd name="T10" fmla="*/ 28 w 59"/>
                  <a:gd name="T11" fmla="*/ 44 h 156"/>
                  <a:gd name="T12" fmla="*/ 22 w 59"/>
                  <a:gd name="T13" fmla="*/ 49 h 156"/>
                  <a:gd name="T14" fmla="*/ 20 w 59"/>
                  <a:gd name="T15" fmla="*/ 49 h 156"/>
                  <a:gd name="T16" fmla="*/ 17 w 59"/>
                  <a:gd name="T17" fmla="*/ 50 h 156"/>
                  <a:gd name="T18" fmla="*/ 14 w 59"/>
                  <a:gd name="T19" fmla="*/ 52 h 156"/>
                  <a:gd name="T20" fmla="*/ 8 w 59"/>
                  <a:gd name="T21" fmla="*/ 55 h 156"/>
                  <a:gd name="T22" fmla="*/ 1 w 59"/>
                  <a:gd name="T23" fmla="*/ 58 h 156"/>
                  <a:gd name="T24" fmla="*/ 0 w 59"/>
                  <a:gd name="T25" fmla="*/ 58 h 156"/>
                  <a:gd name="T26" fmla="*/ 0 w 59"/>
                  <a:gd name="T27" fmla="*/ 39 h 156"/>
                  <a:gd name="T28" fmla="*/ 6 w 59"/>
                  <a:gd name="T29" fmla="*/ 36 h 156"/>
                  <a:gd name="T30" fmla="*/ 16 w 59"/>
                  <a:gd name="T31" fmla="*/ 30 h 156"/>
                  <a:gd name="T32" fmla="*/ 25 w 59"/>
                  <a:gd name="T33" fmla="*/ 24 h 156"/>
                  <a:gd name="T34" fmla="*/ 28 w 59"/>
                  <a:gd name="T35" fmla="*/ 22 h 156"/>
                  <a:gd name="T36" fmla="*/ 30 w 59"/>
                  <a:gd name="T37" fmla="*/ 21 h 156"/>
                  <a:gd name="T38" fmla="*/ 33 w 59"/>
                  <a:gd name="T39" fmla="*/ 17 h 156"/>
                  <a:gd name="T40" fmla="*/ 40 w 59"/>
                  <a:gd name="T41" fmla="*/ 10 h 156"/>
                  <a:gd name="T42" fmla="*/ 44 w 59"/>
                  <a:gd name="T43" fmla="*/ 3 h 156"/>
                  <a:gd name="T44" fmla="*/ 46 w 59"/>
                  <a:gd name="T45" fmla="*/ 0 h 156"/>
                  <a:gd name="T46" fmla="*/ 59 w 59"/>
                  <a:gd name="T47" fmla="*/ 0 h 156"/>
                  <a:gd name="T48" fmla="*/ 59 w 59"/>
                  <a:gd name="T49" fmla="*/ 156 h 156"/>
                  <a:gd name="T50" fmla="*/ 59 w 59"/>
                  <a:gd name="T51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6">
                    <a:moveTo>
                      <a:pt x="59" y="156"/>
                    </a:moveTo>
                    <a:lnTo>
                      <a:pt x="40" y="156"/>
                    </a:lnTo>
                    <a:lnTo>
                      <a:pt x="40" y="35"/>
                    </a:lnTo>
                    <a:lnTo>
                      <a:pt x="38" y="36"/>
                    </a:lnTo>
                    <a:lnTo>
                      <a:pt x="35" y="39"/>
                    </a:lnTo>
                    <a:lnTo>
                      <a:pt x="28" y="44"/>
                    </a:lnTo>
                    <a:lnTo>
                      <a:pt x="22" y="49"/>
                    </a:lnTo>
                    <a:lnTo>
                      <a:pt x="20" y="49"/>
                    </a:lnTo>
                    <a:lnTo>
                      <a:pt x="17" y="50"/>
                    </a:lnTo>
                    <a:lnTo>
                      <a:pt x="14" y="52"/>
                    </a:lnTo>
                    <a:lnTo>
                      <a:pt x="8" y="55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6" y="36"/>
                    </a:lnTo>
                    <a:lnTo>
                      <a:pt x="16" y="30"/>
                    </a:lnTo>
                    <a:lnTo>
                      <a:pt x="25" y="24"/>
                    </a:lnTo>
                    <a:lnTo>
                      <a:pt x="28" y="22"/>
                    </a:lnTo>
                    <a:lnTo>
                      <a:pt x="30" y="21"/>
                    </a:lnTo>
                    <a:lnTo>
                      <a:pt x="33" y="17"/>
                    </a:lnTo>
                    <a:lnTo>
                      <a:pt x="40" y="10"/>
                    </a:lnTo>
                    <a:lnTo>
                      <a:pt x="44" y="3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156"/>
                    </a:lnTo>
                    <a:lnTo>
                      <a:pt x="59" y="156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392"/>
              <p:cNvSpPr>
                <a:spLocks noEditPoints="1"/>
              </p:cNvSpPr>
              <p:nvPr/>
            </p:nvSpPr>
            <p:spPr bwMode="auto">
              <a:xfrm>
                <a:off x="1310889" y="4447255"/>
                <a:ext cx="48194" cy="73196"/>
              </a:xfrm>
              <a:custGeom>
                <a:avLst/>
                <a:gdLst>
                  <a:gd name="T0" fmla="*/ 22 w 103"/>
                  <a:gd name="T1" fmla="*/ 123 h 159"/>
                  <a:gd name="T2" fmla="*/ 28 w 103"/>
                  <a:gd name="T3" fmla="*/ 138 h 159"/>
                  <a:gd name="T4" fmla="*/ 35 w 103"/>
                  <a:gd name="T5" fmla="*/ 141 h 159"/>
                  <a:gd name="T6" fmla="*/ 51 w 103"/>
                  <a:gd name="T7" fmla="*/ 143 h 159"/>
                  <a:gd name="T8" fmla="*/ 64 w 103"/>
                  <a:gd name="T9" fmla="*/ 140 h 159"/>
                  <a:gd name="T10" fmla="*/ 73 w 103"/>
                  <a:gd name="T11" fmla="*/ 130 h 159"/>
                  <a:gd name="T12" fmla="*/ 78 w 103"/>
                  <a:gd name="T13" fmla="*/ 119 h 159"/>
                  <a:gd name="T14" fmla="*/ 81 w 103"/>
                  <a:gd name="T15" fmla="*/ 108 h 159"/>
                  <a:gd name="T16" fmla="*/ 83 w 103"/>
                  <a:gd name="T17" fmla="*/ 90 h 159"/>
                  <a:gd name="T18" fmla="*/ 84 w 103"/>
                  <a:gd name="T19" fmla="*/ 83 h 159"/>
                  <a:gd name="T20" fmla="*/ 75 w 103"/>
                  <a:gd name="T21" fmla="*/ 93 h 159"/>
                  <a:gd name="T22" fmla="*/ 65 w 103"/>
                  <a:gd name="T23" fmla="*/ 99 h 159"/>
                  <a:gd name="T24" fmla="*/ 48 w 103"/>
                  <a:gd name="T25" fmla="*/ 104 h 159"/>
                  <a:gd name="T26" fmla="*/ 36 w 103"/>
                  <a:gd name="T27" fmla="*/ 104 h 159"/>
                  <a:gd name="T28" fmla="*/ 14 w 103"/>
                  <a:gd name="T29" fmla="*/ 90 h 159"/>
                  <a:gd name="T30" fmla="*/ 1 w 103"/>
                  <a:gd name="T31" fmla="*/ 71 h 159"/>
                  <a:gd name="T32" fmla="*/ 0 w 103"/>
                  <a:gd name="T33" fmla="*/ 50 h 159"/>
                  <a:gd name="T34" fmla="*/ 11 w 103"/>
                  <a:gd name="T35" fmla="*/ 19 h 159"/>
                  <a:gd name="T36" fmla="*/ 20 w 103"/>
                  <a:gd name="T37" fmla="*/ 10 h 159"/>
                  <a:gd name="T38" fmla="*/ 49 w 103"/>
                  <a:gd name="T39" fmla="*/ 0 h 159"/>
                  <a:gd name="T40" fmla="*/ 75 w 103"/>
                  <a:gd name="T41" fmla="*/ 10 h 159"/>
                  <a:gd name="T42" fmla="*/ 83 w 103"/>
                  <a:gd name="T43" fmla="*/ 14 h 159"/>
                  <a:gd name="T44" fmla="*/ 97 w 103"/>
                  <a:gd name="T45" fmla="*/ 32 h 159"/>
                  <a:gd name="T46" fmla="*/ 102 w 103"/>
                  <a:gd name="T47" fmla="*/ 55 h 159"/>
                  <a:gd name="T48" fmla="*/ 102 w 103"/>
                  <a:gd name="T49" fmla="*/ 82 h 159"/>
                  <a:gd name="T50" fmla="*/ 97 w 103"/>
                  <a:gd name="T51" fmla="*/ 121 h 159"/>
                  <a:gd name="T52" fmla="*/ 92 w 103"/>
                  <a:gd name="T53" fmla="*/ 132 h 159"/>
                  <a:gd name="T54" fmla="*/ 78 w 103"/>
                  <a:gd name="T55" fmla="*/ 149 h 159"/>
                  <a:gd name="T56" fmla="*/ 60 w 103"/>
                  <a:gd name="T57" fmla="*/ 157 h 159"/>
                  <a:gd name="T58" fmla="*/ 44 w 103"/>
                  <a:gd name="T59" fmla="*/ 159 h 159"/>
                  <a:gd name="T60" fmla="*/ 19 w 103"/>
                  <a:gd name="T61" fmla="*/ 151 h 159"/>
                  <a:gd name="T62" fmla="*/ 11 w 103"/>
                  <a:gd name="T63" fmla="*/ 145 h 159"/>
                  <a:gd name="T64" fmla="*/ 3 w 103"/>
                  <a:gd name="T65" fmla="*/ 121 h 159"/>
                  <a:gd name="T66" fmla="*/ 83 w 103"/>
                  <a:gd name="T67" fmla="*/ 52 h 159"/>
                  <a:gd name="T68" fmla="*/ 73 w 103"/>
                  <a:gd name="T69" fmla="*/ 30 h 159"/>
                  <a:gd name="T70" fmla="*/ 68 w 103"/>
                  <a:gd name="T71" fmla="*/ 22 h 159"/>
                  <a:gd name="T72" fmla="*/ 52 w 103"/>
                  <a:gd name="T73" fmla="*/ 16 h 159"/>
                  <a:gd name="T74" fmla="*/ 35 w 103"/>
                  <a:gd name="T75" fmla="*/ 22 h 159"/>
                  <a:gd name="T76" fmla="*/ 25 w 103"/>
                  <a:gd name="T77" fmla="*/ 33 h 159"/>
                  <a:gd name="T78" fmla="*/ 20 w 103"/>
                  <a:gd name="T79" fmla="*/ 54 h 159"/>
                  <a:gd name="T80" fmla="*/ 22 w 103"/>
                  <a:gd name="T81" fmla="*/ 69 h 159"/>
                  <a:gd name="T82" fmla="*/ 30 w 103"/>
                  <a:gd name="T83" fmla="*/ 79 h 159"/>
                  <a:gd name="T84" fmla="*/ 48 w 103"/>
                  <a:gd name="T85" fmla="*/ 86 h 159"/>
                  <a:gd name="T86" fmla="*/ 57 w 103"/>
                  <a:gd name="T87" fmla="*/ 86 h 159"/>
                  <a:gd name="T88" fmla="*/ 73 w 103"/>
                  <a:gd name="T89" fmla="*/ 77 h 159"/>
                  <a:gd name="T90" fmla="*/ 81 w 103"/>
                  <a:gd name="T91" fmla="*/ 60 h 159"/>
                  <a:gd name="T92" fmla="*/ 83 w 103"/>
                  <a:gd name="T93" fmla="*/ 5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159">
                    <a:moveTo>
                      <a:pt x="3" y="121"/>
                    </a:moveTo>
                    <a:lnTo>
                      <a:pt x="22" y="119"/>
                    </a:lnTo>
                    <a:lnTo>
                      <a:pt x="22" y="123"/>
                    </a:lnTo>
                    <a:lnTo>
                      <a:pt x="22" y="126"/>
                    </a:lnTo>
                    <a:lnTo>
                      <a:pt x="25" y="132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3"/>
                    </a:lnTo>
                    <a:lnTo>
                      <a:pt x="48" y="143"/>
                    </a:lnTo>
                    <a:lnTo>
                      <a:pt x="51" y="143"/>
                    </a:lnTo>
                    <a:lnTo>
                      <a:pt x="57" y="143"/>
                    </a:lnTo>
                    <a:lnTo>
                      <a:pt x="62" y="141"/>
                    </a:lnTo>
                    <a:lnTo>
                      <a:pt x="64" y="140"/>
                    </a:lnTo>
                    <a:lnTo>
                      <a:pt x="65" y="138"/>
                    </a:lnTo>
                    <a:lnTo>
                      <a:pt x="70" y="135"/>
                    </a:lnTo>
                    <a:lnTo>
                      <a:pt x="73" y="130"/>
                    </a:lnTo>
                    <a:lnTo>
                      <a:pt x="75" y="129"/>
                    </a:lnTo>
                    <a:lnTo>
                      <a:pt x="76" y="126"/>
                    </a:lnTo>
                    <a:lnTo>
                      <a:pt x="78" y="119"/>
                    </a:lnTo>
                    <a:lnTo>
                      <a:pt x="80" y="113"/>
                    </a:lnTo>
                    <a:lnTo>
                      <a:pt x="81" y="110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90"/>
                    </a:lnTo>
                    <a:lnTo>
                      <a:pt x="84" y="86"/>
                    </a:lnTo>
                    <a:lnTo>
                      <a:pt x="84" y="85"/>
                    </a:lnTo>
                    <a:lnTo>
                      <a:pt x="84" y="83"/>
                    </a:lnTo>
                    <a:lnTo>
                      <a:pt x="83" y="85"/>
                    </a:lnTo>
                    <a:lnTo>
                      <a:pt x="80" y="88"/>
                    </a:lnTo>
                    <a:lnTo>
                      <a:pt x="75" y="93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9"/>
                    </a:lnTo>
                    <a:lnTo>
                      <a:pt x="62" y="101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3" y="104"/>
                    </a:lnTo>
                    <a:lnTo>
                      <a:pt x="36" y="104"/>
                    </a:lnTo>
                    <a:lnTo>
                      <a:pt x="25" y="99"/>
                    </a:lnTo>
                    <a:lnTo>
                      <a:pt x="16" y="93"/>
                    </a:lnTo>
                    <a:lnTo>
                      <a:pt x="14" y="90"/>
                    </a:lnTo>
                    <a:lnTo>
                      <a:pt x="11" y="88"/>
                    </a:lnTo>
                    <a:lnTo>
                      <a:pt x="8" y="83"/>
                    </a:lnTo>
                    <a:lnTo>
                      <a:pt x="1" y="71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5" y="30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20" y="10"/>
                    </a:lnTo>
                    <a:lnTo>
                      <a:pt x="32" y="3"/>
                    </a:lnTo>
                    <a:lnTo>
                      <a:pt x="44" y="2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5" y="5"/>
                    </a:lnTo>
                    <a:lnTo>
                      <a:pt x="75" y="10"/>
                    </a:lnTo>
                    <a:lnTo>
                      <a:pt x="78" y="10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89" y="22"/>
                    </a:lnTo>
                    <a:lnTo>
                      <a:pt x="96" y="30"/>
                    </a:lnTo>
                    <a:lnTo>
                      <a:pt x="97" y="32"/>
                    </a:lnTo>
                    <a:lnTo>
                      <a:pt x="97" y="35"/>
                    </a:lnTo>
                    <a:lnTo>
                      <a:pt x="99" y="41"/>
                    </a:lnTo>
                    <a:lnTo>
                      <a:pt x="102" y="55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2"/>
                    </a:lnTo>
                    <a:lnTo>
                      <a:pt x="102" y="90"/>
                    </a:lnTo>
                    <a:lnTo>
                      <a:pt x="100" y="107"/>
                    </a:lnTo>
                    <a:lnTo>
                      <a:pt x="97" y="121"/>
                    </a:lnTo>
                    <a:lnTo>
                      <a:pt x="97" y="123"/>
                    </a:lnTo>
                    <a:lnTo>
                      <a:pt x="96" y="126"/>
                    </a:lnTo>
                    <a:lnTo>
                      <a:pt x="92" y="132"/>
                    </a:lnTo>
                    <a:lnTo>
                      <a:pt x="86" y="141"/>
                    </a:lnTo>
                    <a:lnTo>
                      <a:pt x="80" y="149"/>
                    </a:lnTo>
                    <a:lnTo>
                      <a:pt x="78" y="149"/>
                    </a:lnTo>
                    <a:lnTo>
                      <a:pt x="75" y="151"/>
                    </a:lnTo>
                    <a:lnTo>
                      <a:pt x="70" y="154"/>
                    </a:lnTo>
                    <a:lnTo>
                      <a:pt x="60" y="157"/>
                    </a:lnTo>
                    <a:lnTo>
                      <a:pt x="49" y="159"/>
                    </a:lnTo>
                    <a:lnTo>
                      <a:pt x="48" y="159"/>
                    </a:lnTo>
                    <a:lnTo>
                      <a:pt x="44" y="159"/>
                    </a:lnTo>
                    <a:lnTo>
                      <a:pt x="38" y="159"/>
                    </a:lnTo>
                    <a:lnTo>
                      <a:pt x="27" y="156"/>
                    </a:lnTo>
                    <a:lnTo>
                      <a:pt x="19" y="151"/>
                    </a:lnTo>
                    <a:lnTo>
                      <a:pt x="17" y="149"/>
                    </a:lnTo>
                    <a:lnTo>
                      <a:pt x="14" y="148"/>
                    </a:lnTo>
                    <a:lnTo>
                      <a:pt x="11" y="145"/>
                    </a:lnTo>
                    <a:lnTo>
                      <a:pt x="6" y="135"/>
                    </a:lnTo>
                    <a:lnTo>
                      <a:pt x="3" y="124"/>
                    </a:lnTo>
                    <a:lnTo>
                      <a:pt x="3" y="121"/>
                    </a:lnTo>
                    <a:lnTo>
                      <a:pt x="3" y="121"/>
                    </a:lnTo>
                    <a:lnTo>
                      <a:pt x="3" y="121"/>
                    </a:lnTo>
                    <a:close/>
                    <a:moveTo>
                      <a:pt x="83" y="52"/>
                    </a:moveTo>
                    <a:lnTo>
                      <a:pt x="81" y="46"/>
                    </a:lnTo>
                    <a:lnTo>
                      <a:pt x="78" y="36"/>
                    </a:lnTo>
                    <a:lnTo>
                      <a:pt x="73" y="30"/>
                    </a:lnTo>
                    <a:lnTo>
                      <a:pt x="73" y="27"/>
                    </a:lnTo>
                    <a:lnTo>
                      <a:pt x="72" y="25"/>
                    </a:lnTo>
                    <a:lnTo>
                      <a:pt x="68" y="22"/>
                    </a:lnTo>
                    <a:lnTo>
                      <a:pt x="62" y="19"/>
                    </a:lnTo>
                    <a:lnTo>
                      <a:pt x="54" y="17"/>
                    </a:lnTo>
                    <a:lnTo>
                      <a:pt x="52" y="16"/>
                    </a:lnTo>
                    <a:lnTo>
                      <a:pt x="46" y="17"/>
                    </a:lnTo>
                    <a:lnTo>
                      <a:pt x="41" y="19"/>
                    </a:lnTo>
                    <a:lnTo>
                      <a:pt x="35" y="22"/>
                    </a:lnTo>
                    <a:lnTo>
                      <a:pt x="30" y="27"/>
                    </a:lnTo>
                    <a:lnTo>
                      <a:pt x="28" y="30"/>
                    </a:lnTo>
                    <a:lnTo>
                      <a:pt x="25" y="33"/>
                    </a:lnTo>
                    <a:lnTo>
                      <a:pt x="22" y="43"/>
                    </a:lnTo>
                    <a:lnTo>
                      <a:pt x="20" y="52"/>
                    </a:lnTo>
                    <a:lnTo>
                      <a:pt x="20" y="54"/>
                    </a:lnTo>
                    <a:lnTo>
                      <a:pt x="20" y="57"/>
                    </a:lnTo>
                    <a:lnTo>
                      <a:pt x="20" y="61"/>
                    </a:lnTo>
                    <a:lnTo>
                      <a:pt x="22" y="69"/>
                    </a:lnTo>
                    <a:lnTo>
                      <a:pt x="27" y="75"/>
                    </a:lnTo>
                    <a:lnTo>
                      <a:pt x="28" y="77"/>
                    </a:lnTo>
                    <a:lnTo>
                      <a:pt x="30" y="79"/>
                    </a:lnTo>
                    <a:lnTo>
                      <a:pt x="33" y="82"/>
                    </a:lnTo>
                    <a:lnTo>
                      <a:pt x="40" y="85"/>
                    </a:lnTo>
                    <a:lnTo>
                      <a:pt x="48" y="86"/>
                    </a:lnTo>
                    <a:lnTo>
                      <a:pt x="51" y="86"/>
                    </a:lnTo>
                    <a:lnTo>
                      <a:pt x="52" y="86"/>
                    </a:lnTo>
                    <a:lnTo>
                      <a:pt x="57" y="86"/>
                    </a:lnTo>
                    <a:lnTo>
                      <a:pt x="65" y="83"/>
                    </a:lnTo>
                    <a:lnTo>
                      <a:pt x="72" y="79"/>
                    </a:lnTo>
                    <a:lnTo>
                      <a:pt x="73" y="77"/>
                    </a:lnTo>
                    <a:lnTo>
                      <a:pt x="76" y="72"/>
                    </a:lnTo>
                    <a:lnTo>
                      <a:pt x="78" y="69"/>
                    </a:lnTo>
                    <a:lnTo>
                      <a:pt x="81" y="60"/>
                    </a:lnTo>
                    <a:lnTo>
                      <a:pt x="83" y="52"/>
                    </a:lnTo>
                    <a:lnTo>
                      <a:pt x="83" y="52"/>
                    </a:lnTo>
                    <a:lnTo>
                      <a:pt x="83" y="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393"/>
              <p:cNvSpPr>
                <a:spLocks/>
              </p:cNvSpPr>
              <p:nvPr/>
            </p:nvSpPr>
            <p:spPr bwMode="auto">
              <a:xfrm>
                <a:off x="1310889" y="4447255"/>
                <a:ext cx="48194" cy="73196"/>
              </a:xfrm>
              <a:custGeom>
                <a:avLst/>
                <a:gdLst>
                  <a:gd name="T0" fmla="*/ 22 w 103"/>
                  <a:gd name="T1" fmla="*/ 119 h 159"/>
                  <a:gd name="T2" fmla="*/ 22 w 103"/>
                  <a:gd name="T3" fmla="*/ 126 h 159"/>
                  <a:gd name="T4" fmla="*/ 28 w 103"/>
                  <a:gd name="T5" fmla="*/ 138 h 159"/>
                  <a:gd name="T6" fmla="*/ 33 w 103"/>
                  <a:gd name="T7" fmla="*/ 141 h 159"/>
                  <a:gd name="T8" fmla="*/ 41 w 103"/>
                  <a:gd name="T9" fmla="*/ 143 h 159"/>
                  <a:gd name="T10" fmla="*/ 51 w 103"/>
                  <a:gd name="T11" fmla="*/ 143 h 159"/>
                  <a:gd name="T12" fmla="*/ 62 w 103"/>
                  <a:gd name="T13" fmla="*/ 141 h 159"/>
                  <a:gd name="T14" fmla="*/ 65 w 103"/>
                  <a:gd name="T15" fmla="*/ 138 h 159"/>
                  <a:gd name="T16" fmla="*/ 73 w 103"/>
                  <a:gd name="T17" fmla="*/ 130 h 159"/>
                  <a:gd name="T18" fmla="*/ 76 w 103"/>
                  <a:gd name="T19" fmla="*/ 126 h 159"/>
                  <a:gd name="T20" fmla="*/ 80 w 103"/>
                  <a:gd name="T21" fmla="*/ 113 h 159"/>
                  <a:gd name="T22" fmla="*/ 81 w 103"/>
                  <a:gd name="T23" fmla="*/ 108 h 159"/>
                  <a:gd name="T24" fmla="*/ 83 w 103"/>
                  <a:gd name="T25" fmla="*/ 97 h 159"/>
                  <a:gd name="T26" fmla="*/ 84 w 103"/>
                  <a:gd name="T27" fmla="*/ 86 h 159"/>
                  <a:gd name="T28" fmla="*/ 84 w 103"/>
                  <a:gd name="T29" fmla="*/ 83 h 159"/>
                  <a:gd name="T30" fmla="*/ 80 w 103"/>
                  <a:gd name="T31" fmla="*/ 88 h 159"/>
                  <a:gd name="T32" fmla="*/ 68 w 103"/>
                  <a:gd name="T33" fmla="*/ 97 h 159"/>
                  <a:gd name="T34" fmla="*/ 65 w 103"/>
                  <a:gd name="T35" fmla="*/ 99 h 159"/>
                  <a:gd name="T36" fmla="*/ 56 w 103"/>
                  <a:gd name="T37" fmla="*/ 104 h 159"/>
                  <a:gd name="T38" fmla="*/ 46 w 103"/>
                  <a:gd name="T39" fmla="*/ 104 h 159"/>
                  <a:gd name="T40" fmla="*/ 36 w 103"/>
                  <a:gd name="T41" fmla="*/ 104 h 159"/>
                  <a:gd name="T42" fmla="*/ 16 w 103"/>
                  <a:gd name="T43" fmla="*/ 93 h 159"/>
                  <a:gd name="T44" fmla="*/ 11 w 103"/>
                  <a:gd name="T45" fmla="*/ 88 h 159"/>
                  <a:gd name="T46" fmla="*/ 1 w 103"/>
                  <a:gd name="T47" fmla="*/ 71 h 159"/>
                  <a:gd name="T48" fmla="*/ 0 w 103"/>
                  <a:gd name="T49" fmla="*/ 54 h 159"/>
                  <a:gd name="T50" fmla="*/ 0 w 103"/>
                  <a:gd name="T51" fmla="*/ 43 h 159"/>
                  <a:gd name="T52" fmla="*/ 11 w 103"/>
                  <a:gd name="T53" fmla="*/ 19 h 159"/>
                  <a:gd name="T54" fmla="*/ 16 w 103"/>
                  <a:gd name="T55" fmla="*/ 14 h 159"/>
                  <a:gd name="T56" fmla="*/ 32 w 103"/>
                  <a:gd name="T57" fmla="*/ 3 h 159"/>
                  <a:gd name="T58" fmla="*/ 49 w 103"/>
                  <a:gd name="T59" fmla="*/ 0 h 159"/>
                  <a:gd name="T60" fmla="*/ 65 w 103"/>
                  <a:gd name="T61" fmla="*/ 5 h 159"/>
                  <a:gd name="T62" fmla="*/ 78 w 103"/>
                  <a:gd name="T63" fmla="*/ 10 h 159"/>
                  <a:gd name="T64" fmla="*/ 83 w 103"/>
                  <a:gd name="T65" fmla="*/ 14 h 159"/>
                  <a:gd name="T66" fmla="*/ 96 w 103"/>
                  <a:gd name="T67" fmla="*/ 30 h 159"/>
                  <a:gd name="T68" fmla="*/ 97 w 103"/>
                  <a:gd name="T69" fmla="*/ 35 h 159"/>
                  <a:gd name="T70" fmla="*/ 102 w 103"/>
                  <a:gd name="T71" fmla="*/ 55 h 159"/>
                  <a:gd name="T72" fmla="*/ 103 w 103"/>
                  <a:gd name="T73" fmla="*/ 75 h 159"/>
                  <a:gd name="T74" fmla="*/ 102 w 103"/>
                  <a:gd name="T75" fmla="*/ 90 h 159"/>
                  <a:gd name="T76" fmla="*/ 97 w 103"/>
                  <a:gd name="T77" fmla="*/ 121 h 159"/>
                  <a:gd name="T78" fmla="*/ 96 w 103"/>
                  <a:gd name="T79" fmla="*/ 126 h 159"/>
                  <a:gd name="T80" fmla="*/ 86 w 103"/>
                  <a:gd name="T81" fmla="*/ 141 h 159"/>
                  <a:gd name="T82" fmla="*/ 78 w 103"/>
                  <a:gd name="T83" fmla="*/ 149 h 159"/>
                  <a:gd name="T84" fmla="*/ 70 w 103"/>
                  <a:gd name="T85" fmla="*/ 154 h 159"/>
                  <a:gd name="T86" fmla="*/ 49 w 103"/>
                  <a:gd name="T87" fmla="*/ 159 h 159"/>
                  <a:gd name="T88" fmla="*/ 44 w 103"/>
                  <a:gd name="T89" fmla="*/ 159 h 159"/>
                  <a:gd name="T90" fmla="*/ 27 w 103"/>
                  <a:gd name="T91" fmla="*/ 156 h 159"/>
                  <a:gd name="T92" fmla="*/ 17 w 103"/>
                  <a:gd name="T93" fmla="*/ 149 h 159"/>
                  <a:gd name="T94" fmla="*/ 11 w 103"/>
                  <a:gd name="T95" fmla="*/ 145 h 159"/>
                  <a:gd name="T96" fmla="*/ 3 w 103"/>
                  <a:gd name="T97" fmla="*/ 124 h 159"/>
                  <a:gd name="T98" fmla="*/ 3 w 103"/>
                  <a:gd name="T99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" h="159">
                    <a:moveTo>
                      <a:pt x="3" y="121"/>
                    </a:moveTo>
                    <a:lnTo>
                      <a:pt x="22" y="119"/>
                    </a:lnTo>
                    <a:lnTo>
                      <a:pt x="22" y="123"/>
                    </a:lnTo>
                    <a:lnTo>
                      <a:pt x="22" y="126"/>
                    </a:lnTo>
                    <a:lnTo>
                      <a:pt x="25" y="132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3"/>
                    </a:lnTo>
                    <a:lnTo>
                      <a:pt x="48" y="143"/>
                    </a:lnTo>
                    <a:lnTo>
                      <a:pt x="51" y="143"/>
                    </a:lnTo>
                    <a:lnTo>
                      <a:pt x="57" y="143"/>
                    </a:lnTo>
                    <a:lnTo>
                      <a:pt x="62" y="141"/>
                    </a:lnTo>
                    <a:lnTo>
                      <a:pt x="64" y="140"/>
                    </a:lnTo>
                    <a:lnTo>
                      <a:pt x="65" y="138"/>
                    </a:lnTo>
                    <a:lnTo>
                      <a:pt x="70" y="135"/>
                    </a:lnTo>
                    <a:lnTo>
                      <a:pt x="73" y="130"/>
                    </a:lnTo>
                    <a:lnTo>
                      <a:pt x="75" y="129"/>
                    </a:lnTo>
                    <a:lnTo>
                      <a:pt x="76" y="126"/>
                    </a:lnTo>
                    <a:lnTo>
                      <a:pt x="78" y="119"/>
                    </a:lnTo>
                    <a:lnTo>
                      <a:pt x="80" y="113"/>
                    </a:lnTo>
                    <a:lnTo>
                      <a:pt x="81" y="110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90"/>
                    </a:lnTo>
                    <a:lnTo>
                      <a:pt x="84" y="86"/>
                    </a:lnTo>
                    <a:lnTo>
                      <a:pt x="84" y="85"/>
                    </a:lnTo>
                    <a:lnTo>
                      <a:pt x="84" y="83"/>
                    </a:lnTo>
                    <a:lnTo>
                      <a:pt x="83" y="85"/>
                    </a:lnTo>
                    <a:lnTo>
                      <a:pt x="80" y="88"/>
                    </a:lnTo>
                    <a:lnTo>
                      <a:pt x="75" y="93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9"/>
                    </a:lnTo>
                    <a:lnTo>
                      <a:pt x="62" y="101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3" y="104"/>
                    </a:lnTo>
                    <a:lnTo>
                      <a:pt x="36" y="104"/>
                    </a:lnTo>
                    <a:lnTo>
                      <a:pt x="25" y="99"/>
                    </a:lnTo>
                    <a:lnTo>
                      <a:pt x="16" y="93"/>
                    </a:lnTo>
                    <a:lnTo>
                      <a:pt x="14" y="90"/>
                    </a:lnTo>
                    <a:lnTo>
                      <a:pt x="11" y="88"/>
                    </a:lnTo>
                    <a:lnTo>
                      <a:pt x="8" y="83"/>
                    </a:lnTo>
                    <a:lnTo>
                      <a:pt x="1" y="71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5" y="30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20" y="10"/>
                    </a:lnTo>
                    <a:lnTo>
                      <a:pt x="32" y="3"/>
                    </a:lnTo>
                    <a:lnTo>
                      <a:pt x="44" y="2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5" y="5"/>
                    </a:lnTo>
                    <a:lnTo>
                      <a:pt x="75" y="10"/>
                    </a:lnTo>
                    <a:lnTo>
                      <a:pt x="78" y="10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89" y="22"/>
                    </a:lnTo>
                    <a:lnTo>
                      <a:pt x="96" y="30"/>
                    </a:lnTo>
                    <a:lnTo>
                      <a:pt x="97" y="32"/>
                    </a:lnTo>
                    <a:lnTo>
                      <a:pt x="97" y="35"/>
                    </a:lnTo>
                    <a:lnTo>
                      <a:pt x="99" y="41"/>
                    </a:lnTo>
                    <a:lnTo>
                      <a:pt x="102" y="55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2"/>
                    </a:lnTo>
                    <a:lnTo>
                      <a:pt x="102" y="90"/>
                    </a:lnTo>
                    <a:lnTo>
                      <a:pt x="100" y="107"/>
                    </a:lnTo>
                    <a:lnTo>
                      <a:pt x="97" y="121"/>
                    </a:lnTo>
                    <a:lnTo>
                      <a:pt x="97" y="123"/>
                    </a:lnTo>
                    <a:lnTo>
                      <a:pt x="96" y="126"/>
                    </a:lnTo>
                    <a:lnTo>
                      <a:pt x="92" y="132"/>
                    </a:lnTo>
                    <a:lnTo>
                      <a:pt x="86" y="141"/>
                    </a:lnTo>
                    <a:lnTo>
                      <a:pt x="80" y="149"/>
                    </a:lnTo>
                    <a:lnTo>
                      <a:pt x="78" y="149"/>
                    </a:lnTo>
                    <a:lnTo>
                      <a:pt x="75" y="151"/>
                    </a:lnTo>
                    <a:lnTo>
                      <a:pt x="70" y="154"/>
                    </a:lnTo>
                    <a:lnTo>
                      <a:pt x="60" y="157"/>
                    </a:lnTo>
                    <a:lnTo>
                      <a:pt x="49" y="159"/>
                    </a:lnTo>
                    <a:lnTo>
                      <a:pt x="48" y="159"/>
                    </a:lnTo>
                    <a:lnTo>
                      <a:pt x="44" y="159"/>
                    </a:lnTo>
                    <a:lnTo>
                      <a:pt x="38" y="159"/>
                    </a:lnTo>
                    <a:lnTo>
                      <a:pt x="27" y="156"/>
                    </a:lnTo>
                    <a:lnTo>
                      <a:pt x="19" y="151"/>
                    </a:lnTo>
                    <a:lnTo>
                      <a:pt x="17" y="149"/>
                    </a:lnTo>
                    <a:lnTo>
                      <a:pt x="14" y="148"/>
                    </a:lnTo>
                    <a:lnTo>
                      <a:pt x="11" y="145"/>
                    </a:lnTo>
                    <a:lnTo>
                      <a:pt x="6" y="135"/>
                    </a:lnTo>
                    <a:lnTo>
                      <a:pt x="3" y="124"/>
                    </a:lnTo>
                    <a:lnTo>
                      <a:pt x="3" y="121"/>
                    </a:lnTo>
                    <a:lnTo>
                      <a:pt x="3" y="121"/>
                    </a:lnTo>
                    <a:lnTo>
                      <a:pt x="3" y="121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394"/>
              <p:cNvSpPr>
                <a:spLocks/>
              </p:cNvSpPr>
              <p:nvPr/>
            </p:nvSpPr>
            <p:spPr bwMode="auto">
              <a:xfrm>
                <a:off x="1321084" y="4454667"/>
                <a:ext cx="28731" cy="32429"/>
              </a:xfrm>
              <a:custGeom>
                <a:avLst/>
                <a:gdLst>
                  <a:gd name="T0" fmla="*/ 63 w 63"/>
                  <a:gd name="T1" fmla="*/ 36 h 70"/>
                  <a:gd name="T2" fmla="*/ 61 w 63"/>
                  <a:gd name="T3" fmla="*/ 30 h 70"/>
                  <a:gd name="T4" fmla="*/ 58 w 63"/>
                  <a:gd name="T5" fmla="*/ 20 h 70"/>
                  <a:gd name="T6" fmla="*/ 53 w 63"/>
                  <a:gd name="T7" fmla="*/ 14 h 70"/>
                  <a:gd name="T8" fmla="*/ 53 w 63"/>
                  <a:gd name="T9" fmla="*/ 11 h 70"/>
                  <a:gd name="T10" fmla="*/ 52 w 63"/>
                  <a:gd name="T11" fmla="*/ 9 h 70"/>
                  <a:gd name="T12" fmla="*/ 48 w 63"/>
                  <a:gd name="T13" fmla="*/ 6 h 70"/>
                  <a:gd name="T14" fmla="*/ 42 w 63"/>
                  <a:gd name="T15" fmla="*/ 3 h 70"/>
                  <a:gd name="T16" fmla="*/ 34 w 63"/>
                  <a:gd name="T17" fmla="*/ 1 h 70"/>
                  <a:gd name="T18" fmla="*/ 32 w 63"/>
                  <a:gd name="T19" fmla="*/ 0 h 70"/>
                  <a:gd name="T20" fmla="*/ 26 w 63"/>
                  <a:gd name="T21" fmla="*/ 1 h 70"/>
                  <a:gd name="T22" fmla="*/ 21 w 63"/>
                  <a:gd name="T23" fmla="*/ 3 h 70"/>
                  <a:gd name="T24" fmla="*/ 15 w 63"/>
                  <a:gd name="T25" fmla="*/ 6 h 70"/>
                  <a:gd name="T26" fmla="*/ 10 w 63"/>
                  <a:gd name="T27" fmla="*/ 11 h 70"/>
                  <a:gd name="T28" fmla="*/ 8 w 63"/>
                  <a:gd name="T29" fmla="*/ 14 h 70"/>
                  <a:gd name="T30" fmla="*/ 5 w 63"/>
                  <a:gd name="T31" fmla="*/ 17 h 70"/>
                  <a:gd name="T32" fmla="*/ 2 w 63"/>
                  <a:gd name="T33" fmla="*/ 27 h 70"/>
                  <a:gd name="T34" fmla="*/ 0 w 63"/>
                  <a:gd name="T35" fmla="*/ 36 h 70"/>
                  <a:gd name="T36" fmla="*/ 0 w 63"/>
                  <a:gd name="T37" fmla="*/ 38 h 70"/>
                  <a:gd name="T38" fmla="*/ 0 w 63"/>
                  <a:gd name="T39" fmla="*/ 41 h 70"/>
                  <a:gd name="T40" fmla="*/ 0 w 63"/>
                  <a:gd name="T41" fmla="*/ 45 h 70"/>
                  <a:gd name="T42" fmla="*/ 2 w 63"/>
                  <a:gd name="T43" fmla="*/ 53 h 70"/>
                  <a:gd name="T44" fmla="*/ 7 w 63"/>
                  <a:gd name="T45" fmla="*/ 59 h 70"/>
                  <a:gd name="T46" fmla="*/ 8 w 63"/>
                  <a:gd name="T47" fmla="*/ 61 h 70"/>
                  <a:gd name="T48" fmla="*/ 10 w 63"/>
                  <a:gd name="T49" fmla="*/ 63 h 70"/>
                  <a:gd name="T50" fmla="*/ 13 w 63"/>
                  <a:gd name="T51" fmla="*/ 66 h 70"/>
                  <a:gd name="T52" fmla="*/ 20 w 63"/>
                  <a:gd name="T53" fmla="*/ 69 h 70"/>
                  <a:gd name="T54" fmla="*/ 28 w 63"/>
                  <a:gd name="T55" fmla="*/ 70 h 70"/>
                  <a:gd name="T56" fmla="*/ 31 w 63"/>
                  <a:gd name="T57" fmla="*/ 70 h 70"/>
                  <a:gd name="T58" fmla="*/ 32 w 63"/>
                  <a:gd name="T59" fmla="*/ 70 h 70"/>
                  <a:gd name="T60" fmla="*/ 37 w 63"/>
                  <a:gd name="T61" fmla="*/ 70 h 70"/>
                  <a:gd name="T62" fmla="*/ 45 w 63"/>
                  <a:gd name="T63" fmla="*/ 67 h 70"/>
                  <a:gd name="T64" fmla="*/ 52 w 63"/>
                  <a:gd name="T65" fmla="*/ 63 h 70"/>
                  <a:gd name="T66" fmla="*/ 53 w 63"/>
                  <a:gd name="T67" fmla="*/ 61 h 70"/>
                  <a:gd name="T68" fmla="*/ 56 w 63"/>
                  <a:gd name="T69" fmla="*/ 56 h 70"/>
                  <a:gd name="T70" fmla="*/ 58 w 63"/>
                  <a:gd name="T71" fmla="*/ 53 h 70"/>
                  <a:gd name="T72" fmla="*/ 61 w 63"/>
                  <a:gd name="T73" fmla="*/ 44 h 70"/>
                  <a:gd name="T74" fmla="*/ 63 w 63"/>
                  <a:gd name="T75" fmla="*/ 36 h 70"/>
                  <a:gd name="T76" fmla="*/ 63 w 63"/>
                  <a:gd name="T77" fmla="*/ 36 h 70"/>
                  <a:gd name="T78" fmla="*/ 63 w 63"/>
                  <a:gd name="T7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3" h="70">
                    <a:moveTo>
                      <a:pt x="63" y="36"/>
                    </a:moveTo>
                    <a:lnTo>
                      <a:pt x="61" y="30"/>
                    </a:lnTo>
                    <a:lnTo>
                      <a:pt x="58" y="20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2" y="9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2" y="53"/>
                    </a:lnTo>
                    <a:lnTo>
                      <a:pt x="7" y="59"/>
                    </a:lnTo>
                    <a:lnTo>
                      <a:pt x="8" y="61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20" y="69"/>
                    </a:lnTo>
                    <a:lnTo>
                      <a:pt x="28" y="70"/>
                    </a:lnTo>
                    <a:lnTo>
                      <a:pt x="31" y="70"/>
                    </a:lnTo>
                    <a:lnTo>
                      <a:pt x="32" y="70"/>
                    </a:lnTo>
                    <a:lnTo>
                      <a:pt x="37" y="70"/>
                    </a:lnTo>
                    <a:lnTo>
                      <a:pt x="45" y="67"/>
                    </a:lnTo>
                    <a:lnTo>
                      <a:pt x="52" y="63"/>
                    </a:lnTo>
                    <a:lnTo>
                      <a:pt x="53" y="61"/>
                    </a:lnTo>
                    <a:lnTo>
                      <a:pt x="56" y="56"/>
                    </a:lnTo>
                    <a:lnTo>
                      <a:pt x="58" y="53"/>
                    </a:lnTo>
                    <a:lnTo>
                      <a:pt x="61" y="44"/>
                    </a:lnTo>
                    <a:lnTo>
                      <a:pt x="63" y="36"/>
                    </a:lnTo>
                    <a:lnTo>
                      <a:pt x="63" y="36"/>
                    </a:lnTo>
                    <a:lnTo>
                      <a:pt x="63" y="36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395"/>
              <p:cNvSpPr>
                <a:spLocks noEditPoints="1"/>
              </p:cNvSpPr>
              <p:nvPr/>
            </p:nvSpPr>
            <p:spPr bwMode="auto">
              <a:xfrm>
                <a:off x="1376692" y="4447255"/>
                <a:ext cx="47268" cy="73196"/>
              </a:xfrm>
              <a:custGeom>
                <a:avLst/>
                <a:gdLst>
                  <a:gd name="T0" fmla="*/ 24 w 104"/>
                  <a:gd name="T1" fmla="*/ 71 h 159"/>
                  <a:gd name="T2" fmla="*/ 13 w 104"/>
                  <a:gd name="T3" fmla="*/ 60 h 159"/>
                  <a:gd name="T4" fmla="*/ 7 w 104"/>
                  <a:gd name="T5" fmla="*/ 47 h 159"/>
                  <a:gd name="T6" fmla="*/ 7 w 104"/>
                  <a:gd name="T7" fmla="*/ 33 h 159"/>
                  <a:gd name="T8" fmla="*/ 19 w 104"/>
                  <a:gd name="T9" fmla="*/ 13 h 159"/>
                  <a:gd name="T10" fmla="*/ 35 w 104"/>
                  <a:gd name="T11" fmla="*/ 3 h 159"/>
                  <a:gd name="T12" fmla="*/ 61 w 104"/>
                  <a:gd name="T13" fmla="*/ 2 h 159"/>
                  <a:gd name="T14" fmla="*/ 85 w 104"/>
                  <a:gd name="T15" fmla="*/ 13 h 159"/>
                  <a:gd name="T16" fmla="*/ 94 w 104"/>
                  <a:gd name="T17" fmla="*/ 28 h 159"/>
                  <a:gd name="T18" fmla="*/ 96 w 104"/>
                  <a:gd name="T19" fmla="*/ 47 h 159"/>
                  <a:gd name="T20" fmla="*/ 91 w 104"/>
                  <a:gd name="T21" fmla="*/ 60 h 159"/>
                  <a:gd name="T22" fmla="*/ 83 w 104"/>
                  <a:gd name="T23" fmla="*/ 69 h 159"/>
                  <a:gd name="T24" fmla="*/ 82 w 104"/>
                  <a:gd name="T25" fmla="*/ 75 h 159"/>
                  <a:gd name="T26" fmla="*/ 96 w 104"/>
                  <a:gd name="T27" fmla="*/ 88 h 159"/>
                  <a:gd name="T28" fmla="*/ 102 w 104"/>
                  <a:gd name="T29" fmla="*/ 105 h 159"/>
                  <a:gd name="T30" fmla="*/ 102 w 104"/>
                  <a:gd name="T31" fmla="*/ 123 h 159"/>
                  <a:gd name="T32" fmla="*/ 90 w 104"/>
                  <a:gd name="T33" fmla="*/ 146 h 159"/>
                  <a:gd name="T34" fmla="*/ 69 w 104"/>
                  <a:gd name="T35" fmla="*/ 157 h 159"/>
                  <a:gd name="T36" fmla="*/ 48 w 104"/>
                  <a:gd name="T37" fmla="*/ 159 h 159"/>
                  <a:gd name="T38" fmla="*/ 16 w 104"/>
                  <a:gd name="T39" fmla="*/ 149 h 159"/>
                  <a:gd name="T40" fmla="*/ 8 w 104"/>
                  <a:gd name="T41" fmla="*/ 140 h 159"/>
                  <a:gd name="T42" fmla="*/ 0 w 104"/>
                  <a:gd name="T43" fmla="*/ 112 h 159"/>
                  <a:gd name="T44" fmla="*/ 2 w 104"/>
                  <a:gd name="T45" fmla="*/ 96 h 159"/>
                  <a:gd name="T46" fmla="*/ 11 w 104"/>
                  <a:gd name="T47" fmla="*/ 82 h 159"/>
                  <a:gd name="T48" fmla="*/ 31 w 104"/>
                  <a:gd name="T49" fmla="*/ 72 h 159"/>
                  <a:gd name="T50" fmla="*/ 27 w 104"/>
                  <a:gd name="T51" fmla="*/ 39 h 159"/>
                  <a:gd name="T52" fmla="*/ 29 w 104"/>
                  <a:gd name="T53" fmla="*/ 52 h 159"/>
                  <a:gd name="T54" fmla="*/ 37 w 104"/>
                  <a:gd name="T55" fmla="*/ 61 h 159"/>
                  <a:gd name="T56" fmla="*/ 53 w 104"/>
                  <a:gd name="T57" fmla="*/ 65 h 159"/>
                  <a:gd name="T58" fmla="*/ 64 w 104"/>
                  <a:gd name="T59" fmla="*/ 63 h 159"/>
                  <a:gd name="T60" fmla="*/ 74 w 104"/>
                  <a:gd name="T61" fmla="*/ 55 h 159"/>
                  <a:gd name="T62" fmla="*/ 78 w 104"/>
                  <a:gd name="T63" fmla="*/ 41 h 159"/>
                  <a:gd name="T64" fmla="*/ 74 w 104"/>
                  <a:gd name="T65" fmla="*/ 28 h 159"/>
                  <a:gd name="T66" fmla="*/ 59 w 104"/>
                  <a:gd name="T67" fmla="*/ 17 h 159"/>
                  <a:gd name="T68" fmla="*/ 46 w 104"/>
                  <a:gd name="T69" fmla="*/ 17 h 159"/>
                  <a:gd name="T70" fmla="*/ 34 w 104"/>
                  <a:gd name="T71" fmla="*/ 24 h 159"/>
                  <a:gd name="T72" fmla="*/ 27 w 104"/>
                  <a:gd name="T73" fmla="*/ 33 h 159"/>
                  <a:gd name="T74" fmla="*/ 27 w 104"/>
                  <a:gd name="T75" fmla="*/ 39 h 159"/>
                  <a:gd name="T76" fmla="*/ 21 w 104"/>
                  <a:gd name="T77" fmla="*/ 113 h 159"/>
                  <a:gd name="T78" fmla="*/ 23 w 104"/>
                  <a:gd name="T79" fmla="*/ 127 h 159"/>
                  <a:gd name="T80" fmla="*/ 29 w 104"/>
                  <a:gd name="T81" fmla="*/ 137 h 159"/>
                  <a:gd name="T82" fmla="*/ 39 w 104"/>
                  <a:gd name="T83" fmla="*/ 141 h 159"/>
                  <a:gd name="T84" fmla="*/ 53 w 104"/>
                  <a:gd name="T85" fmla="*/ 143 h 159"/>
                  <a:gd name="T86" fmla="*/ 66 w 104"/>
                  <a:gd name="T87" fmla="*/ 141 h 159"/>
                  <a:gd name="T88" fmla="*/ 78 w 104"/>
                  <a:gd name="T89" fmla="*/ 130 h 159"/>
                  <a:gd name="T90" fmla="*/ 85 w 104"/>
                  <a:gd name="T91" fmla="*/ 112 h 159"/>
                  <a:gd name="T92" fmla="*/ 78 w 104"/>
                  <a:gd name="T93" fmla="*/ 96 h 159"/>
                  <a:gd name="T94" fmla="*/ 66 w 104"/>
                  <a:gd name="T95" fmla="*/ 85 h 159"/>
                  <a:gd name="T96" fmla="*/ 45 w 104"/>
                  <a:gd name="T97" fmla="*/ 82 h 159"/>
                  <a:gd name="T98" fmla="*/ 29 w 104"/>
                  <a:gd name="T99" fmla="*/ 90 h 159"/>
                  <a:gd name="T100" fmla="*/ 21 w 104"/>
                  <a:gd name="T101" fmla="*/ 102 h 159"/>
                  <a:gd name="T102" fmla="*/ 21 w 104"/>
                  <a:gd name="T103" fmla="*/ 1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4" h="159">
                    <a:moveTo>
                      <a:pt x="31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4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6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6" y="16"/>
                    </a:lnTo>
                    <a:lnTo>
                      <a:pt x="90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8" y="41"/>
                    </a:lnTo>
                    <a:lnTo>
                      <a:pt x="96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90" y="61"/>
                    </a:lnTo>
                    <a:lnTo>
                      <a:pt x="88" y="65"/>
                    </a:lnTo>
                    <a:lnTo>
                      <a:pt x="83" y="69"/>
                    </a:lnTo>
                    <a:lnTo>
                      <a:pt x="77" y="72"/>
                    </a:lnTo>
                    <a:lnTo>
                      <a:pt x="75" y="72"/>
                    </a:lnTo>
                    <a:lnTo>
                      <a:pt x="82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7"/>
                    </a:lnTo>
                    <a:lnTo>
                      <a:pt x="102" y="105"/>
                    </a:lnTo>
                    <a:lnTo>
                      <a:pt x="104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8" y="134"/>
                    </a:lnTo>
                    <a:lnTo>
                      <a:pt x="91" y="145"/>
                    </a:lnTo>
                    <a:lnTo>
                      <a:pt x="90" y="146"/>
                    </a:lnTo>
                    <a:lnTo>
                      <a:pt x="86" y="149"/>
                    </a:lnTo>
                    <a:lnTo>
                      <a:pt x="82" y="152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5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7" y="90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5" y="80"/>
                    </a:lnTo>
                    <a:lnTo>
                      <a:pt x="23" y="75"/>
                    </a:lnTo>
                    <a:lnTo>
                      <a:pt x="31" y="72"/>
                    </a:lnTo>
                    <a:lnTo>
                      <a:pt x="31" y="72"/>
                    </a:lnTo>
                    <a:lnTo>
                      <a:pt x="31" y="72"/>
                    </a:lnTo>
                    <a:close/>
                    <a:moveTo>
                      <a:pt x="27" y="39"/>
                    </a:moveTo>
                    <a:lnTo>
                      <a:pt x="27" y="43"/>
                    </a:lnTo>
                    <a:lnTo>
                      <a:pt x="27" y="46"/>
                    </a:lnTo>
                    <a:lnTo>
                      <a:pt x="29" y="52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7" y="61"/>
                    </a:lnTo>
                    <a:lnTo>
                      <a:pt x="40" y="63"/>
                    </a:lnTo>
                    <a:lnTo>
                      <a:pt x="46" y="65"/>
                    </a:lnTo>
                    <a:lnTo>
                      <a:pt x="53" y="65"/>
                    </a:lnTo>
                    <a:lnTo>
                      <a:pt x="54" y="65"/>
                    </a:lnTo>
                    <a:lnTo>
                      <a:pt x="58" y="65"/>
                    </a:lnTo>
                    <a:lnTo>
                      <a:pt x="64" y="63"/>
                    </a:lnTo>
                    <a:lnTo>
                      <a:pt x="69" y="60"/>
                    </a:lnTo>
                    <a:lnTo>
                      <a:pt x="70" y="58"/>
                    </a:lnTo>
                    <a:lnTo>
                      <a:pt x="74" y="55"/>
                    </a:lnTo>
                    <a:lnTo>
                      <a:pt x="77" y="49"/>
                    </a:lnTo>
                    <a:lnTo>
                      <a:pt x="77" y="43"/>
                    </a:lnTo>
                    <a:lnTo>
                      <a:pt x="78" y="41"/>
                    </a:lnTo>
                    <a:lnTo>
                      <a:pt x="77" y="36"/>
                    </a:lnTo>
                    <a:lnTo>
                      <a:pt x="77" y="33"/>
                    </a:lnTo>
                    <a:lnTo>
                      <a:pt x="74" y="28"/>
                    </a:lnTo>
                    <a:lnTo>
                      <a:pt x="70" y="24"/>
                    </a:lnTo>
                    <a:lnTo>
                      <a:pt x="66" y="21"/>
                    </a:lnTo>
                    <a:lnTo>
                      <a:pt x="59" y="17"/>
                    </a:lnTo>
                    <a:lnTo>
                      <a:pt x="53" y="17"/>
                    </a:lnTo>
                    <a:lnTo>
                      <a:pt x="53" y="16"/>
                    </a:lnTo>
                    <a:lnTo>
                      <a:pt x="46" y="17"/>
                    </a:lnTo>
                    <a:lnTo>
                      <a:pt x="43" y="17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2" y="25"/>
                    </a:lnTo>
                    <a:lnTo>
                      <a:pt x="31" y="28"/>
                    </a:lnTo>
                    <a:lnTo>
                      <a:pt x="27" y="33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close/>
                    <a:moveTo>
                      <a:pt x="21" y="112"/>
                    </a:moveTo>
                    <a:lnTo>
                      <a:pt x="21" y="113"/>
                    </a:lnTo>
                    <a:lnTo>
                      <a:pt x="21" y="116"/>
                    </a:lnTo>
                    <a:lnTo>
                      <a:pt x="21" y="121"/>
                    </a:lnTo>
                    <a:lnTo>
                      <a:pt x="23" y="127"/>
                    </a:lnTo>
                    <a:lnTo>
                      <a:pt x="24" y="127"/>
                    </a:lnTo>
                    <a:lnTo>
                      <a:pt x="26" y="132"/>
                    </a:lnTo>
                    <a:lnTo>
                      <a:pt x="29" y="137"/>
                    </a:lnTo>
                    <a:lnTo>
                      <a:pt x="34" y="140"/>
                    </a:lnTo>
                    <a:lnTo>
                      <a:pt x="35" y="140"/>
                    </a:lnTo>
                    <a:lnTo>
                      <a:pt x="39" y="141"/>
                    </a:lnTo>
                    <a:lnTo>
                      <a:pt x="45" y="143"/>
                    </a:lnTo>
                    <a:lnTo>
                      <a:pt x="51" y="143"/>
                    </a:lnTo>
                    <a:lnTo>
                      <a:pt x="53" y="143"/>
                    </a:lnTo>
                    <a:lnTo>
                      <a:pt x="54" y="143"/>
                    </a:lnTo>
                    <a:lnTo>
                      <a:pt x="58" y="143"/>
                    </a:lnTo>
                    <a:lnTo>
                      <a:pt x="66" y="141"/>
                    </a:lnTo>
                    <a:lnTo>
                      <a:pt x="72" y="137"/>
                    </a:lnTo>
                    <a:lnTo>
                      <a:pt x="75" y="135"/>
                    </a:lnTo>
                    <a:lnTo>
                      <a:pt x="78" y="130"/>
                    </a:lnTo>
                    <a:lnTo>
                      <a:pt x="80" y="127"/>
                    </a:lnTo>
                    <a:lnTo>
                      <a:pt x="83" y="119"/>
                    </a:lnTo>
                    <a:lnTo>
                      <a:pt x="85" y="112"/>
                    </a:lnTo>
                    <a:lnTo>
                      <a:pt x="83" y="107"/>
                    </a:lnTo>
                    <a:lnTo>
                      <a:pt x="82" y="102"/>
                    </a:lnTo>
                    <a:lnTo>
                      <a:pt x="78" y="96"/>
                    </a:lnTo>
                    <a:lnTo>
                      <a:pt x="75" y="90"/>
                    </a:lnTo>
                    <a:lnTo>
                      <a:pt x="69" y="86"/>
                    </a:lnTo>
                    <a:lnTo>
                      <a:pt x="66" y="85"/>
                    </a:lnTo>
                    <a:lnTo>
                      <a:pt x="58" y="82"/>
                    </a:lnTo>
                    <a:lnTo>
                      <a:pt x="51" y="80"/>
                    </a:lnTo>
                    <a:lnTo>
                      <a:pt x="45" y="82"/>
                    </a:lnTo>
                    <a:lnTo>
                      <a:pt x="40" y="83"/>
                    </a:lnTo>
                    <a:lnTo>
                      <a:pt x="34" y="86"/>
                    </a:lnTo>
                    <a:lnTo>
                      <a:pt x="29" y="90"/>
                    </a:lnTo>
                    <a:lnTo>
                      <a:pt x="27" y="93"/>
                    </a:lnTo>
                    <a:lnTo>
                      <a:pt x="24" y="96"/>
                    </a:lnTo>
                    <a:lnTo>
                      <a:pt x="21" y="102"/>
                    </a:lnTo>
                    <a:lnTo>
                      <a:pt x="21" y="110"/>
                    </a:lnTo>
                    <a:lnTo>
                      <a:pt x="21" y="112"/>
                    </a:lnTo>
                    <a:lnTo>
                      <a:pt x="21" y="112"/>
                    </a:lnTo>
                    <a:lnTo>
                      <a:pt x="21" y="1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396"/>
              <p:cNvSpPr>
                <a:spLocks/>
              </p:cNvSpPr>
              <p:nvPr/>
            </p:nvSpPr>
            <p:spPr bwMode="auto">
              <a:xfrm>
                <a:off x="1376692" y="4447255"/>
                <a:ext cx="47268" cy="73196"/>
              </a:xfrm>
              <a:custGeom>
                <a:avLst/>
                <a:gdLst>
                  <a:gd name="T0" fmla="*/ 27 w 104"/>
                  <a:gd name="T1" fmla="*/ 72 h 159"/>
                  <a:gd name="T2" fmla="*/ 18 w 104"/>
                  <a:gd name="T3" fmla="*/ 66 h 159"/>
                  <a:gd name="T4" fmla="*/ 13 w 104"/>
                  <a:gd name="T5" fmla="*/ 60 h 159"/>
                  <a:gd name="T6" fmla="*/ 8 w 104"/>
                  <a:gd name="T7" fmla="*/ 54 h 159"/>
                  <a:gd name="T8" fmla="*/ 7 w 104"/>
                  <a:gd name="T9" fmla="*/ 41 h 159"/>
                  <a:gd name="T10" fmla="*/ 7 w 104"/>
                  <a:gd name="T11" fmla="*/ 33 h 159"/>
                  <a:gd name="T12" fmla="*/ 16 w 104"/>
                  <a:gd name="T13" fmla="*/ 16 h 159"/>
                  <a:gd name="T14" fmla="*/ 21 w 104"/>
                  <a:gd name="T15" fmla="*/ 11 h 159"/>
                  <a:gd name="T16" fmla="*/ 35 w 104"/>
                  <a:gd name="T17" fmla="*/ 3 h 159"/>
                  <a:gd name="T18" fmla="*/ 51 w 104"/>
                  <a:gd name="T19" fmla="*/ 0 h 159"/>
                  <a:gd name="T20" fmla="*/ 66 w 104"/>
                  <a:gd name="T21" fmla="*/ 3 h 159"/>
                  <a:gd name="T22" fmla="*/ 85 w 104"/>
                  <a:gd name="T23" fmla="*/ 13 h 159"/>
                  <a:gd name="T24" fmla="*/ 90 w 104"/>
                  <a:gd name="T25" fmla="*/ 19 h 159"/>
                  <a:gd name="T26" fmla="*/ 96 w 104"/>
                  <a:gd name="T27" fmla="*/ 39 h 159"/>
                  <a:gd name="T28" fmla="*/ 96 w 104"/>
                  <a:gd name="T29" fmla="*/ 47 h 159"/>
                  <a:gd name="T30" fmla="*/ 91 w 104"/>
                  <a:gd name="T31" fmla="*/ 60 h 159"/>
                  <a:gd name="T32" fmla="*/ 90 w 104"/>
                  <a:gd name="T33" fmla="*/ 61 h 159"/>
                  <a:gd name="T34" fmla="*/ 83 w 104"/>
                  <a:gd name="T35" fmla="*/ 69 h 159"/>
                  <a:gd name="T36" fmla="*/ 75 w 104"/>
                  <a:gd name="T37" fmla="*/ 72 h 159"/>
                  <a:gd name="T38" fmla="*/ 88 w 104"/>
                  <a:gd name="T39" fmla="*/ 80 h 159"/>
                  <a:gd name="T40" fmla="*/ 96 w 104"/>
                  <a:gd name="T41" fmla="*/ 88 h 159"/>
                  <a:gd name="T42" fmla="*/ 101 w 104"/>
                  <a:gd name="T43" fmla="*/ 97 h 159"/>
                  <a:gd name="T44" fmla="*/ 104 w 104"/>
                  <a:gd name="T45" fmla="*/ 112 h 159"/>
                  <a:gd name="T46" fmla="*/ 102 w 104"/>
                  <a:gd name="T47" fmla="*/ 123 h 159"/>
                  <a:gd name="T48" fmla="*/ 91 w 104"/>
                  <a:gd name="T49" fmla="*/ 145 h 159"/>
                  <a:gd name="T50" fmla="*/ 86 w 104"/>
                  <a:gd name="T51" fmla="*/ 149 h 159"/>
                  <a:gd name="T52" fmla="*/ 69 w 104"/>
                  <a:gd name="T53" fmla="*/ 157 h 159"/>
                  <a:gd name="T54" fmla="*/ 53 w 104"/>
                  <a:gd name="T55" fmla="*/ 159 h 159"/>
                  <a:gd name="T56" fmla="*/ 40 w 104"/>
                  <a:gd name="T57" fmla="*/ 159 h 159"/>
                  <a:gd name="T58" fmla="*/ 16 w 104"/>
                  <a:gd name="T59" fmla="*/ 149 h 159"/>
                  <a:gd name="T60" fmla="*/ 11 w 104"/>
                  <a:gd name="T61" fmla="*/ 145 h 159"/>
                  <a:gd name="T62" fmla="*/ 2 w 104"/>
                  <a:gd name="T63" fmla="*/ 129 h 159"/>
                  <a:gd name="T64" fmla="*/ 0 w 104"/>
                  <a:gd name="T65" fmla="*/ 112 h 159"/>
                  <a:gd name="T66" fmla="*/ 0 w 104"/>
                  <a:gd name="T67" fmla="*/ 105 h 159"/>
                  <a:gd name="T68" fmla="*/ 7 w 104"/>
                  <a:gd name="T69" fmla="*/ 90 h 159"/>
                  <a:gd name="T70" fmla="*/ 11 w 104"/>
                  <a:gd name="T71" fmla="*/ 82 h 159"/>
                  <a:gd name="T72" fmla="*/ 23 w 104"/>
                  <a:gd name="T73" fmla="*/ 75 h 159"/>
                  <a:gd name="T74" fmla="*/ 31 w 104"/>
                  <a:gd name="T7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59">
                    <a:moveTo>
                      <a:pt x="31" y="72"/>
                    </a:moveTo>
                    <a:lnTo>
                      <a:pt x="27" y="72"/>
                    </a:lnTo>
                    <a:lnTo>
                      <a:pt x="24" y="71"/>
                    </a:lnTo>
                    <a:lnTo>
                      <a:pt x="18" y="66"/>
                    </a:lnTo>
                    <a:lnTo>
                      <a:pt x="13" y="61"/>
                    </a:lnTo>
                    <a:lnTo>
                      <a:pt x="13" y="60"/>
                    </a:lnTo>
                    <a:lnTo>
                      <a:pt x="10" y="57"/>
                    </a:lnTo>
                    <a:lnTo>
                      <a:pt x="8" y="54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3"/>
                    </a:lnTo>
                    <a:lnTo>
                      <a:pt x="10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1" y="11"/>
                    </a:lnTo>
                    <a:lnTo>
                      <a:pt x="26" y="8"/>
                    </a:lnTo>
                    <a:lnTo>
                      <a:pt x="35" y="3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1" y="2"/>
                    </a:lnTo>
                    <a:lnTo>
                      <a:pt x="66" y="3"/>
                    </a:lnTo>
                    <a:lnTo>
                      <a:pt x="77" y="8"/>
                    </a:lnTo>
                    <a:lnTo>
                      <a:pt x="85" y="13"/>
                    </a:lnTo>
                    <a:lnTo>
                      <a:pt x="86" y="16"/>
                    </a:lnTo>
                    <a:lnTo>
                      <a:pt x="90" y="19"/>
                    </a:lnTo>
                    <a:lnTo>
                      <a:pt x="94" y="28"/>
                    </a:lnTo>
                    <a:lnTo>
                      <a:pt x="96" y="39"/>
                    </a:lnTo>
                    <a:lnTo>
                      <a:pt x="98" y="41"/>
                    </a:lnTo>
                    <a:lnTo>
                      <a:pt x="96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90" y="61"/>
                    </a:lnTo>
                    <a:lnTo>
                      <a:pt x="88" y="65"/>
                    </a:lnTo>
                    <a:lnTo>
                      <a:pt x="83" y="69"/>
                    </a:lnTo>
                    <a:lnTo>
                      <a:pt x="77" y="72"/>
                    </a:lnTo>
                    <a:lnTo>
                      <a:pt x="75" y="72"/>
                    </a:lnTo>
                    <a:lnTo>
                      <a:pt x="82" y="75"/>
                    </a:lnTo>
                    <a:lnTo>
                      <a:pt x="88" y="80"/>
                    </a:lnTo>
                    <a:lnTo>
                      <a:pt x="94" y="86"/>
                    </a:lnTo>
                    <a:lnTo>
                      <a:pt x="96" y="88"/>
                    </a:lnTo>
                    <a:lnTo>
                      <a:pt x="99" y="94"/>
                    </a:lnTo>
                    <a:lnTo>
                      <a:pt x="101" y="97"/>
                    </a:lnTo>
                    <a:lnTo>
                      <a:pt x="102" y="105"/>
                    </a:lnTo>
                    <a:lnTo>
                      <a:pt x="104" y="112"/>
                    </a:lnTo>
                    <a:lnTo>
                      <a:pt x="102" y="116"/>
                    </a:lnTo>
                    <a:lnTo>
                      <a:pt x="102" y="123"/>
                    </a:lnTo>
                    <a:lnTo>
                      <a:pt x="98" y="134"/>
                    </a:lnTo>
                    <a:lnTo>
                      <a:pt x="91" y="145"/>
                    </a:lnTo>
                    <a:lnTo>
                      <a:pt x="90" y="146"/>
                    </a:lnTo>
                    <a:lnTo>
                      <a:pt x="86" y="149"/>
                    </a:lnTo>
                    <a:lnTo>
                      <a:pt x="82" y="152"/>
                    </a:lnTo>
                    <a:lnTo>
                      <a:pt x="69" y="157"/>
                    </a:lnTo>
                    <a:lnTo>
                      <a:pt x="56" y="159"/>
                    </a:lnTo>
                    <a:lnTo>
                      <a:pt x="53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5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2" y="129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2" y="96"/>
                    </a:lnTo>
                    <a:lnTo>
                      <a:pt x="7" y="90"/>
                    </a:lnTo>
                    <a:lnTo>
                      <a:pt x="8" y="86"/>
                    </a:lnTo>
                    <a:lnTo>
                      <a:pt x="11" y="82"/>
                    </a:lnTo>
                    <a:lnTo>
                      <a:pt x="15" y="80"/>
                    </a:lnTo>
                    <a:lnTo>
                      <a:pt x="23" y="75"/>
                    </a:lnTo>
                    <a:lnTo>
                      <a:pt x="31" y="72"/>
                    </a:lnTo>
                    <a:lnTo>
                      <a:pt x="31" y="72"/>
                    </a:lnTo>
                    <a:lnTo>
                      <a:pt x="31" y="7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397"/>
              <p:cNvSpPr>
                <a:spLocks/>
              </p:cNvSpPr>
              <p:nvPr/>
            </p:nvSpPr>
            <p:spPr bwMode="auto">
              <a:xfrm>
                <a:off x="1388741" y="4454667"/>
                <a:ext cx="24097" cy="22237"/>
              </a:xfrm>
              <a:custGeom>
                <a:avLst/>
                <a:gdLst>
                  <a:gd name="T0" fmla="*/ 0 w 51"/>
                  <a:gd name="T1" fmla="*/ 23 h 49"/>
                  <a:gd name="T2" fmla="*/ 0 w 51"/>
                  <a:gd name="T3" fmla="*/ 27 h 49"/>
                  <a:gd name="T4" fmla="*/ 0 w 51"/>
                  <a:gd name="T5" fmla="*/ 30 h 49"/>
                  <a:gd name="T6" fmla="*/ 2 w 51"/>
                  <a:gd name="T7" fmla="*/ 36 h 49"/>
                  <a:gd name="T8" fmla="*/ 5 w 51"/>
                  <a:gd name="T9" fmla="*/ 42 h 49"/>
                  <a:gd name="T10" fmla="*/ 7 w 51"/>
                  <a:gd name="T11" fmla="*/ 42 h 49"/>
                  <a:gd name="T12" fmla="*/ 10 w 51"/>
                  <a:gd name="T13" fmla="*/ 45 h 49"/>
                  <a:gd name="T14" fmla="*/ 13 w 51"/>
                  <a:gd name="T15" fmla="*/ 47 h 49"/>
                  <a:gd name="T16" fmla="*/ 19 w 51"/>
                  <a:gd name="T17" fmla="*/ 49 h 49"/>
                  <a:gd name="T18" fmla="*/ 26 w 51"/>
                  <a:gd name="T19" fmla="*/ 49 h 49"/>
                  <a:gd name="T20" fmla="*/ 27 w 51"/>
                  <a:gd name="T21" fmla="*/ 49 h 49"/>
                  <a:gd name="T22" fmla="*/ 31 w 51"/>
                  <a:gd name="T23" fmla="*/ 49 h 49"/>
                  <a:gd name="T24" fmla="*/ 37 w 51"/>
                  <a:gd name="T25" fmla="*/ 47 h 49"/>
                  <a:gd name="T26" fmla="*/ 42 w 51"/>
                  <a:gd name="T27" fmla="*/ 44 h 49"/>
                  <a:gd name="T28" fmla="*/ 43 w 51"/>
                  <a:gd name="T29" fmla="*/ 42 h 49"/>
                  <a:gd name="T30" fmla="*/ 47 w 51"/>
                  <a:gd name="T31" fmla="*/ 39 h 49"/>
                  <a:gd name="T32" fmla="*/ 50 w 51"/>
                  <a:gd name="T33" fmla="*/ 33 h 49"/>
                  <a:gd name="T34" fmla="*/ 50 w 51"/>
                  <a:gd name="T35" fmla="*/ 27 h 49"/>
                  <a:gd name="T36" fmla="*/ 51 w 51"/>
                  <a:gd name="T37" fmla="*/ 25 h 49"/>
                  <a:gd name="T38" fmla="*/ 50 w 51"/>
                  <a:gd name="T39" fmla="*/ 20 h 49"/>
                  <a:gd name="T40" fmla="*/ 50 w 51"/>
                  <a:gd name="T41" fmla="*/ 17 h 49"/>
                  <a:gd name="T42" fmla="*/ 47 w 51"/>
                  <a:gd name="T43" fmla="*/ 12 h 49"/>
                  <a:gd name="T44" fmla="*/ 43 w 51"/>
                  <a:gd name="T45" fmla="*/ 8 h 49"/>
                  <a:gd name="T46" fmla="*/ 39 w 51"/>
                  <a:gd name="T47" fmla="*/ 5 h 49"/>
                  <a:gd name="T48" fmla="*/ 32 w 51"/>
                  <a:gd name="T49" fmla="*/ 1 h 49"/>
                  <a:gd name="T50" fmla="*/ 26 w 51"/>
                  <a:gd name="T51" fmla="*/ 1 h 49"/>
                  <a:gd name="T52" fmla="*/ 26 w 51"/>
                  <a:gd name="T53" fmla="*/ 0 h 49"/>
                  <a:gd name="T54" fmla="*/ 19 w 51"/>
                  <a:gd name="T55" fmla="*/ 1 h 49"/>
                  <a:gd name="T56" fmla="*/ 16 w 51"/>
                  <a:gd name="T57" fmla="*/ 1 h 49"/>
                  <a:gd name="T58" fmla="*/ 10 w 51"/>
                  <a:gd name="T59" fmla="*/ 5 h 49"/>
                  <a:gd name="T60" fmla="*/ 7 w 51"/>
                  <a:gd name="T61" fmla="*/ 8 h 49"/>
                  <a:gd name="T62" fmla="*/ 5 w 51"/>
                  <a:gd name="T63" fmla="*/ 9 h 49"/>
                  <a:gd name="T64" fmla="*/ 4 w 51"/>
                  <a:gd name="T65" fmla="*/ 12 h 49"/>
                  <a:gd name="T66" fmla="*/ 0 w 51"/>
                  <a:gd name="T67" fmla="*/ 17 h 49"/>
                  <a:gd name="T68" fmla="*/ 0 w 51"/>
                  <a:gd name="T69" fmla="*/ 23 h 49"/>
                  <a:gd name="T70" fmla="*/ 0 w 51"/>
                  <a:gd name="T71" fmla="*/ 23 h 49"/>
                  <a:gd name="T72" fmla="*/ 0 w 51"/>
                  <a:gd name="T73" fmla="*/ 23 h 49"/>
                  <a:gd name="T74" fmla="*/ 0 w 51"/>
                  <a:gd name="T75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9">
                    <a:moveTo>
                      <a:pt x="0" y="23"/>
                    </a:moveTo>
                    <a:lnTo>
                      <a:pt x="0" y="27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10" y="45"/>
                    </a:lnTo>
                    <a:lnTo>
                      <a:pt x="13" y="47"/>
                    </a:lnTo>
                    <a:lnTo>
                      <a:pt x="19" y="49"/>
                    </a:lnTo>
                    <a:lnTo>
                      <a:pt x="26" y="49"/>
                    </a:lnTo>
                    <a:lnTo>
                      <a:pt x="27" y="49"/>
                    </a:lnTo>
                    <a:lnTo>
                      <a:pt x="31" y="49"/>
                    </a:lnTo>
                    <a:lnTo>
                      <a:pt x="37" y="47"/>
                    </a:lnTo>
                    <a:lnTo>
                      <a:pt x="42" y="44"/>
                    </a:lnTo>
                    <a:lnTo>
                      <a:pt x="43" y="42"/>
                    </a:lnTo>
                    <a:lnTo>
                      <a:pt x="47" y="39"/>
                    </a:lnTo>
                    <a:lnTo>
                      <a:pt x="50" y="33"/>
                    </a:lnTo>
                    <a:lnTo>
                      <a:pt x="50" y="27"/>
                    </a:lnTo>
                    <a:lnTo>
                      <a:pt x="51" y="25"/>
                    </a:lnTo>
                    <a:lnTo>
                      <a:pt x="50" y="20"/>
                    </a:lnTo>
                    <a:lnTo>
                      <a:pt x="50" y="17"/>
                    </a:lnTo>
                    <a:lnTo>
                      <a:pt x="47" y="12"/>
                    </a:lnTo>
                    <a:lnTo>
                      <a:pt x="43" y="8"/>
                    </a:lnTo>
                    <a:lnTo>
                      <a:pt x="39" y="5"/>
                    </a:lnTo>
                    <a:lnTo>
                      <a:pt x="32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0" y="5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4" y="12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398"/>
              <p:cNvSpPr>
                <a:spLocks/>
              </p:cNvSpPr>
              <p:nvPr/>
            </p:nvSpPr>
            <p:spPr bwMode="auto">
              <a:xfrm>
                <a:off x="1385961" y="4484317"/>
                <a:ext cx="29658" cy="28723"/>
              </a:xfrm>
              <a:custGeom>
                <a:avLst/>
                <a:gdLst>
                  <a:gd name="T0" fmla="*/ 0 w 64"/>
                  <a:gd name="T1" fmla="*/ 32 h 63"/>
                  <a:gd name="T2" fmla="*/ 0 w 64"/>
                  <a:gd name="T3" fmla="*/ 33 h 63"/>
                  <a:gd name="T4" fmla="*/ 0 w 64"/>
                  <a:gd name="T5" fmla="*/ 36 h 63"/>
                  <a:gd name="T6" fmla="*/ 0 w 64"/>
                  <a:gd name="T7" fmla="*/ 41 h 63"/>
                  <a:gd name="T8" fmla="*/ 2 w 64"/>
                  <a:gd name="T9" fmla="*/ 47 h 63"/>
                  <a:gd name="T10" fmla="*/ 3 w 64"/>
                  <a:gd name="T11" fmla="*/ 47 h 63"/>
                  <a:gd name="T12" fmla="*/ 5 w 64"/>
                  <a:gd name="T13" fmla="*/ 52 h 63"/>
                  <a:gd name="T14" fmla="*/ 8 w 64"/>
                  <a:gd name="T15" fmla="*/ 57 h 63"/>
                  <a:gd name="T16" fmla="*/ 13 w 64"/>
                  <a:gd name="T17" fmla="*/ 60 h 63"/>
                  <a:gd name="T18" fmla="*/ 14 w 64"/>
                  <a:gd name="T19" fmla="*/ 60 h 63"/>
                  <a:gd name="T20" fmla="*/ 18 w 64"/>
                  <a:gd name="T21" fmla="*/ 61 h 63"/>
                  <a:gd name="T22" fmla="*/ 24 w 64"/>
                  <a:gd name="T23" fmla="*/ 63 h 63"/>
                  <a:gd name="T24" fmla="*/ 30 w 64"/>
                  <a:gd name="T25" fmla="*/ 63 h 63"/>
                  <a:gd name="T26" fmla="*/ 32 w 64"/>
                  <a:gd name="T27" fmla="*/ 63 h 63"/>
                  <a:gd name="T28" fmla="*/ 33 w 64"/>
                  <a:gd name="T29" fmla="*/ 63 h 63"/>
                  <a:gd name="T30" fmla="*/ 37 w 64"/>
                  <a:gd name="T31" fmla="*/ 63 h 63"/>
                  <a:gd name="T32" fmla="*/ 45 w 64"/>
                  <a:gd name="T33" fmla="*/ 61 h 63"/>
                  <a:gd name="T34" fmla="*/ 51 w 64"/>
                  <a:gd name="T35" fmla="*/ 57 h 63"/>
                  <a:gd name="T36" fmla="*/ 54 w 64"/>
                  <a:gd name="T37" fmla="*/ 55 h 63"/>
                  <a:gd name="T38" fmla="*/ 57 w 64"/>
                  <a:gd name="T39" fmla="*/ 50 h 63"/>
                  <a:gd name="T40" fmla="*/ 59 w 64"/>
                  <a:gd name="T41" fmla="*/ 47 h 63"/>
                  <a:gd name="T42" fmla="*/ 62 w 64"/>
                  <a:gd name="T43" fmla="*/ 39 h 63"/>
                  <a:gd name="T44" fmla="*/ 64 w 64"/>
                  <a:gd name="T45" fmla="*/ 32 h 63"/>
                  <a:gd name="T46" fmla="*/ 62 w 64"/>
                  <a:gd name="T47" fmla="*/ 27 h 63"/>
                  <a:gd name="T48" fmla="*/ 61 w 64"/>
                  <a:gd name="T49" fmla="*/ 22 h 63"/>
                  <a:gd name="T50" fmla="*/ 57 w 64"/>
                  <a:gd name="T51" fmla="*/ 16 h 63"/>
                  <a:gd name="T52" fmla="*/ 54 w 64"/>
                  <a:gd name="T53" fmla="*/ 10 h 63"/>
                  <a:gd name="T54" fmla="*/ 48 w 64"/>
                  <a:gd name="T55" fmla="*/ 6 h 63"/>
                  <a:gd name="T56" fmla="*/ 45 w 64"/>
                  <a:gd name="T57" fmla="*/ 5 h 63"/>
                  <a:gd name="T58" fmla="*/ 37 w 64"/>
                  <a:gd name="T59" fmla="*/ 2 h 63"/>
                  <a:gd name="T60" fmla="*/ 30 w 64"/>
                  <a:gd name="T61" fmla="*/ 0 h 63"/>
                  <a:gd name="T62" fmla="*/ 24 w 64"/>
                  <a:gd name="T63" fmla="*/ 2 h 63"/>
                  <a:gd name="T64" fmla="*/ 19 w 64"/>
                  <a:gd name="T65" fmla="*/ 3 h 63"/>
                  <a:gd name="T66" fmla="*/ 13 w 64"/>
                  <a:gd name="T67" fmla="*/ 6 h 63"/>
                  <a:gd name="T68" fmla="*/ 8 w 64"/>
                  <a:gd name="T69" fmla="*/ 10 h 63"/>
                  <a:gd name="T70" fmla="*/ 6 w 64"/>
                  <a:gd name="T71" fmla="*/ 13 h 63"/>
                  <a:gd name="T72" fmla="*/ 3 w 64"/>
                  <a:gd name="T73" fmla="*/ 16 h 63"/>
                  <a:gd name="T74" fmla="*/ 0 w 64"/>
                  <a:gd name="T75" fmla="*/ 22 h 63"/>
                  <a:gd name="T76" fmla="*/ 0 w 64"/>
                  <a:gd name="T77" fmla="*/ 30 h 63"/>
                  <a:gd name="T78" fmla="*/ 0 w 64"/>
                  <a:gd name="T79" fmla="*/ 32 h 63"/>
                  <a:gd name="T80" fmla="*/ 0 w 64"/>
                  <a:gd name="T81" fmla="*/ 32 h 63"/>
                  <a:gd name="T82" fmla="*/ 0 w 64"/>
                  <a:gd name="T83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63">
                    <a:moveTo>
                      <a:pt x="0" y="32"/>
                    </a:moveTo>
                    <a:lnTo>
                      <a:pt x="0" y="33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2" y="47"/>
                    </a:lnTo>
                    <a:lnTo>
                      <a:pt x="3" y="47"/>
                    </a:lnTo>
                    <a:lnTo>
                      <a:pt x="5" y="52"/>
                    </a:lnTo>
                    <a:lnTo>
                      <a:pt x="8" y="57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18" y="61"/>
                    </a:lnTo>
                    <a:lnTo>
                      <a:pt x="24" y="63"/>
                    </a:lnTo>
                    <a:lnTo>
                      <a:pt x="30" y="63"/>
                    </a:lnTo>
                    <a:lnTo>
                      <a:pt x="32" y="63"/>
                    </a:lnTo>
                    <a:lnTo>
                      <a:pt x="33" y="63"/>
                    </a:lnTo>
                    <a:lnTo>
                      <a:pt x="37" y="63"/>
                    </a:lnTo>
                    <a:lnTo>
                      <a:pt x="45" y="61"/>
                    </a:lnTo>
                    <a:lnTo>
                      <a:pt x="51" y="57"/>
                    </a:lnTo>
                    <a:lnTo>
                      <a:pt x="54" y="55"/>
                    </a:lnTo>
                    <a:lnTo>
                      <a:pt x="57" y="50"/>
                    </a:lnTo>
                    <a:lnTo>
                      <a:pt x="59" y="47"/>
                    </a:lnTo>
                    <a:lnTo>
                      <a:pt x="62" y="39"/>
                    </a:lnTo>
                    <a:lnTo>
                      <a:pt x="64" y="32"/>
                    </a:lnTo>
                    <a:lnTo>
                      <a:pt x="62" y="27"/>
                    </a:lnTo>
                    <a:lnTo>
                      <a:pt x="61" y="22"/>
                    </a:lnTo>
                    <a:lnTo>
                      <a:pt x="57" y="16"/>
                    </a:lnTo>
                    <a:lnTo>
                      <a:pt x="54" y="10"/>
                    </a:lnTo>
                    <a:lnTo>
                      <a:pt x="48" y="6"/>
                    </a:lnTo>
                    <a:lnTo>
                      <a:pt x="45" y="5"/>
                    </a:lnTo>
                    <a:lnTo>
                      <a:pt x="37" y="2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3" y="6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399"/>
              <p:cNvSpPr>
                <a:spLocks/>
              </p:cNvSpPr>
              <p:nvPr/>
            </p:nvSpPr>
            <p:spPr bwMode="auto">
              <a:xfrm>
                <a:off x="1441569" y="4447255"/>
                <a:ext cx="48194" cy="73196"/>
              </a:xfrm>
              <a:custGeom>
                <a:avLst/>
                <a:gdLst>
                  <a:gd name="T0" fmla="*/ 19 w 103"/>
                  <a:gd name="T1" fmla="*/ 113 h 159"/>
                  <a:gd name="T2" fmla="*/ 20 w 103"/>
                  <a:gd name="T3" fmla="*/ 121 h 159"/>
                  <a:gd name="T4" fmla="*/ 28 w 103"/>
                  <a:gd name="T5" fmla="*/ 137 h 159"/>
                  <a:gd name="T6" fmla="*/ 33 w 103"/>
                  <a:gd name="T7" fmla="*/ 140 h 159"/>
                  <a:gd name="T8" fmla="*/ 44 w 103"/>
                  <a:gd name="T9" fmla="*/ 143 h 159"/>
                  <a:gd name="T10" fmla="*/ 52 w 103"/>
                  <a:gd name="T11" fmla="*/ 143 h 159"/>
                  <a:gd name="T12" fmla="*/ 64 w 103"/>
                  <a:gd name="T13" fmla="*/ 140 h 159"/>
                  <a:gd name="T14" fmla="*/ 73 w 103"/>
                  <a:gd name="T15" fmla="*/ 134 h 159"/>
                  <a:gd name="T16" fmla="*/ 78 w 103"/>
                  <a:gd name="T17" fmla="*/ 126 h 159"/>
                  <a:gd name="T18" fmla="*/ 83 w 103"/>
                  <a:gd name="T19" fmla="*/ 112 h 159"/>
                  <a:gd name="T20" fmla="*/ 79 w 103"/>
                  <a:gd name="T21" fmla="*/ 97 h 159"/>
                  <a:gd name="T22" fmla="*/ 75 w 103"/>
                  <a:gd name="T23" fmla="*/ 90 h 159"/>
                  <a:gd name="T24" fmla="*/ 65 w 103"/>
                  <a:gd name="T25" fmla="*/ 85 h 159"/>
                  <a:gd name="T26" fmla="*/ 52 w 103"/>
                  <a:gd name="T27" fmla="*/ 80 h 159"/>
                  <a:gd name="T28" fmla="*/ 43 w 103"/>
                  <a:gd name="T29" fmla="*/ 82 h 159"/>
                  <a:gd name="T30" fmla="*/ 38 w 103"/>
                  <a:gd name="T31" fmla="*/ 83 h 159"/>
                  <a:gd name="T32" fmla="*/ 43 w 103"/>
                  <a:gd name="T33" fmla="*/ 66 h 159"/>
                  <a:gd name="T34" fmla="*/ 48 w 103"/>
                  <a:gd name="T35" fmla="*/ 66 h 159"/>
                  <a:gd name="T36" fmla="*/ 62 w 103"/>
                  <a:gd name="T37" fmla="*/ 61 h 159"/>
                  <a:gd name="T38" fmla="*/ 70 w 103"/>
                  <a:gd name="T39" fmla="*/ 57 h 159"/>
                  <a:gd name="T40" fmla="*/ 73 w 103"/>
                  <a:gd name="T41" fmla="*/ 50 h 159"/>
                  <a:gd name="T42" fmla="*/ 75 w 103"/>
                  <a:gd name="T43" fmla="*/ 44 h 159"/>
                  <a:gd name="T44" fmla="*/ 75 w 103"/>
                  <a:gd name="T45" fmla="*/ 36 h 159"/>
                  <a:gd name="T46" fmla="*/ 71 w 103"/>
                  <a:gd name="T47" fmla="*/ 28 h 159"/>
                  <a:gd name="T48" fmla="*/ 64 w 103"/>
                  <a:gd name="T49" fmla="*/ 21 h 159"/>
                  <a:gd name="T50" fmla="*/ 54 w 103"/>
                  <a:gd name="T51" fmla="*/ 17 h 159"/>
                  <a:gd name="T52" fmla="*/ 43 w 103"/>
                  <a:gd name="T53" fmla="*/ 17 h 159"/>
                  <a:gd name="T54" fmla="*/ 35 w 103"/>
                  <a:gd name="T55" fmla="*/ 21 h 159"/>
                  <a:gd name="T56" fmla="*/ 30 w 103"/>
                  <a:gd name="T57" fmla="*/ 25 h 159"/>
                  <a:gd name="T58" fmla="*/ 24 w 103"/>
                  <a:gd name="T59" fmla="*/ 35 h 159"/>
                  <a:gd name="T60" fmla="*/ 22 w 103"/>
                  <a:gd name="T61" fmla="*/ 44 h 159"/>
                  <a:gd name="T62" fmla="*/ 3 w 103"/>
                  <a:gd name="T63" fmla="*/ 39 h 159"/>
                  <a:gd name="T64" fmla="*/ 9 w 103"/>
                  <a:gd name="T65" fmla="*/ 22 h 159"/>
                  <a:gd name="T66" fmla="*/ 19 w 103"/>
                  <a:gd name="T67" fmla="*/ 11 h 159"/>
                  <a:gd name="T68" fmla="*/ 24 w 103"/>
                  <a:gd name="T69" fmla="*/ 6 h 159"/>
                  <a:gd name="T70" fmla="*/ 46 w 103"/>
                  <a:gd name="T71" fmla="*/ 2 h 159"/>
                  <a:gd name="T72" fmla="*/ 54 w 103"/>
                  <a:gd name="T73" fmla="*/ 2 h 159"/>
                  <a:gd name="T74" fmla="*/ 70 w 103"/>
                  <a:gd name="T75" fmla="*/ 6 h 159"/>
                  <a:gd name="T76" fmla="*/ 75 w 103"/>
                  <a:gd name="T77" fmla="*/ 8 h 159"/>
                  <a:gd name="T78" fmla="*/ 83 w 103"/>
                  <a:gd name="T79" fmla="*/ 14 h 159"/>
                  <a:gd name="T80" fmla="*/ 89 w 103"/>
                  <a:gd name="T81" fmla="*/ 21 h 159"/>
                  <a:gd name="T82" fmla="*/ 94 w 103"/>
                  <a:gd name="T83" fmla="*/ 33 h 159"/>
                  <a:gd name="T84" fmla="*/ 95 w 103"/>
                  <a:gd name="T85" fmla="*/ 41 h 159"/>
                  <a:gd name="T86" fmla="*/ 92 w 103"/>
                  <a:gd name="T87" fmla="*/ 52 h 159"/>
                  <a:gd name="T88" fmla="*/ 91 w 103"/>
                  <a:gd name="T89" fmla="*/ 60 h 159"/>
                  <a:gd name="T90" fmla="*/ 86 w 103"/>
                  <a:gd name="T91" fmla="*/ 65 h 159"/>
                  <a:gd name="T92" fmla="*/ 75 w 103"/>
                  <a:gd name="T93" fmla="*/ 72 h 159"/>
                  <a:gd name="T94" fmla="*/ 79 w 103"/>
                  <a:gd name="T95" fmla="*/ 75 h 159"/>
                  <a:gd name="T96" fmla="*/ 94 w 103"/>
                  <a:gd name="T97" fmla="*/ 85 h 159"/>
                  <a:gd name="T98" fmla="*/ 99 w 103"/>
                  <a:gd name="T99" fmla="*/ 91 h 159"/>
                  <a:gd name="T100" fmla="*/ 102 w 103"/>
                  <a:gd name="T101" fmla="*/ 108 h 159"/>
                  <a:gd name="T102" fmla="*/ 102 w 103"/>
                  <a:gd name="T103" fmla="*/ 115 h 159"/>
                  <a:gd name="T104" fmla="*/ 97 w 103"/>
                  <a:gd name="T105" fmla="*/ 132 h 159"/>
                  <a:gd name="T106" fmla="*/ 87 w 103"/>
                  <a:gd name="T107" fmla="*/ 145 h 159"/>
                  <a:gd name="T108" fmla="*/ 79 w 103"/>
                  <a:gd name="T109" fmla="*/ 151 h 159"/>
                  <a:gd name="T110" fmla="*/ 54 w 103"/>
                  <a:gd name="T111" fmla="*/ 159 h 159"/>
                  <a:gd name="T112" fmla="*/ 46 w 103"/>
                  <a:gd name="T113" fmla="*/ 159 h 159"/>
                  <a:gd name="T114" fmla="*/ 28 w 103"/>
                  <a:gd name="T115" fmla="*/ 156 h 159"/>
                  <a:gd name="T116" fmla="*/ 16 w 103"/>
                  <a:gd name="T117" fmla="*/ 146 h 159"/>
                  <a:gd name="T118" fmla="*/ 9 w 103"/>
                  <a:gd name="T119" fmla="*/ 141 h 159"/>
                  <a:gd name="T120" fmla="*/ 0 w 103"/>
                  <a:gd name="T121" fmla="*/ 119 h 159"/>
                  <a:gd name="T122" fmla="*/ 0 w 103"/>
                  <a:gd name="T123" fmla="*/ 1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3" h="159">
                    <a:moveTo>
                      <a:pt x="0" y="115"/>
                    </a:moveTo>
                    <a:lnTo>
                      <a:pt x="19" y="113"/>
                    </a:lnTo>
                    <a:lnTo>
                      <a:pt x="19" y="116"/>
                    </a:lnTo>
                    <a:lnTo>
                      <a:pt x="20" y="121"/>
                    </a:lnTo>
                    <a:lnTo>
                      <a:pt x="24" y="129"/>
                    </a:lnTo>
                    <a:lnTo>
                      <a:pt x="28" y="137"/>
                    </a:lnTo>
                    <a:lnTo>
                      <a:pt x="30" y="137"/>
                    </a:lnTo>
                    <a:lnTo>
                      <a:pt x="33" y="140"/>
                    </a:lnTo>
                    <a:lnTo>
                      <a:pt x="36" y="141"/>
                    </a:lnTo>
                    <a:lnTo>
                      <a:pt x="44" y="143"/>
                    </a:lnTo>
                    <a:lnTo>
                      <a:pt x="51" y="143"/>
                    </a:lnTo>
                    <a:lnTo>
                      <a:pt x="52" y="143"/>
                    </a:lnTo>
                    <a:lnTo>
                      <a:pt x="56" y="143"/>
                    </a:lnTo>
                    <a:lnTo>
                      <a:pt x="64" y="140"/>
                    </a:lnTo>
                    <a:lnTo>
                      <a:pt x="70" y="135"/>
                    </a:lnTo>
                    <a:lnTo>
                      <a:pt x="73" y="134"/>
                    </a:lnTo>
                    <a:lnTo>
                      <a:pt x="76" y="129"/>
                    </a:lnTo>
                    <a:lnTo>
                      <a:pt x="78" y="126"/>
                    </a:lnTo>
                    <a:lnTo>
                      <a:pt x="81" y="118"/>
                    </a:lnTo>
                    <a:lnTo>
                      <a:pt x="83" y="112"/>
                    </a:lnTo>
                    <a:lnTo>
                      <a:pt x="81" y="105"/>
                    </a:lnTo>
                    <a:lnTo>
                      <a:pt x="79" y="97"/>
                    </a:lnTo>
                    <a:lnTo>
                      <a:pt x="75" y="91"/>
                    </a:lnTo>
                    <a:lnTo>
                      <a:pt x="75" y="90"/>
                    </a:lnTo>
                    <a:lnTo>
                      <a:pt x="68" y="86"/>
                    </a:lnTo>
                    <a:lnTo>
                      <a:pt x="65" y="85"/>
                    </a:lnTo>
                    <a:lnTo>
                      <a:pt x="57" y="82"/>
                    </a:lnTo>
                    <a:lnTo>
                      <a:pt x="52" y="80"/>
                    </a:lnTo>
                    <a:lnTo>
                      <a:pt x="48" y="82"/>
                    </a:lnTo>
                    <a:lnTo>
                      <a:pt x="43" y="82"/>
                    </a:lnTo>
                    <a:lnTo>
                      <a:pt x="38" y="83"/>
                    </a:lnTo>
                    <a:lnTo>
                      <a:pt x="38" y="83"/>
                    </a:lnTo>
                    <a:lnTo>
                      <a:pt x="41" y="66"/>
                    </a:lnTo>
                    <a:lnTo>
                      <a:pt x="43" y="66"/>
                    </a:lnTo>
                    <a:lnTo>
                      <a:pt x="44" y="66"/>
                    </a:lnTo>
                    <a:lnTo>
                      <a:pt x="48" y="66"/>
                    </a:lnTo>
                    <a:lnTo>
                      <a:pt x="56" y="65"/>
                    </a:lnTo>
                    <a:lnTo>
                      <a:pt x="62" y="61"/>
                    </a:lnTo>
                    <a:lnTo>
                      <a:pt x="65" y="60"/>
                    </a:lnTo>
                    <a:lnTo>
                      <a:pt x="70" y="57"/>
                    </a:lnTo>
                    <a:lnTo>
                      <a:pt x="71" y="54"/>
                    </a:lnTo>
                    <a:lnTo>
                      <a:pt x="73" y="50"/>
                    </a:lnTo>
                    <a:lnTo>
                      <a:pt x="75" y="47"/>
                    </a:lnTo>
                    <a:lnTo>
                      <a:pt x="75" y="44"/>
                    </a:lnTo>
                    <a:lnTo>
                      <a:pt x="76" y="41"/>
                    </a:lnTo>
                    <a:lnTo>
                      <a:pt x="75" y="36"/>
                    </a:lnTo>
                    <a:lnTo>
                      <a:pt x="75" y="33"/>
                    </a:lnTo>
                    <a:lnTo>
                      <a:pt x="71" y="28"/>
                    </a:lnTo>
                    <a:lnTo>
                      <a:pt x="68" y="24"/>
                    </a:lnTo>
                    <a:lnTo>
                      <a:pt x="64" y="21"/>
                    </a:lnTo>
                    <a:lnTo>
                      <a:pt x="60" y="19"/>
                    </a:lnTo>
                    <a:lnTo>
                      <a:pt x="54" y="17"/>
                    </a:lnTo>
                    <a:lnTo>
                      <a:pt x="49" y="16"/>
                    </a:lnTo>
                    <a:lnTo>
                      <a:pt x="43" y="17"/>
                    </a:lnTo>
                    <a:lnTo>
                      <a:pt x="40" y="17"/>
                    </a:lnTo>
                    <a:lnTo>
                      <a:pt x="35" y="21"/>
                    </a:lnTo>
                    <a:lnTo>
                      <a:pt x="32" y="24"/>
                    </a:lnTo>
                    <a:lnTo>
                      <a:pt x="30" y="25"/>
                    </a:lnTo>
                    <a:lnTo>
                      <a:pt x="27" y="28"/>
                    </a:lnTo>
                    <a:lnTo>
                      <a:pt x="24" y="35"/>
                    </a:lnTo>
                    <a:lnTo>
                      <a:pt x="22" y="43"/>
                    </a:lnTo>
                    <a:lnTo>
                      <a:pt x="22" y="44"/>
                    </a:lnTo>
                    <a:lnTo>
                      <a:pt x="3" y="41"/>
                    </a:lnTo>
                    <a:lnTo>
                      <a:pt x="3" y="39"/>
                    </a:lnTo>
                    <a:lnTo>
                      <a:pt x="4" y="33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19" y="11"/>
                    </a:lnTo>
                    <a:lnTo>
                      <a:pt x="20" y="10"/>
                    </a:lnTo>
                    <a:lnTo>
                      <a:pt x="24" y="6"/>
                    </a:lnTo>
                    <a:lnTo>
                      <a:pt x="33" y="3"/>
                    </a:lnTo>
                    <a:lnTo>
                      <a:pt x="46" y="2"/>
                    </a:lnTo>
                    <a:lnTo>
                      <a:pt x="49" y="0"/>
                    </a:lnTo>
                    <a:lnTo>
                      <a:pt x="54" y="2"/>
                    </a:lnTo>
                    <a:lnTo>
                      <a:pt x="62" y="3"/>
                    </a:lnTo>
                    <a:lnTo>
                      <a:pt x="70" y="6"/>
                    </a:lnTo>
                    <a:lnTo>
                      <a:pt x="73" y="6"/>
                    </a:lnTo>
                    <a:lnTo>
                      <a:pt x="75" y="8"/>
                    </a:lnTo>
                    <a:lnTo>
                      <a:pt x="78" y="10"/>
                    </a:lnTo>
                    <a:lnTo>
                      <a:pt x="83" y="14"/>
                    </a:lnTo>
                    <a:lnTo>
                      <a:pt x="87" y="21"/>
                    </a:lnTo>
                    <a:lnTo>
                      <a:pt x="89" y="21"/>
                    </a:lnTo>
                    <a:lnTo>
                      <a:pt x="91" y="27"/>
                    </a:lnTo>
                    <a:lnTo>
                      <a:pt x="94" y="33"/>
                    </a:lnTo>
                    <a:lnTo>
                      <a:pt x="94" y="39"/>
                    </a:lnTo>
                    <a:lnTo>
                      <a:pt x="95" y="41"/>
                    </a:lnTo>
                    <a:lnTo>
                      <a:pt x="94" y="46"/>
                    </a:lnTo>
                    <a:lnTo>
                      <a:pt x="92" y="52"/>
                    </a:lnTo>
                    <a:lnTo>
                      <a:pt x="91" y="58"/>
                    </a:lnTo>
                    <a:lnTo>
                      <a:pt x="91" y="60"/>
                    </a:lnTo>
                    <a:lnTo>
                      <a:pt x="89" y="61"/>
                    </a:lnTo>
                    <a:lnTo>
                      <a:pt x="86" y="65"/>
                    </a:lnTo>
                    <a:lnTo>
                      <a:pt x="81" y="69"/>
                    </a:lnTo>
                    <a:lnTo>
                      <a:pt x="75" y="72"/>
                    </a:lnTo>
                    <a:lnTo>
                      <a:pt x="75" y="72"/>
                    </a:lnTo>
                    <a:lnTo>
                      <a:pt x="79" y="75"/>
                    </a:lnTo>
                    <a:lnTo>
                      <a:pt x="87" y="79"/>
                    </a:lnTo>
                    <a:lnTo>
                      <a:pt x="94" y="85"/>
                    </a:lnTo>
                    <a:lnTo>
                      <a:pt x="95" y="85"/>
                    </a:lnTo>
                    <a:lnTo>
                      <a:pt x="99" y="91"/>
                    </a:lnTo>
                    <a:lnTo>
                      <a:pt x="102" y="99"/>
                    </a:lnTo>
                    <a:lnTo>
                      <a:pt x="102" y="108"/>
                    </a:lnTo>
                    <a:lnTo>
                      <a:pt x="103" y="110"/>
                    </a:lnTo>
                    <a:lnTo>
                      <a:pt x="102" y="115"/>
                    </a:lnTo>
                    <a:lnTo>
                      <a:pt x="102" y="121"/>
                    </a:lnTo>
                    <a:lnTo>
                      <a:pt x="97" y="132"/>
                    </a:lnTo>
                    <a:lnTo>
                      <a:pt x="89" y="143"/>
                    </a:lnTo>
                    <a:lnTo>
                      <a:pt x="87" y="145"/>
                    </a:lnTo>
                    <a:lnTo>
                      <a:pt x="84" y="148"/>
                    </a:lnTo>
                    <a:lnTo>
                      <a:pt x="79" y="151"/>
                    </a:lnTo>
                    <a:lnTo>
                      <a:pt x="67" y="157"/>
                    </a:lnTo>
                    <a:lnTo>
                      <a:pt x="54" y="159"/>
                    </a:lnTo>
                    <a:lnTo>
                      <a:pt x="51" y="159"/>
                    </a:lnTo>
                    <a:lnTo>
                      <a:pt x="46" y="159"/>
                    </a:lnTo>
                    <a:lnTo>
                      <a:pt x="40" y="159"/>
                    </a:lnTo>
                    <a:lnTo>
                      <a:pt x="28" y="156"/>
                    </a:lnTo>
                    <a:lnTo>
                      <a:pt x="17" y="149"/>
                    </a:lnTo>
                    <a:lnTo>
                      <a:pt x="16" y="146"/>
                    </a:lnTo>
                    <a:lnTo>
                      <a:pt x="12" y="145"/>
                    </a:lnTo>
                    <a:lnTo>
                      <a:pt x="9" y="141"/>
                    </a:lnTo>
                    <a:lnTo>
                      <a:pt x="3" y="130"/>
                    </a:lnTo>
                    <a:lnTo>
                      <a:pt x="0" y="119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400"/>
              <p:cNvSpPr>
                <a:spLocks/>
              </p:cNvSpPr>
              <p:nvPr/>
            </p:nvSpPr>
            <p:spPr bwMode="auto">
              <a:xfrm>
                <a:off x="937382" y="4124820"/>
                <a:ext cx="26878" cy="71343"/>
              </a:xfrm>
              <a:custGeom>
                <a:avLst/>
                <a:gdLst>
                  <a:gd name="T0" fmla="*/ 59 w 59"/>
                  <a:gd name="T1" fmla="*/ 156 h 156"/>
                  <a:gd name="T2" fmla="*/ 40 w 59"/>
                  <a:gd name="T3" fmla="*/ 156 h 156"/>
                  <a:gd name="T4" fmla="*/ 40 w 59"/>
                  <a:gd name="T5" fmla="*/ 35 h 156"/>
                  <a:gd name="T6" fmla="*/ 38 w 59"/>
                  <a:gd name="T7" fmla="*/ 36 h 156"/>
                  <a:gd name="T8" fmla="*/ 35 w 59"/>
                  <a:gd name="T9" fmla="*/ 40 h 156"/>
                  <a:gd name="T10" fmla="*/ 29 w 59"/>
                  <a:gd name="T11" fmla="*/ 44 h 156"/>
                  <a:gd name="T12" fmla="*/ 22 w 59"/>
                  <a:gd name="T13" fmla="*/ 49 h 156"/>
                  <a:gd name="T14" fmla="*/ 21 w 59"/>
                  <a:gd name="T15" fmla="*/ 49 h 156"/>
                  <a:gd name="T16" fmla="*/ 18 w 59"/>
                  <a:gd name="T17" fmla="*/ 51 h 156"/>
                  <a:gd name="T18" fmla="*/ 14 w 59"/>
                  <a:gd name="T19" fmla="*/ 52 h 156"/>
                  <a:gd name="T20" fmla="*/ 8 w 59"/>
                  <a:gd name="T21" fmla="*/ 55 h 156"/>
                  <a:gd name="T22" fmla="*/ 2 w 59"/>
                  <a:gd name="T23" fmla="*/ 58 h 156"/>
                  <a:gd name="T24" fmla="*/ 0 w 59"/>
                  <a:gd name="T25" fmla="*/ 58 h 156"/>
                  <a:gd name="T26" fmla="*/ 0 w 59"/>
                  <a:gd name="T27" fmla="*/ 40 h 156"/>
                  <a:gd name="T28" fmla="*/ 7 w 59"/>
                  <a:gd name="T29" fmla="*/ 36 h 156"/>
                  <a:gd name="T30" fmla="*/ 16 w 59"/>
                  <a:gd name="T31" fmla="*/ 30 h 156"/>
                  <a:gd name="T32" fmla="*/ 26 w 59"/>
                  <a:gd name="T33" fmla="*/ 24 h 156"/>
                  <a:gd name="T34" fmla="*/ 29 w 59"/>
                  <a:gd name="T35" fmla="*/ 22 h 156"/>
                  <a:gd name="T36" fmla="*/ 30 w 59"/>
                  <a:gd name="T37" fmla="*/ 21 h 156"/>
                  <a:gd name="T38" fmla="*/ 34 w 59"/>
                  <a:gd name="T39" fmla="*/ 18 h 156"/>
                  <a:gd name="T40" fmla="*/ 40 w 59"/>
                  <a:gd name="T41" fmla="*/ 10 h 156"/>
                  <a:gd name="T42" fmla="*/ 45 w 59"/>
                  <a:gd name="T43" fmla="*/ 4 h 156"/>
                  <a:gd name="T44" fmla="*/ 46 w 59"/>
                  <a:gd name="T45" fmla="*/ 0 h 156"/>
                  <a:gd name="T46" fmla="*/ 59 w 59"/>
                  <a:gd name="T47" fmla="*/ 0 h 156"/>
                  <a:gd name="T48" fmla="*/ 59 w 59"/>
                  <a:gd name="T49" fmla="*/ 156 h 156"/>
                  <a:gd name="T50" fmla="*/ 59 w 59"/>
                  <a:gd name="T51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6">
                    <a:moveTo>
                      <a:pt x="59" y="156"/>
                    </a:moveTo>
                    <a:lnTo>
                      <a:pt x="40" y="156"/>
                    </a:lnTo>
                    <a:lnTo>
                      <a:pt x="40" y="35"/>
                    </a:lnTo>
                    <a:lnTo>
                      <a:pt x="38" y="36"/>
                    </a:lnTo>
                    <a:lnTo>
                      <a:pt x="35" y="40"/>
                    </a:lnTo>
                    <a:lnTo>
                      <a:pt x="29" y="44"/>
                    </a:lnTo>
                    <a:lnTo>
                      <a:pt x="22" y="49"/>
                    </a:lnTo>
                    <a:lnTo>
                      <a:pt x="21" y="49"/>
                    </a:lnTo>
                    <a:lnTo>
                      <a:pt x="18" y="51"/>
                    </a:lnTo>
                    <a:lnTo>
                      <a:pt x="14" y="52"/>
                    </a:lnTo>
                    <a:lnTo>
                      <a:pt x="8" y="55"/>
                    </a:lnTo>
                    <a:lnTo>
                      <a:pt x="2" y="58"/>
                    </a:lnTo>
                    <a:lnTo>
                      <a:pt x="0" y="58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16" y="30"/>
                    </a:lnTo>
                    <a:lnTo>
                      <a:pt x="26" y="24"/>
                    </a:lnTo>
                    <a:lnTo>
                      <a:pt x="29" y="22"/>
                    </a:lnTo>
                    <a:lnTo>
                      <a:pt x="30" y="21"/>
                    </a:lnTo>
                    <a:lnTo>
                      <a:pt x="34" y="18"/>
                    </a:lnTo>
                    <a:lnTo>
                      <a:pt x="40" y="10"/>
                    </a:lnTo>
                    <a:lnTo>
                      <a:pt x="45" y="4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156"/>
                    </a:lnTo>
                    <a:lnTo>
                      <a:pt x="59" y="156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401"/>
              <p:cNvSpPr>
                <a:spLocks noEditPoints="1"/>
              </p:cNvSpPr>
              <p:nvPr/>
            </p:nvSpPr>
            <p:spPr bwMode="auto">
              <a:xfrm>
                <a:off x="995772" y="4124820"/>
                <a:ext cx="47268" cy="73196"/>
              </a:xfrm>
              <a:custGeom>
                <a:avLst/>
                <a:gdLst>
                  <a:gd name="T0" fmla="*/ 23 w 104"/>
                  <a:gd name="T1" fmla="*/ 123 h 159"/>
                  <a:gd name="T2" fmla="*/ 29 w 104"/>
                  <a:gd name="T3" fmla="*/ 138 h 159"/>
                  <a:gd name="T4" fmla="*/ 35 w 104"/>
                  <a:gd name="T5" fmla="*/ 142 h 159"/>
                  <a:gd name="T6" fmla="*/ 51 w 104"/>
                  <a:gd name="T7" fmla="*/ 143 h 159"/>
                  <a:gd name="T8" fmla="*/ 64 w 104"/>
                  <a:gd name="T9" fmla="*/ 140 h 159"/>
                  <a:gd name="T10" fmla="*/ 74 w 104"/>
                  <a:gd name="T11" fmla="*/ 131 h 159"/>
                  <a:gd name="T12" fmla="*/ 78 w 104"/>
                  <a:gd name="T13" fmla="*/ 120 h 159"/>
                  <a:gd name="T14" fmla="*/ 82 w 104"/>
                  <a:gd name="T15" fmla="*/ 109 h 159"/>
                  <a:gd name="T16" fmla="*/ 83 w 104"/>
                  <a:gd name="T17" fmla="*/ 90 h 159"/>
                  <a:gd name="T18" fmla="*/ 85 w 104"/>
                  <a:gd name="T19" fmla="*/ 84 h 159"/>
                  <a:gd name="T20" fmla="*/ 75 w 104"/>
                  <a:gd name="T21" fmla="*/ 93 h 159"/>
                  <a:gd name="T22" fmla="*/ 66 w 104"/>
                  <a:gd name="T23" fmla="*/ 99 h 159"/>
                  <a:gd name="T24" fmla="*/ 48 w 104"/>
                  <a:gd name="T25" fmla="*/ 104 h 159"/>
                  <a:gd name="T26" fmla="*/ 37 w 104"/>
                  <a:gd name="T27" fmla="*/ 104 h 159"/>
                  <a:gd name="T28" fmla="*/ 15 w 104"/>
                  <a:gd name="T29" fmla="*/ 90 h 159"/>
                  <a:gd name="T30" fmla="*/ 2 w 104"/>
                  <a:gd name="T31" fmla="*/ 71 h 159"/>
                  <a:gd name="T32" fmla="*/ 0 w 104"/>
                  <a:gd name="T33" fmla="*/ 51 h 159"/>
                  <a:gd name="T34" fmla="*/ 11 w 104"/>
                  <a:gd name="T35" fmla="*/ 19 h 159"/>
                  <a:gd name="T36" fmla="*/ 21 w 104"/>
                  <a:gd name="T37" fmla="*/ 10 h 159"/>
                  <a:gd name="T38" fmla="*/ 50 w 104"/>
                  <a:gd name="T39" fmla="*/ 0 h 159"/>
                  <a:gd name="T40" fmla="*/ 75 w 104"/>
                  <a:gd name="T41" fmla="*/ 10 h 159"/>
                  <a:gd name="T42" fmla="*/ 83 w 104"/>
                  <a:gd name="T43" fmla="*/ 15 h 159"/>
                  <a:gd name="T44" fmla="*/ 98 w 104"/>
                  <a:gd name="T45" fmla="*/ 32 h 159"/>
                  <a:gd name="T46" fmla="*/ 102 w 104"/>
                  <a:gd name="T47" fmla="*/ 55 h 159"/>
                  <a:gd name="T48" fmla="*/ 102 w 104"/>
                  <a:gd name="T49" fmla="*/ 82 h 159"/>
                  <a:gd name="T50" fmla="*/ 98 w 104"/>
                  <a:gd name="T51" fmla="*/ 121 h 159"/>
                  <a:gd name="T52" fmla="*/ 93 w 104"/>
                  <a:gd name="T53" fmla="*/ 132 h 159"/>
                  <a:gd name="T54" fmla="*/ 78 w 104"/>
                  <a:gd name="T55" fmla="*/ 149 h 159"/>
                  <a:gd name="T56" fmla="*/ 61 w 104"/>
                  <a:gd name="T57" fmla="*/ 157 h 159"/>
                  <a:gd name="T58" fmla="*/ 45 w 104"/>
                  <a:gd name="T59" fmla="*/ 159 h 159"/>
                  <a:gd name="T60" fmla="*/ 19 w 104"/>
                  <a:gd name="T61" fmla="*/ 151 h 159"/>
                  <a:gd name="T62" fmla="*/ 11 w 104"/>
                  <a:gd name="T63" fmla="*/ 145 h 159"/>
                  <a:gd name="T64" fmla="*/ 3 w 104"/>
                  <a:gd name="T65" fmla="*/ 121 h 159"/>
                  <a:gd name="T66" fmla="*/ 83 w 104"/>
                  <a:gd name="T67" fmla="*/ 52 h 159"/>
                  <a:gd name="T68" fmla="*/ 74 w 104"/>
                  <a:gd name="T69" fmla="*/ 30 h 159"/>
                  <a:gd name="T70" fmla="*/ 69 w 104"/>
                  <a:gd name="T71" fmla="*/ 22 h 159"/>
                  <a:gd name="T72" fmla="*/ 53 w 104"/>
                  <a:gd name="T73" fmla="*/ 16 h 159"/>
                  <a:gd name="T74" fmla="*/ 35 w 104"/>
                  <a:gd name="T75" fmla="*/ 22 h 159"/>
                  <a:gd name="T76" fmla="*/ 26 w 104"/>
                  <a:gd name="T77" fmla="*/ 33 h 159"/>
                  <a:gd name="T78" fmla="*/ 21 w 104"/>
                  <a:gd name="T79" fmla="*/ 54 h 159"/>
                  <a:gd name="T80" fmla="*/ 23 w 104"/>
                  <a:gd name="T81" fmla="*/ 69 h 159"/>
                  <a:gd name="T82" fmla="*/ 31 w 104"/>
                  <a:gd name="T83" fmla="*/ 79 h 159"/>
                  <a:gd name="T84" fmla="*/ 48 w 104"/>
                  <a:gd name="T85" fmla="*/ 87 h 159"/>
                  <a:gd name="T86" fmla="*/ 58 w 104"/>
                  <a:gd name="T87" fmla="*/ 87 h 159"/>
                  <a:gd name="T88" fmla="*/ 74 w 104"/>
                  <a:gd name="T89" fmla="*/ 77 h 159"/>
                  <a:gd name="T90" fmla="*/ 82 w 104"/>
                  <a:gd name="T91" fmla="*/ 60 h 159"/>
                  <a:gd name="T92" fmla="*/ 83 w 104"/>
                  <a:gd name="T93" fmla="*/ 5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159">
                    <a:moveTo>
                      <a:pt x="3" y="121"/>
                    </a:moveTo>
                    <a:lnTo>
                      <a:pt x="23" y="120"/>
                    </a:lnTo>
                    <a:lnTo>
                      <a:pt x="23" y="123"/>
                    </a:lnTo>
                    <a:lnTo>
                      <a:pt x="23" y="126"/>
                    </a:lnTo>
                    <a:lnTo>
                      <a:pt x="26" y="132"/>
                    </a:lnTo>
                    <a:lnTo>
                      <a:pt x="29" y="138"/>
                    </a:lnTo>
                    <a:lnTo>
                      <a:pt x="31" y="138"/>
                    </a:lnTo>
                    <a:lnTo>
                      <a:pt x="34" y="142"/>
                    </a:lnTo>
                    <a:lnTo>
                      <a:pt x="35" y="142"/>
                    </a:lnTo>
                    <a:lnTo>
                      <a:pt x="42" y="143"/>
                    </a:lnTo>
                    <a:lnTo>
                      <a:pt x="48" y="143"/>
                    </a:lnTo>
                    <a:lnTo>
                      <a:pt x="51" y="143"/>
                    </a:lnTo>
                    <a:lnTo>
                      <a:pt x="58" y="143"/>
                    </a:lnTo>
                    <a:lnTo>
                      <a:pt x="62" y="142"/>
                    </a:lnTo>
                    <a:lnTo>
                      <a:pt x="64" y="140"/>
                    </a:lnTo>
                    <a:lnTo>
                      <a:pt x="66" y="138"/>
                    </a:lnTo>
                    <a:lnTo>
                      <a:pt x="70" y="135"/>
                    </a:lnTo>
                    <a:lnTo>
                      <a:pt x="74" y="131"/>
                    </a:lnTo>
                    <a:lnTo>
                      <a:pt x="75" y="129"/>
                    </a:lnTo>
                    <a:lnTo>
                      <a:pt x="77" y="126"/>
                    </a:lnTo>
                    <a:lnTo>
                      <a:pt x="78" y="120"/>
                    </a:lnTo>
                    <a:lnTo>
                      <a:pt x="80" y="113"/>
                    </a:lnTo>
                    <a:lnTo>
                      <a:pt x="82" y="110"/>
                    </a:lnTo>
                    <a:lnTo>
                      <a:pt x="82" y="109"/>
                    </a:lnTo>
                    <a:lnTo>
                      <a:pt x="82" y="106"/>
                    </a:lnTo>
                    <a:lnTo>
                      <a:pt x="83" y="98"/>
                    </a:lnTo>
                    <a:lnTo>
                      <a:pt x="83" y="90"/>
                    </a:lnTo>
                    <a:lnTo>
                      <a:pt x="85" y="87"/>
                    </a:lnTo>
                    <a:lnTo>
                      <a:pt x="85" y="85"/>
                    </a:lnTo>
                    <a:lnTo>
                      <a:pt x="85" y="84"/>
                    </a:lnTo>
                    <a:lnTo>
                      <a:pt x="83" y="85"/>
                    </a:lnTo>
                    <a:lnTo>
                      <a:pt x="80" y="88"/>
                    </a:lnTo>
                    <a:lnTo>
                      <a:pt x="75" y="93"/>
                    </a:lnTo>
                    <a:lnTo>
                      <a:pt x="69" y="98"/>
                    </a:lnTo>
                    <a:lnTo>
                      <a:pt x="69" y="98"/>
                    </a:lnTo>
                    <a:lnTo>
                      <a:pt x="66" y="99"/>
                    </a:lnTo>
                    <a:lnTo>
                      <a:pt x="62" y="101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47" y="104"/>
                    </a:lnTo>
                    <a:lnTo>
                      <a:pt x="43" y="104"/>
                    </a:lnTo>
                    <a:lnTo>
                      <a:pt x="37" y="104"/>
                    </a:lnTo>
                    <a:lnTo>
                      <a:pt x="26" y="99"/>
                    </a:lnTo>
                    <a:lnTo>
                      <a:pt x="16" y="93"/>
                    </a:lnTo>
                    <a:lnTo>
                      <a:pt x="15" y="90"/>
                    </a:lnTo>
                    <a:lnTo>
                      <a:pt x="11" y="88"/>
                    </a:lnTo>
                    <a:lnTo>
                      <a:pt x="8" y="84"/>
                    </a:lnTo>
                    <a:lnTo>
                      <a:pt x="2" y="71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5" y="30"/>
                    </a:lnTo>
                    <a:lnTo>
                      <a:pt x="11" y="19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21" y="10"/>
                    </a:lnTo>
                    <a:lnTo>
                      <a:pt x="32" y="4"/>
                    </a:lnTo>
                    <a:lnTo>
                      <a:pt x="45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6" y="5"/>
                    </a:lnTo>
                    <a:lnTo>
                      <a:pt x="75" y="10"/>
                    </a:lnTo>
                    <a:lnTo>
                      <a:pt x="78" y="10"/>
                    </a:lnTo>
                    <a:lnTo>
                      <a:pt x="80" y="11"/>
                    </a:lnTo>
                    <a:lnTo>
                      <a:pt x="83" y="15"/>
                    </a:lnTo>
                    <a:lnTo>
                      <a:pt x="90" y="22"/>
                    </a:lnTo>
                    <a:lnTo>
                      <a:pt x="96" y="30"/>
                    </a:lnTo>
                    <a:lnTo>
                      <a:pt x="98" y="32"/>
                    </a:lnTo>
                    <a:lnTo>
                      <a:pt x="98" y="35"/>
                    </a:lnTo>
                    <a:lnTo>
                      <a:pt x="99" y="41"/>
                    </a:lnTo>
                    <a:lnTo>
                      <a:pt x="102" y="55"/>
                    </a:lnTo>
                    <a:lnTo>
                      <a:pt x="102" y="73"/>
                    </a:lnTo>
                    <a:lnTo>
                      <a:pt x="104" y="76"/>
                    </a:lnTo>
                    <a:lnTo>
                      <a:pt x="102" y="82"/>
                    </a:lnTo>
                    <a:lnTo>
                      <a:pt x="102" y="90"/>
                    </a:lnTo>
                    <a:lnTo>
                      <a:pt x="101" y="107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6" y="126"/>
                    </a:lnTo>
                    <a:lnTo>
                      <a:pt x="93" y="132"/>
                    </a:lnTo>
                    <a:lnTo>
                      <a:pt x="86" y="142"/>
                    </a:lnTo>
                    <a:lnTo>
                      <a:pt x="80" y="149"/>
                    </a:lnTo>
                    <a:lnTo>
                      <a:pt x="78" y="149"/>
                    </a:lnTo>
                    <a:lnTo>
                      <a:pt x="75" y="151"/>
                    </a:lnTo>
                    <a:lnTo>
                      <a:pt x="70" y="154"/>
                    </a:lnTo>
                    <a:lnTo>
                      <a:pt x="61" y="157"/>
                    </a:lnTo>
                    <a:lnTo>
                      <a:pt x="50" y="159"/>
                    </a:lnTo>
                    <a:lnTo>
                      <a:pt x="48" y="159"/>
                    </a:lnTo>
                    <a:lnTo>
                      <a:pt x="45" y="159"/>
                    </a:lnTo>
                    <a:lnTo>
                      <a:pt x="39" y="159"/>
                    </a:lnTo>
                    <a:lnTo>
                      <a:pt x="27" y="156"/>
                    </a:lnTo>
                    <a:lnTo>
                      <a:pt x="19" y="151"/>
                    </a:lnTo>
                    <a:lnTo>
                      <a:pt x="18" y="149"/>
                    </a:lnTo>
                    <a:lnTo>
                      <a:pt x="15" y="148"/>
                    </a:lnTo>
                    <a:lnTo>
                      <a:pt x="11" y="145"/>
                    </a:lnTo>
                    <a:lnTo>
                      <a:pt x="7" y="135"/>
                    </a:lnTo>
                    <a:lnTo>
                      <a:pt x="3" y="124"/>
                    </a:lnTo>
                    <a:lnTo>
                      <a:pt x="3" y="121"/>
                    </a:lnTo>
                    <a:lnTo>
                      <a:pt x="3" y="121"/>
                    </a:lnTo>
                    <a:lnTo>
                      <a:pt x="3" y="121"/>
                    </a:lnTo>
                    <a:close/>
                    <a:moveTo>
                      <a:pt x="83" y="52"/>
                    </a:moveTo>
                    <a:lnTo>
                      <a:pt x="82" y="46"/>
                    </a:lnTo>
                    <a:lnTo>
                      <a:pt x="78" y="36"/>
                    </a:lnTo>
                    <a:lnTo>
                      <a:pt x="74" y="30"/>
                    </a:lnTo>
                    <a:lnTo>
                      <a:pt x="74" y="27"/>
                    </a:lnTo>
                    <a:lnTo>
                      <a:pt x="72" y="26"/>
                    </a:lnTo>
                    <a:lnTo>
                      <a:pt x="69" y="22"/>
                    </a:lnTo>
                    <a:lnTo>
                      <a:pt x="62" y="19"/>
                    </a:lnTo>
                    <a:lnTo>
                      <a:pt x="54" y="18"/>
                    </a:lnTo>
                    <a:lnTo>
                      <a:pt x="53" y="16"/>
                    </a:lnTo>
                    <a:lnTo>
                      <a:pt x="47" y="18"/>
                    </a:lnTo>
                    <a:lnTo>
                      <a:pt x="42" y="19"/>
                    </a:lnTo>
                    <a:lnTo>
                      <a:pt x="35" y="22"/>
                    </a:lnTo>
                    <a:lnTo>
                      <a:pt x="31" y="27"/>
                    </a:lnTo>
                    <a:lnTo>
                      <a:pt x="29" y="30"/>
                    </a:lnTo>
                    <a:lnTo>
                      <a:pt x="26" y="33"/>
                    </a:lnTo>
                    <a:lnTo>
                      <a:pt x="23" y="43"/>
                    </a:lnTo>
                    <a:lnTo>
                      <a:pt x="21" y="52"/>
                    </a:lnTo>
                    <a:lnTo>
                      <a:pt x="21" y="54"/>
                    </a:lnTo>
                    <a:lnTo>
                      <a:pt x="21" y="57"/>
                    </a:lnTo>
                    <a:lnTo>
                      <a:pt x="21" y="62"/>
                    </a:lnTo>
                    <a:lnTo>
                      <a:pt x="23" y="69"/>
                    </a:lnTo>
                    <a:lnTo>
                      <a:pt x="27" y="76"/>
                    </a:lnTo>
                    <a:lnTo>
                      <a:pt x="29" y="77"/>
                    </a:lnTo>
                    <a:lnTo>
                      <a:pt x="31" y="79"/>
                    </a:lnTo>
                    <a:lnTo>
                      <a:pt x="34" y="82"/>
                    </a:lnTo>
                    <a:lnTo>
                      <a:pt x="40" y="85"/>
                    </a:lnTo>
                    <a:lnTo>
                      <a:pt x="48" y="87"/>
                    </a:lnTo>
                    <a:lnTo>
                      <a:pt x="51" y="87"/>
                    </a:lnTo>
                    <a:lnTo>
                      <a:pt x="53" y="87"/>
                    </a:lnTo>
                    <a:lnTo>
                      <a:pt x="58" y="87"/>
                    </a:lnTo>
                    <a:lnTo>
                      <a:pt x="66" y="84"/>
                    </a:lnTo>
                    <a:lnTo>
                      <a:pt x="72" y="79"/>
                    </a:lnTo>
                    <a:lnTo>
                      <a:pt x="74" y="77"/>
                    </a:lnTo>
                    <a:lnTo>
                      <a:pt x="77" y="73"/>
                    </a:lnTo>
                    <a:lnTo>
                      <a:pt x="78" y="69"/>
                    </a:lnTo>
                    <a:lnTo>
                      <a:pt x="82" y="60"/>
                    </a:lnTo>
                    <a:lnTo>
                      <a:pt x="83" y="52"/>
                    </a:lnTo>
                    <a:lnTo>
                      <a:pt x="83" y="52"/>
                    </a:lnTo>
                    <a:lnTo>
                      <a:pt x="83" y="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402"/>
              <p:cNvSpPr>
                <a:spLocks/>
              </p:cNvSpPr>
              <p:nvPr/>
            </p:nvSpPr>
            <p:spPr bwMode="auto">
              <a:xfrm>
                <a:off x="995772" y="4124820"/>
                <a:ext cx="47268" cy="73196"/>
              </a:xfrm>
              <a:custGeom>
                <a:avLst/>
                <a:gdLst>
                  <a:gd name="T0" fmla="*/ 23 w 104"/>
                  <a:gd name="T1" fmla="*/ 120 h 159"/>
                  <a:gd name="T2" fmla="*/ 23 w 104"/>
                  <a:gd name="T3" fmla="*/ 126 h 159"/>
                  <a:gd name="T4" fmla="*/ 29 w 104"/>
                  <a:gd name="T5" fmla="*/ 138 h 159"/>
                  <a:gd name="T6" fmla="*/ 34 w 104"/>
                  <a:gd name="T7" fmla="*/ 142 h 159"/>
                  <a:gd name="T8" fmla="*/ 42 w 104"/>
                  <a:gd name="T9" fmla="*/ 143 h 159"/>
                  <a:gd name="T10" fmla="*/ 51 w 104"/>
                  <a:gd name="T11" fmla="*/ 143 h 159"/>
                  <a:gd name="T12" fmla="*/ 62 w 104"/>
                  <a:gd name="T13" fmla="*/ 142 h 159"/>
                  <a:gd name="T14" fmla="*/ 66 w 104"/>
                  <a:gd name="T15" fmla="*/ 138 h 159"/>
                  <a:gd name="T16" fmla="*/ 74 w 104"/>
                  <a:gd name="T17" fmla="*/ 131 h 159"/>
                  <a:gd name="T18" fmla="*/ 77 w 104"/>
                  <a:gd name="T19" fmla="*/ 126 h 159"/>
                  <a:gd name="T20" fmla="*/ 80 w 104"/>
                  <a:gd name="T21" fmla="*/ 113 h 159"/>
                  <a:gd name="T22" fmla="*/ 82 w 104"/>
                  <a:gd name="T23" fmla="*/ 109 h 159"/>
                  <a:gd name="T24" fmla="*/ 83 w 104"/>
                  <a:gd name="T25" fmla="*/ 98 h 159"/>
                  <a:gd name="T26" fmla="*/ 85 w 104"/>
                  <a:gd name="T27" fmla="*/ 87 h 159"/>
                  <a:gd name="T28" fmla="*/ 85 w 104"/>
                  <a:gd name="T29" fmla="*/ 84 h 159"/>
                  <a:gd name="T30" fmla="*/ 80 w 104"/>
                  <a:gd name="T31" fmla="*/ 88 h 159"/>
                  <a:gd name="T32" fmla="*/ 69 w 104"/>
                  <a:gd name="T33" fmla="*/ 98 h 159"/>
                  <a:gd name="T34" fmla="*/ 66 w 104"/>
                  <a:gd name="T35" fmla="*/ 99 h 159"/>
                  <a:gd name="T36" fmla="*/ 56 w 104"/>
                  <a:gd name="T37" fmla="*/ 104 h 159"/>
                  <a:gd name="T38" fmla="*/ 47 w 104"/>
                  <a:gd name="T39" fmla="*/ 104 h 159"/>
                  <a:gd name="T40" fmla="*/ 37 w 104"/>
                  <a:gd name="T41" fmla="*/ 104 h 159"/>
                  <a:gd name="T42" fmla="*/ 16 w 104"/>
                  <a:gd name="T43" fmla="*/ 93 h 159"/>
                  <a:gd name="T44" fmla="*/ 11 w 104"/>
                  <a:gd name="T45" fmla="*/ 88 h 159"/>
                  <a:gd name="T46" fmla="*/ 2 w 104"/>
                  <a:gd name="T47" fmla="*/ 71 h 159"/>
                  <a:gd name="T48" fmla="*/ 0 w 104"/>
                  <a:gd name="T49" fmla="*/ 54 h 159"/>
                  <a:gd name="T50" fmla="*/ 0 w 104"/>
                  <a:gd name="T51" fmla="*/ 43 h 159"/>
                  <a:gd name="T52" fmla="*/ 11 w 104"/>
                  <a:gd name="T53" fmla="*/ 19 h 159"/>
                  <a:gd name="T54" fmla="*/ 16 w 104"/>
                  <a:gd name="T55" fmla="*/ 15 h 159"/>
                  <a:gd name="T56" fmla="*/ 32 w 104"/>
                  <a:gd name="T57" fmla="*/ 4 h 159"/>
                  <a:gd name="T58" fmla="*/ 50 w 104"/>
                  <a:gd name="T59" fmla="*/ 0 h 159"/>
                  <a:gd name="T60" fmla="*/ 66 w 104"/>
                  <a:gd name="T61" fmla="*/ 5 h 159"/>
                  <a:gd name="T62" fmla="*/ 78 w 104"/>
                  <a:gd name="T63" fmla="*/ 10 h 159"/>
                  <a:gd name="T64" fmla="*/ 83 w 104"/>
                  <a:gd name="T65" fmla="*/ 15 h 159"/>
                  <a:gd name="T66" fmla="*/ 96 w 104"/>
                  <a:gd name="T67" fmla="*/ 30 h 159"/>
                  <a:gd name="T68" fmla="*/ 98 w 104"/>
                  <a:gd name="T69" fmla="*/ 35 h 159"/>
                  <a:gd name="T70" fmla="*/ 102 w 104"/>
                  <a:gd name="T71" fmla="*/ 55 h 159"/>
                  <a:gd name="T72" fmla="*/ 104 w 104"/>
                  <a:gd name="T73" fmla="*/ 76 h 159"/>
                  <a:gd name="T74" fmla="*/ 102 w 104"/>
                  <a:gd name="T75" fmla="*/ 90 h 159"/>
                  <a:gd name="T76" fmla="*/ 98 w 104"/>
                  <a:gd name="T77" fmla="*/ 121 h 159"/>
                  <a:gd name="T78" fmla="*/ 96 w 104"/>
                  <a:gd name="T79" fmla="*/ 126 h 159"/>
                  <a:gd name="T80" fmla="*/ 86 w 104"/>
                  <a:gd name="T81" fmla="*/ 142 h 159"/>
                  <a:gd name="T82" fmla="*/ 78 w 104"/>
                  <a:gd name="T83" fmla="*/ 149 h 159"/>
                  <a:gd name="T84" fmla="*/ 70 w 104"/>
                  <a:gd name="T85" fmla="*/ 154 h 159"/>
                  <a:gd name="T86" fmla="*/ 50 w 104"/>
                  <a:gd name="T87" fmla="*/ 159 h 159"/>
                  <a:gd name="T88" fmla="*/ 45 w 104"/>
                  <a:gd name="T89" fmla="*/ 159 h 159"/>
                  <a:gd name="T90" fmla="*/ 27 w 104"/>
                  <a:gd name="T91" fmla="*/ 156 h 159"/>
                  <a:gd name="T92" fmla="*/ 18 w 104"/>
                  <a:gd name="T93" fmla="*/ 149 h 159"/>
                  <a:gd name="T94" fmla="*/ 11 w 104"/>
                  <a:gd name="T95" fmla="*/ 145 h 159"/>
                  <a:gd name="T96" fmla="*/ 3 w 104"/>
                  <a:gd name="T97" fmla="*/ 124 h 159"/>
                  <a:gd name="T98" fmla="*/ 3 w 104"/>
                  <a:gd name="T99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4" h="159">
                    <a:moveTo>
                      <a:pt x="3" y="121"/>
                    </a:moveTo>
                    <a:lnTo>
                      <a:pt x="23" y="120"/>
                    </a:lnTo>
                    <a:lnTo>
                      <a:pt x="23" y="123"/>
                    </a:lnTo>
                    <a:lnTo>
                      <a:pt x="23" y="126"/>
                    </a:lnTo>
                    <a:lnTo>
                      <a:pt x="26" y="132"/>
                    </a:lnTo>
                    <a:lnTo>
                      <a:pt x="29" y="138"/>
                    </a:lnTo>
                    <a:lnTo>
                      <a:pt x="31" y="138"/>
                    </a:lnTo>
                    <a:lnTo>
                      <a:pt x="34" y="142"/>
                    </a:lnTo>
                    <a:lnTo>
                      <a:pt x="35" y="142"/>
                    </a:lnTo>
                    <a:lnTo>
                      <a:pt x="42" y="143"/>
                    </a:lnTo>
                    <a:lnTo>
                      <a:pt x="48" y="143"/>
                    </a:lnTo>
                    <a:lnTo>
                      <a:pt x="51" y="143"/>
                    </a:lnTo>
                    <a:lnTo>
                      <a:pt x="58" y="143"/>
                    </a:lnTo>
                    <a:lnTo>
                      <a:pt x="62" y="142"/>
                    </a:lnTo>
                    <a:lnTo>
                      <a:pt x="64" y="140"/>
                    </a:lnTo>
                    <a:lnTo>
                      <a:pt x="66" y="138"/>
                    </a:lnTo>
                    <a:lnTo>
                      <a:pt x="70" y="135"/>
                    </a:lnTo>
                    <a:lnTo>
                      <a:pt x="74" y="131"/>
                    </a:lnTo>
                    <a:lnTo>
                      <a:pt x="75" y="129"/>
                    </a:lnTo>
                    <a:lnTo>
                      <a:pt x="77" y="126"/>
                    </a:lnTo>
                    <a:lnTo>
                      <a:pt x="78" y="120"/>
                    </a:lnTo>
                    <a:lnTo>
                      <a:pt x="80" y="113"/>
                    </a:lnTo>
                    <a:lnTo>
                      <a:pt x="82" y="110"/>
                    </a:lnTo>
                    <a:lnTo>
                      <a:pt x="82" y="109"/>
                    </a:lnTo>
                    <a:lnTo>
                      <a:pt x="82" y="106"/>
                    </a:lnTo>
                    <a:lnTo>
                      <a:pt x="83" y="98"/>
                    </a:lnTo>
                    <a:lnTo>
                      <a:pt x="83" y="90"/>
                    </a:lnTo>
                    <a:lnTo>
                      <a:pt x="85" y="87"/>
                    </a:lnTo>
                    <a:lnTo>
                      <a:pt x="85" y="85"/>
                    </a:lnTo>
                    <a:lnTo>
                      <a:pt x="85" y="84"/>
                    </a:lnTo>
                    <a:lnTo>
                      <a:pt x="83" y="85"/>
                    </a:lnTo>
                    <a:lnTo>
                      <a:pt x="80" y="88"/>
                    </a:lnTo>
                    <a:lnTo>
                      <a:pt x="75" y="93"/>
                    </a:lnTo>
                    <a:lnTo>
                      <a:pt x="69" y="98"/>
                    </a:lnTo>
                    <a:lnTo>
                      <a:pt x="69" y="98"/>
                    </a:lnTo>
                    <a:lnTo>
                      <a:pt x="66" y="99"/>
                    </a:lnTo>
                    <a:lnTo>
                      <a:pt x="62" y="101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47" y="104"/>
                    </a:lnTo>
                    <a:lnTo>
                      <a:pt x="43" y="104"/>
                    </a:lnTo>
                    <a:lnTo>
                      <a:pt x="37" y="104"/>
                    </a:lnTo>
                    <a:lnTo>
                      <a:pt x="26" y="99"/>
                    </a:lnTo>
                    <a:lnTo>
                      <a:pt x="16" y="93"/>
                    </a:lnTo>
                    <a:lnTo>
                      <a:pt x="15" y="90"/>
                    </a:lnTo>
                    <a:lnTo>
                      <a:pt x="11" y="88"/>
                    </a:lnTo>
                    <a:lnTo>
                      <a:pt x="8" y="84"/>
                    </a:lnTo>
                    <a:lnTo>
                      <a:pt x="2" y="71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5" y="30"/>
                    </a:lnTo>
                    <a:lnTo>
                      <a:pt x="11" y="19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21" y="10"/>
                    </a:lnTo>
                    <a:lnTo>
                      <a:pt x="32" y="4"/>
                    </a:lnTo>
                    <a:lnTo>
                      <a:pt x="45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6" y="5"/>
                    </a:lnTo>
                    <a:lnTo>
                      <a:pt x="75" y="10"/>
                    </a:lnTo>
                    <a:lnTo>
                      <a:pt x="78" y="10"/>
                    </a:lnTo>
                    <a:lnTo>
                      <a:pt x="80" y="11"/>
                    </a:lnTo>
                    <a:lnTo>
                      <a:pt x="83" y="15"/>
                    </a:lnTo>
                    <a:lnTo>
                      <a:pt x="90" y="22"/>
                    </a:lnTo>
                    <a:lnTo>
                      <a:pt x="96" y="30"/>
                    </a:lnTo>
                    <a:lnTo>
                      <a:pt x="98" y="32"/>
                    </a:lnTo>
                    <a:lnTo>
                      <a:pt x="98" y="35"/>
                    </a:lnTo>
                    <a:lnTo>
                      <a:pt x="99" y="41"/>
                    </a:lnTo>
                    <a:lnTo>
                      <a:pt x="102" y="55"/>
                    </a:lnTo>
                    <a:lnTo>
                      <a:pt x="102" y="73"/>
                    </a:lnTo>
                    <a:lnTo>
                      <a:pt x="104" y="76"/>
                    </a:lnTo>
                    <a:lnTo>
                      <a:pt x="102" y="82"/>
                    </a:lnTo>
                    <a:lnTo>
                      <a:pt x="102" y="90"/>
                    </a:lnTo>
                    <a:lnTo>
                      <a:pt x="101" y="107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6" y="126"/>
                    </a:lnTo>
                    <a:lnTo>
                      <a:pt x="93" y="132"/>
                    </a:lnTo>
                    <a:lnTo>
                      <a:pt x="86" y="142"/>
                    </a:lnTo>
                    <a:lnTo>
                      <a:pt x="80" y="149"/>
                    </a:lnTo>
                    <a:lnTo>
                      <a:pt x="78" y="149"/>
                    </a:lnTo>
                    <a:lnTo>
                      <a:pt x="75" y="151"/>
                    </a:lnTo>
                    <a:lnTo>
                      <a:pt x="70" y="154"/>
                    </a:lnTo>
                    <a:lnTo>
                      <a:pt x="61" y="157"/>
                    </a:lnTo>
                    <a:lnTo>
                      <a:pt x="50" y="159"/>
                    </a:lnTo>
                    <a:lnTo>
                      <a:pt x="48" y="159"/>
                    </a:lnTo>
                    <a:lnTo>
                      <a:pt x="45" y="159"/>
                    </a:lnTo>
                    <a:lnTo>
                      <a:pt x="39" y="159"/>
                    </a:lnTo>
                    <a:lnTo>
                      <a:pt x="27" y="156"/>
                    </a:lnTo>
                    <a:lnTo>
                      <a:pt x="19" y="151"/>
                    </a:lnTo>
                    <a:lnTo>
                      <a:pt x="18" y="149"/>
                    </a:lnTo>
                    <a:lnTo>
                      <a:pt x="15" y="148"/>
                    </a:lnTo>
                    <a:lnTo>
                      <a:pt x="11" y="145"/>
                    </a:lnTo>
                    <a:lnTo>
                      <a:pt x="7" y="135"/>
                    </a:lnTo>
                    <a:lnTo>
                      <a:pt x="3" y="124"/>
                    </a:lnTo>
                    <a:lnTo>
                      <a:pt x="3" y="121"/>
                    </a:lnTo>
                    <a:lnTo>
                      <a:pt x="3" y="121"/>
                    </a:lnTo>
                    <a:lnTo>
                      <a:pt x="3" y="121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403"/>
              <p:cNvSpPr>
                <a:spLocks/>
              </p:cNvSpPr>
              <p:nvPr/>
            </p:nvSpPr>
            <p:spPr bwMode="auto">
              <a:xfrm>
                <a:off x="1005040" y="4132233"/>
                <a:ext cx="28731" cy="32429"/>
              </a:xfrm>
              <a:custGeom>
                <a:avLst/>
                <a:gdLst>
                  <a:gd name="T0" fmla="*/ 62 w 62"/>
                  <a:gd name="T1" fmla="*/ 36 h 71"/>
                  <a:gd name="T2" fmla="*/ 61 w 62"/>
                  <a:gd name="T3" fmla="*/ 30 h 71"/>
                  <a:gd name="T4" fmla="*/ 57 w 62"/>
                  <a:gd name="T5" fmla="*/ 20 h 71"/>
                  <a:gd name="T6" fmla="*/ 53 w 62"/>
                  <a:gd name="T7" fmla="*/ 14 h 71"/>
                  <a:gd name="T8" fmla="*/ 53 w 62"/>
                  <a:gd name="T9" fmla="*/ 11 h 71"/>
                  <a:gd name="T10" fmla="*/ 51 w 62"/>
                  <a:gd name="T11" fmla="*/ 10 h 71"/>
                  <a:gd name="T12" fmla="*/ 48 w 62"/>
                  <a:gd name="T13" fmla="*/ 6 h 71"/>
                  <a:gd name="T14" fmla="*/ 41 w 62"/>
                  <a:gd name="T15" fmla="*/ 3 h 71"/>
                  <a:gd name="T16" fmla="*/ 33 w 62"/>
                  <a:gd name="T17" fmla="*/ 2 h 71"/>
                  <a:gd name="T18" fmla="*/ 32 w 62"/>
                  <a:gd name="T19" fmla="*/ 0 h 71"/>
                  <a:gd name="T20" fmla="*/ 26 w 62"/>
                  <a:gd name="T21" fmla="*/ 2 h 71"/>
                  <a:gd name="T22" fmla="*/ 21 w 62"/>
                  <a:gd name="T23" fmla="*/ 3 h 71"/>
                  <a:gd name="T24" fmla="*/ 14 w 62"/>
                  <a:gd name="T25" fmla="*/ 6 h 71"/>
                  <a:gd name="T26" fmla="*/ 10 w 62"/>
                  <a:gd name="T27" fmla="*/ 11 h 71"/>
                  <a:gd name="T28" fmla="*/ 8 w 62"/>
                  <a:gd name="T29" fmla="*/ 14 h 71"/>
                  <a:gd name="T30" fmla="*/ 5 w 62"/>
                  <a:gd name="T31" fmla="*/ 17 h 71"/>
                  <a:gd name="T32" fmla="*/ 2 w 62"/>
                  <a:gd name="T33" fmla="*/ 27 h 71"/>
                  <a:gd name="T34" fmla="*/ 0 w 62"/>
                  <a:gd name="T35" fmla="*/ 36 h 71"/>
                  <a:gd name="T36" fmla="*/ 0 w 62"/>
                  <a:gd name="T37" fmla="*/ 38 h 71"/>
                  <a:gd name="T38" fmla="*/ 0 w 62"/>
                  <a:gd name="T39" fmla="*/ 41 h 71"/>
                  <a:gd name="T40" fmla="*/ 0 w 62"/>
                  <a:gd name="T41" fmla="*/ 46 h 71"/>
                  <a:gd name="T42" fmla="*/ 2 w 62"/>
                  <a:gd name="T43" fmla="*/ 53 h 71"/>
                  <a:gd name="T44" fmla="*/ 6 w 62"/>
                  <a:gd name="T45" fmla="*/ 60 h 71"/>
                  <a:gd name="T46" fmla="*/ 8 w 62"/>
                  <a:gd name="T47" fmla="*/ 61 h 71"/>
                  <a:gd name="T48" fmla="*/ 10 w 62"/>
                  <a:gd name="T49" fmla="*/ 63 h 71"/>
                  <a:gd name="T50" fmla="*/ 13 w 62"/>
                  <a:gd name="T51" fmla="*/ 66 h 71"/>
                  <a:gd name="T52" fmla="*/ 19 w 62"/>
                  <a:gd name="T53" fmla="*/ 69 h 71"/>
                  <a:gd name="T54" fmla="*/ 27 w 62"/>
                  <a:gd name="T55" fmla="*/ 71 h 71"/>
                  <a:gd name="T56" fmla="*/ 30 w 62"/>
                  <a:gd name="T57" fmla="*/ 71 h 71"/>
                  <a:gd name="T58" fmla="*/ 32 w 62"/>
                  <a:gd name="T59" fmla="*/ 71 h 71"/>
                  <a:gd name="T60" fmla="*/ 37 w 62"/>
                  <a:gd name="T61" fmla="*/ 71 h 71"/>
                  <a:gd name="T62" fmla="*/ 45 w 62"/>
                  <a:gd name="T63" fmla="*/ 68 h 71"/>
                  <a:gd name="T64" fmla="*/ 51 w 62"/>
                  <a:gd name="T65" fmla="*/ 63 h 71"/>
                  <a:gd name="T66" fmla="*/ 53 w 62"/>
                  <a:gd name="T67" fmla="*/ 61 h 71"/>
                  <a:gd name="T68" fmla="*/ 56 w 62"/>
                  <a:gd name="T69" fmla="*/ 57 h 71"/>
                  <a:gd name="T70" fmla="*/ 57 w 62"/>
                  <a:gd name="T71" fmla="*/ 53 h 71"/>
                  <a:gd name="T72" fmla="*/ 61 w 62"/>
                  <a:gd name="T73" fmla="*/ 44 h 71"/>
                  <a:gd name="T74" fmla="*/ 62 w 62"/>
                  <a:gd name="T75" fmla="*/ 36 h 71"/>
                  <a:gd name="T76" fmla="*/ 62 w 62"/>
                  <a:gd name="T77" fmla="*/ 36 h 71"/>
                  <a:gd name="T78" fmla="*/ 62 w 62"/>
                  <a:gd name="T7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" h="71">
                    <a:moveTo>
                      <a:pt x="62" y="36"/>
                    </a:moveTo>
                    <a:lnTo>
                      <a:pt x="61" y="30"/>
                    </a:lnTo>
                    <a:lnTo>
                      <a:pt x="57" y="20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1" y="10"/>
                    </a:lnTo>
                    <a:lnTo>
                      <a:pt x="48" y="6"/>
                    </a:lnTo>
                    <a:lnTo>
                      <a:pt x="41" y="3"/>
                    </a:lnTo>
                    <a:lnTo>
                      <a:pt x="33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1" y="3"/>
                    </a:lnTo>
                    <a:lnTo>
                      <a:pt x="14" y="6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69"/>
                    </a:lnTo>
                    <a:lnTo>
                      <a:pt x="27" y="71"/>
                    </a:lnTo>
                    <a:lnTo>
                      <a:pt x="30" y="71"/>
                    </a:lnTo>
                    <a:lnTo>
                      <a:pt x="32" y="71"/>
                    </a:lnTo>
                    <a:lnTo>
                      <a:pt x="37" y="71"/>
                    </a:lnTo>
                    <a:lnTo>
                      <a:pt x="45" y="68"/>
                    </a:lnTo>
                    <a:lnTo>
                      <a:pt x="51" y="63"/>
                    </a:lnTo>
                    <a:lnTo>
                      <a:pt x="53" y="61"/>
                    </a:lnTo>
                    <a:lnTo>
                      <a:pt x="56" y="57"/>
                    </a:lnTo>
                    <a:lnTo>
                      <a:pt x="57" y="53"/>
                    </a:lnTo>
                    <a:lnTo>
                      <a:pt x="61" y="44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2" y="36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404"/>
              <p:cNvSpPr>
                <a:spLocks noEditPoints="1"/>
              </p:cNvSpPr>
              <p:nvPr/>
            </p:nvSpPr>
            <p:spPr bwMode="auto">
              <a:xfrm>
                <a:off x="1060649" y="4124820"/>
                <a:ext cx="48194" cy="73196"/>
              </a:xfrm>
              <a:custGeom>
                <a:avLst/>
                <a:gdLst>
                  <a:gd name="T0" fmla="*/ 24 w 103"/>
                  <a:gd name="T1" fmla="*/ 71 h 159"/>
                  <a:gd name="T2" fmla="*/ 12 w 103"/>
                  <a:gd name="T3" fmla="*/ 60 h 159"/>
                  <a:gd name="T4" fmla="*/ 6 w 103"/>
                  <a:gd name="T5" fmla="*/ 47 h 159"/>
                  <a:gd name="T6" fmla="*/ 6 w 103"/>
                  <a:gd name="T7" fmla="*/ 33 h 159"/>
                  <a:gd name="T8" fmla="*/ 19 w 103"/>
                  <a:gd name="T9" fmla="*/ 13 h 159"/>
                  <a:gd name="T10" fmla="*/ 35 w 103"/>
                  <a:gd name="T11" fmla="*/ 4 h 159"/>
                  <a:gd name="T12" fmla="*/ 60 w 103"/>
                  <a:gd name="T13" fmla="*/ 2 h 159"/>
                  <a:gd name="T14" fmla="*/ 84 w 103"/>
                  <a:gd name="T15" fmla="*/ 13 h 159"/>
                  <a:gd name="T16" fmla="*/ 94 w 103"/>
                  <a:gd name="T17" fmla="*/ 29 h 159"/>
                  <a:gd name="T18" fmla="*/ 95 w 103"/>
                  <a:gd name="T19" fmla="*/ 47 h 159"/>
                  <a:gd name="T20" fmla="*/ 91 w 103"/>
                  <a:gd name="T21" fmla="*/ 60 h 159"/>
                  <a:gd name="T22" fmla="*/ 83 w 103"/>
                  <a:gd name="T23" fmla="*/ 69 h 159"/>
                  <a:gd name="T24" fmla="*/ 81 w 103"/>
                  <a:gd name="T25" fmla="*/ 76 h 159"/>
                  <a:gd name="T26" fmla="*/ 95 w 103"/>
                  <a:gd name="T27" fmla="*/ 88 h 159"/>
                  <a:gd name="T28" fmla="*/ 102 w 103"/>
                  <a:gd name="T29" fmla="*/ 106 h 159"/>
                  <a:gd name="T30" fmla="*/ 102 w 103"/>
                  <a:gd name="T31" fmla="*/ 123 h 159"/>
                  <a:gd name="T32" fmla="*/ 89 w 103"/>
                  <a:gd name="T33" fmla="*/ 146 h 159"/>
                  <a:gd name="T34" fmla="*/ 68 w 103"/>
                  <a:gd name="T35" fmla="*/ 157 h 159"/>
                  <a:gd name="T36" fmla="*/ 48 w 103"/>
                  <a:gd name="T37" fmla="*/ 159 h 159"/>
                  <a:gd name="T38" fmla="*/ 16 w 103"/>
                  <a:gd name="T39" fmla="*/ 149 h 159"/>
                  <a:gd name="T40" fmla="*/ 8 w 103"/>
                  <a:gd name="T41" fmla="*/ 140 h 159"/>
                  <a:gd name="T42" fmla="*/ 0 w 103"/>
                  <a:gd name="T43" fmla="*/ 112 h 159"/>
                  <a:gd name="T44" fmla="*/ 1 w 103"/>
                  <a:gd name="T45" fmla="*/ 96 h 159"/>
                  <a:gd name="T46" fmla="*/ 11 w 103"/>
                  <a:gd name="T47" fmla="*/ 82 h 159"/>
                  <a:gd name="T48" fmla="*/ 30 w 103"/>
                  <a:gd name="T49" fmla="*/ 73 h 159"/>
                  <a:gd name="T50" fmla="*/ 27 w 103"/>
                  <a:gd name="T51" fmla="*/ 40 h 159"/>
                  <a:gd name="T52" fmla="*/ 28 w 103"/>
                  <a:gd name="T53" fmla="*/ 52 h 159"/>
                  <a:gd name="T54" fmla="*/ 36 w 103"/>
                  <a:gd name="T55" fmla="*/ 62 h 159"/>
                  <a:gd name="T56" fmla="*/ 52 w 103"/>
                  <a:gd name="T57" fmla="*/ 65 h 159"/>
                  <a:gd name="T58" fmla="*/ 64 w 103"/>
                  <a:gd name="T59" fmla="*/ 63 h 159"/>
                  <a:gd name="T60" fmla="*/ 73 w 103"/>
                  <a:gd name="T61" fmla="*/ 55 h 159"/>
                  <a:gd name="T62" fmla="*/ 78 w 103"/>
                  <a:gd name="T63" fmla="*/ 41 h 159"/>
                  <a:gd name="T64" fmla="*/ 73 w 103"/>
                  <a:gd name="T65" fmla="*/ 29 h 159"/>
                  <a:gd name="T66" fmla="*/ 59 w 103"/>
                  <a:gd name="T67" fmla="*/ 18 h 159"/>
                  <a:gd name="T68" fmla="*/ 46 w 103"/>
                  <a:gd name="T69" fmla="*/ 18 h 159"/>
                  <a:gd name="T70" fmla="*/ 33 w 103"/>
                  <a:gd name="T71" fmla="*/ 24 h 159"/>
                  <a:gd name="T72" fmla="*/ 27 w 103"/>
                  <a:gd name="T73" fmla="*/ 33 h 159"/>
                  <a:gd name="T74" fmla="*/ 27 w 103"/>
                  <a:gd name="T75" fmla="*/ 40 h 159"/>
                  <a:gd name="T76" fmla="*/ 20 w 103"/>
                  <a:gd name="T77" fmla="*/ 113 h 159"/>
                  <a:gd name="T78" fmla="*/ 22 w 103"/>
                  <a:gd name="T79" fmla="*/ 128 h 159"/>
                  <a:gd name="T80" fmla="*/ 28 w 103"/>
                  <a:gd name="T81" fmla="*/ 137 h 159"/>
                  <a:gd name="T82" fmla="*/ 38 w 103"/>
                  <a:gd name="T83" fmla="*/ 142 h 159"/>
                  <a:gd name="T84" fmla="*/ 52 w 103"/>
                  <a:gd name="T85" fmla="*/ 143 h 159"/>
                  <a:gd name="T86" fmla="*/ 65 w 103"/>
                  <a:gd name="T87" fmla="*/ 142 h 159"/>
                  <a:gd name="T88" fmla="*/ 78 w 103"/>
                  <a:gd name="T89" fmla="*/ 131 h 159"/>
                  <a:gd name="T90" fmla="*/ 84 w 103"/>
                  <a:gd name="T91" fmla="*/ 112 h 159"/>
                  <a:gd name="T92" fmla="*/ 78 w 103"/>
                  <a:gd name="T93" fmla="*/ 96 h 159"/>
                  <a:gd name="T94" fmla="*/ 65 w 103"/>
                  <a:gd name="T95" fmla="*/ 85 h 159"/>
                  <a:gd name="T96" fmla="*/ 44 w 103"/>
                  <a:gd name="T97" fmla="*/ 82 h 159"/>
                  <a:gd name="T98" fmla="*/ 28 w 103"/>
                  <a:gd name="T99" fmla="*/ 90 h 159"/>
                  <a:gd name="T100" fmla="*/ 20 w 103"/>
                  <a:gd name="T101" fmla="*/ 102 h 159"/>
                  <a:gd name="T102" fmla="*/ 20 w 103"/>
                  <a:gd name="T103" fmla="*/ 11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3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4" y="71"/>
                    </a:lnTo>
                    <a:lnTo>
                      <a:pt x="17" y="66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5" y="8"/>
                    </a:lnTo>
                    <a:lnTo>
                      <a:pt x="35" y="4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4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5" y="40"/>
                    </a:lnTo>
                    <a:lnTo>
                      <a:pt x="97" y="41"/>
                    </a:lnTo>
                    <a:lnTo>
                      <a:pt x="95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7" y="65"/>
                    </a:lnTo>
                    <a:lnTo>
                      <a:pt x="83" y="69"/>
                    </a:lnTo>
                    <a:lnTo>
                      <a:pt x="76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7" y="80"/>
                    </a:lnTo>
                    <a:lnTo>
                      <a:pt x="94" y="87"/>
                    </a:lnTo>
                    <a:lnTo>
                      <a:pt x="95" y="88"/>
                    </a:lnTo>
                    <a:lnTo>
                      <a:pt x="99" y="95"/>
                    </a:lnTo>
                    <a:lnTo>
                      <a:pt x="100" y="98"/>
                    </a:lnTo>
                    <a:lnTo>
                      <a:pt x="102" y="106"/>
                    </a:lnTo>
                    <a:lnTo>
                      <a:pt x="103" y="112"/>
                    </a:lnTo>
                    <a:lnTo>
                      <a:pt x="102" y="117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8" y="157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7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1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  <a:close/>
                    <a:moveTo>
                      <a:pt x="27" y="40"/>
                    </a:moveTo>
                    <a:lnTo>
                      <a:pt x="27" y="43"/>
                    </a:lnTo>
                    <a:lnTo>
                      <a:pt x="27" y="46"/>
                    </a:lnTo>
                    <a:lnTo>
                      <a:pt x="28" y="52"/>
                    </a:lnTo>
                    <a:lnTo>
                      <a:pt x="32" y="58"/>
                    </a:lnTo>
                    <a:lnTo>
                      <a:pt x="33" y="58"/>
                    </a:lnTo>
                    <a:lnTo>
                      <a:pt x="36" y="62"/>
                    </a:lnTo>
                    <a:lnTo>
                      <a:pt x="40" y="63"/>
                    </a:lnTo>
                    <a:lnTo>
                      <a:pt x="46" y="65"/>
                    </a:lnTo>
                    <a:lnTo>
                      <a:pt x="52" y="65"/>
                    </a:lnTo>
                    <a:lnTo>
                      <a:pt x="54" y="65"/>
                    </a:lnTo>
                    <a:lnTo>
                      <a:pt x="57" y="65"/>
                    </a:lnTo>
                    <a:lnTo>
                      <a:pt x="64" y="63"/>
                    </a:lnTo>
                    <a:lnTo>
                      <a:pt x="68" y="60"/>
                    </a:lnTo>
                    <a:lnTo>
                      <a:pt x="70" y="58"/>
                    </a:lnTo>
                    <a:lnTo>
                      <a:pt x="73" y="55"/>
                    </a:lnTo>
                    <a:lnTo>
                      <a:pt x="76" y="49"/>
                    </a:lnTo>
                    <a:lnTo>
                      <a:pt x="76" y="43"/>
                    </a:lnTo>
                    <a:lnTo>
                      <a:pt x="78" y="41"/>
                    </a:lnTo>
                    <a:lnTo>
                      <a:pt x="76" y="36"/>
                    </a:lnTo>
                    <a:lnTo>
                      <a:pt x="76" y="33"/>
                    </a:lnTo>
                    <a:lnTo>
                      <a:pt x="73" y="29"/>
                    </a:lnTo>
                    <a:lnTo>
                      <a:pt x="70" y="24"/>
                    </a:lnTo>
                    <a:lnTo>
                      <a:pt x="65" y="21"/>
                    </a:lnTo>
                    <a:lnTo>
                      <a:pt x="59" y="18"/>
                    </a:lnTo>
                    <a:lnTo>
                      <a:pt x="52" y="18"/>
                    </a:lnTo>
                    <a:lnTo>
                      <a:pt x="52" y="16"/>
                    </a:lnTo>
                    <a:lnTo>
                      <a:pt x="46" y="18"/>
                    </a:lnTo>
                    <a:lnTo>
                      <a:pt x="43" y="18"/>
                    </a:lnTo>
                    <a:lnTo>
                      <a:pt x="36" y="21"/>
                    </a:lnTo>
                    <a:lnTo>
                      <a:pt x="33" y="24"/>
                    </a:lnTo>
                    <a:lnTo>
                      <a:pt x="32" y="26"/>
                    </a:lnTo>
                    <a:lnTo>
                      <a:pt x="30" y="29"/>
                    </a:lnTo>
                    <a:lnTo>
                      <a:pt x="27" y="33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7" y="40"/>
                    </a:lnTo>
                    <a:close/>
                    <a:moveTo>
                      <a:pt x="20" y="112"/>
                    </a:moveTo>
                    <a:lnTo>
                      <a:pt x="20" y="113"/>
                    </a:lnTo>
                    <a:lnTo>
                      <a:pt x="20" y="117"/>
                    </a:lnTo>
                    <a:lnTo>
                      <a:pt x="20" y="121"/>
                    </a:lnTo>
                    <a:lnTo>
                      <a:pt x="22" y="128"/>
                    </a:lnTo>
                    <a:lnTo>
                      <a:pt x="24" y="128"/>
                    </a:lnTo>
                    <a:lnTo>
                      <a:pt x="25" y="132"/>
                    </a:lnTo>
                    <a:lnTo>
                      <a:pt x="28" y="137"/>
                    </a:lnTo>
                    <a:lnTo>
                      <a:pt x="33" y="140"/>
                    </a:lnTo>
                    <a:lnTo>
                      <a:pt x="35" y="140"/>
                    </a:lnTo>
                    <a:lnTo>
                      <a:pt x="38" y="142"/>
                    </a:lnTo>
                    <a:lnTo>
                      <a:pt x="44" y="143"/>
                    </a:lnTo>
                    <a:lnTo>
                      <a:pt x="51" y="143"/>
                    </a:lnTo>
                    <a:lnTo>
                      <a:pt x="52" y="143"/>
                    </a:lnTo>
                    <a:lnTo>
                      <a:pt x="54" y="143"/>
                    </a:lnTo>
                    <a:lnTo>
                      <a:pt x="57" y="143"/>
                    </a:lnTo>
                    <a:lnTo>
                      <a:pt x="65" y="142"/>
                    </a:lnTo>
                    <a:lnTo>
                      <a:pt x="72" y="137"/>
                    </a:lnTo>
                    <a:lnTo>
                      <a:pt x="75" y="135"/>
                    </a:lnTo>
                    <a:lnTo>
                      <a:pt x="78" y="131"/>
                    </a:lnTo>
                    <a:lnTo>
                      <a:pt x="79" y="128"/>
                    </a:lnTo>
                    <a:lnTo>
                      <a:pt x="83" y="120"/>
                    </a:lnTo>
                    <a:lnTo>
                      <a:pt x="84" y="112"/>
                    </a:lnTo>
                    <a:lnTo>
                      <a:pt x="83" y="107"/>
                    </a:lnTo>
                    <a:lnTo>
                      <a:pt x="81" y="102"/>
                    </a:lnTo>
                    <a:lnTo>
                      <a:pt x="78" y="96"/>
                    </a:lnTo>
                    <a:lnTo>
                      <a:pt x="75" y="90"/>
                    </a:lnTo>
                    <a:lnTo>
                      <a:pt x="68" y="87"/>
                    </a:lnTo>
                    <a:lnTo>
                      <a:pt x="65" y="85"/>
                    </a:lnTo>
                    <a:lnTo>
                      <a:pt x="57" y="82"/>
                    </a:lnTo>
                    <a:lnTo>
                      <a:pt x="51" y="80"/>
                    </a:lnTo>
                    <a:lnTo>
                      <a:pt x="44" y="82"/>
                    </a:lnTo>
                    <a:lnTo>
                      <a:pt x="40" y="84"/>
                    </a:lnTo>
                    <a:lnTo>
                      <a:pt x="33" y="87"/>
                    </a:lnTo>
                    <a:lnTo>
                      <a:pt x="28" y="90"/>
                    </a:lnTo>
                    <a:lnTo>
                      <a:pt x="27" y="93"/>
                    </a:lnTo>
                    <a:lnTo>
                      <a:pt x="24" y="96"/>
                    </a:lnTo>
                    <a:lnTo>
                      <a:pt x="20" y="102"/>
                    </a:lnTo>
                    <a:lnTo>
                      <a:pt x="20" y="110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20" y="1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405"/>
              <p:cNvSpPr>
                <a:spLocks/>
              </p:cNvSpPr>
              <p:nvPr/>
            </p:nvSpPr>
            <p:spPr bwMode="auto">
              <a:xfrm>
                <a:off x="1060649" y="4124820"/>
                <a:ext cx="48194" cy="73196"/>
              </a:xfrm>
              <a:custGeom>
                <a:avLst/>
                <a:gdLst>
                  <a:gd name="T0" fmla="*/ 27 w 103"/>
                  <a:gd name="T1" fmla="*/ 73 h 159"/>
                  <a:gd name="T2" fmla="*/ 17 w 103"/>
                  <a:gd name="T3" fmla="*/ 66 h 159"/>
                  <a:gd name="T4" fmla="*/ 12 w 103"/>
                  <a:gd name="T5" fmla="*/ 60 h 159"/>
                  <a:gd name="T6" fmla="*/ 8 w 103"/>
                  <a:gd name="T7" fmla="*/ 54 h 159"/>
                  <a:gd name="T8" fmla="*/ 6 w 103"/>
                  <a:gd name="T9" fmla="*/ 41 h 159"/>
                  <a:gd name="T10" fmla="*/ 6 w 103"/>
                  <a:gd name="T11" fmla="*/ 33 h 159"/>
                  <a:gd name="T12" fmla="*/ 16 w 103"/>
                  <a:gd name="T13" fmla="*/ 16 h 159"/>
                  <a:gd name="T14" fmla="*/ 20 w 103"/>
                  <a:gd name="T15" fmla="*/ 11 h 159"/>
                  <a:gd name="T16" fmla="*/ 35 w 103"/>
                  <a:gd name="T17" fmla="*/ 4 h 159"/>
                  <a:gd name="T18" fmla="*/ 51 w 103"/>
                  <a:gd name="T19" fmla="*/ 0 h 159"/>
                  <a:gd name="T20" fmla="*/ 65 w 103"/>
                  <a:gd name="T21" fmla="*/ 4 h 159"/>
                  <a:gd name="T22" fmla="*/ 84 w 103"/>
                  <a:gd name="T23" fmla="*/ 13 h 159"/>
                  <a:gd name="T24" fmla="*/ 89 w 103"/>
                  <a:gd name="T25" fmla="*/ 19 h 159"/>
                  <a:gd name="T26" fmla="*/ 95 w 103"/>
                  <a:gd name="T27" fmla="*/ 40 h 159"/>
                  <a:gd name="T28" fmla="*/ 95 w 103"/>
                  <a:gd name="T29" fmla="*/ 47 h 159"/>
                  <a:gd name="T30" fmla="*/ 91 w 103"/>
                  <a:gd name="T31" fmla="*/ 60 h 159"/>
                  <a:gd name="T32" fmla="*/ 89 w 103"/>
                  <a:gd name="T33" fmla="*/ 62 h 159"/>
                  <a:gd name="T34" fmla="*/ 83 w 103"/>
                  <a:gd name="T35" fmla="*/ 69 h 159"/>
                  <a:gd name="T36" fmla="*/ 75 w 103"/>
                  <a:gd name="T37" fmla="*/ 73 h 159"/>
                  <a:gd name="T38" fmla="*/ 87 w 103"/>
                  <a:gd name="T39" fmla="*/ 80 h 159"/>
                  <a:gd name="T40" fmla="*/ 95 w 103"/>
                  <a:gd name="T41" fmla="*/ 88 h 159"/>
                  <a:gd name="T42" fmla="*/ 100 w 103"/>
                  <a:gd name="T43" fmla="*/ 98 h 159"/>
                  <a:gd name="T44" fmla="*/ 103 w 103"/>
                  <a:gd name="T45" fmla="*/ 112 h 159"/>
                  <a:gd name="T46" fmla="*/ 102 w 103"/>
                  <a:gd name="T47" fmla="*/ 123 h 159"/>
                  <a:gd name="T48" fmla="*/ 91 w 103"/>
                  <a:gd name="T49" fmla="*/ 145 h 159"/>
                  <a:gd name="T50" fmla="*/ 86 w 103"/>
                  <a:gd name="T51" fmla="*/ 149 h 159"/>
                  <a:gd name="T52" fmla="*/ 68 w 103"/>
                  <a:gd name="T53" fmla="*/ 157 h 159"/>
                  <a:gd name="T54" fmla="*/ 52 w 103"/>
                  <a:gd name="T55" fmla="*/ 159 h 159"/>
                  <a:gd name="T56" fmla="*/ 40 w 103"/>
                  <a:gd name="T57" fmla="*/ 159 h 159"/>
                  <a:gd name="T58" fmla="*/ 16 w 103"/>
                  <a:gd name="T59" fmla="*/ 149 h 159"/>
                  <a:gd name="T60" fmla="*/ 11 w 103"/>
                  <a:gd name="T61" fmla="*/ 145 h 159"/>
                  <a:gd name="T62" fmla="*/ 1 w 103"/>
                  <a:gd name="T63" fmla="*/ 129 h 159"/>
                  <a:gd name="T64" fmla="*/ 0 w 103"/>
                  <a:gd name="T65" fmla="*/ 112 h 159"/>
                  <a:gd name="T66" fmla="*/ 0 w 103"/>
                  <a:gd name="T67" fmla="*/ 106 h 159"/>
                  <a:gd name="T68" fmla="*/ 6 w 103"/>
                  <a:gd name="T69" fmla="*/ 90 h 159"/>
                  <a:gd name="T70" fmla="*/ 11 w 103"/>
                  <a:gd name="T71" fmla="*/ 82 h 159"/>
                  <a:gd name="T72" fmla="*/ 22 w 103"/>
                  <a:gd name="T73" fmla="*/ 76 h 159"/>
                  <a:gd name="T74" fmla="*/ 30 w 103"/>
                  <a:gd name="T75" fmla="*/ 7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3" h="159">
                    <a:moveTo>
                      <a:pt x="30" y="73"/>
                    </a:moveTo>
                    <a:lnTo>
                      <a:pt x="27" y="73"/>
                    </a:lnTo>
                    <a:lnTo>
                      <a:pt x="24" y="71"/>
                    </a:lnTo>
                    <a:lnTo>
                      <a:pt x="17" y="66"/>
                    </a:lnTo>
                    <a:lnTo>
                      <a:pt x="12" y="62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8" y="54"/>
                    </a:lnTo>
                    <a:lnTo>
                      <a:pt x="6" y="47"/>
                    </a:lnTo>
                    <a:lnTo>
                      <a:pt x="6" y="41"/>
                    </a:lnTo>
                    <a:lnTo>
                      <a:pt x="6" y="40"/>
                    </a:lnTo>
                    <a:lnTo>
                      <a:pt x="6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5" y="8"/>
                    </a:lnTo>
                    <a:lnTo>
                      <a:pt x="35" y="4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60" y="2"/>
                    </a:lnTo>
                    <a:lnTo>
                      <a:pt x="65" y="4"/>
                    </a:lnTo>
                    <a:lnTo>
                      <a:pt x="76" y="8"/>
                    </a:lnTo>
                    <a:lnTo>
                      <a:pt x="84" y="13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4" y="29"/>
                    </a:lnTo>
                    <a:lnTo>
                      <a:pt x="95" y="40"/>
                    </a:lnTo>
                    <a:lnTo>
                      <a:pt x="97" y="41"/>
                    </a:lnTo>
                    <a:lnTo>
                      <a:pt x="95" y="47"/>
                    </a:lnTo>
                    <a:lnTo>
                      <a:pt x="94" y="54"/>
                    </a:lnTo>
                    <a:lnTo>
                      <a:pt x="91" y="60"/>
                    </a:lnTo>
                    <a:lnTo>
                      <a:pt x="91" y="60"/>
                    </a:lnTo>
                    <a:lnTo>
                      <a:pt x="89" y="62"/>
                    </a:lnTo>
                    <a:lnTo>
                      <a:pt x="87" y="65"/>
                    </a:lnTo>
                    <a:lnTo>
                      <a:pt x="83" y="69"/>
                    </a:lnTo>
                    <a:lnTo>
                      <a:pt x="76" y="73"/>
                    </a:lnTo>
                    <a:lnTo>
                      <a:pt x="75" y="73"/>
                    </a:lnTo>
                    <a:lnTo>
                      <a:pt x="81" y="76"/>
                    </a:lnTo>
                    <a:lnTo>
                      <a:pt x="87" y="80"/>
                    </a:lnTo>
                    <a:lnTo>
                      <a:pt x="94" y="87"/>
                    </a:lnTo>
                    <a:lnTo>
                      <a:pt x="95" y="88"/>
                    </a:lnTo>
                    <a:lnTo>
                      <a:pt x="99" y="95"/>
                    </a:lnTo>
                    <a:lnTo>
                      <a:pt x="100" y="98"/>
                    </a:lnTo>
                    <a:lnTo>
                      <a:pt x="102" y="106"/>
                    </a:lnTo>
                    <a:lnTo>
                      <a:pt x="103" y="112"/>
                    </a:lnTo>
                    <a:lnTo>
                      <a:pt x="102" y="117"/>
                    </a:lnTo>
                    <a:lnTo>
                      <a:pt x="102" y="123"/>
                    </a:lnTo>
                    <a:lnTo>
                      <a:pt x="97" y="134"/>
                    </a:lnTo>
                    <a:lnTo>
                      <a:pt x="91" y="145"/>
                    </a:lnTo>
                    <a:lnTo>
                      <a:pt x="89" y="146"/>
                    </a:lnTo>
                    <a:lnTo>
                      <a:pt x="86" y="149"/>
                    </a:lnTo>
                    <a:lnTo>
                      <a:pt x="81" y="153"/>
                    </a:lnTo>
                    <a:lnTo>
                      <a:pt x="68" y="157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48" y="159"/>
                    </a:lnTo>
                    <a:lnTo>
                      <a:pt x="40" y="159"/>
                    </a:lnTo>
                    <a:lnTo>
                      <a:pt x="27" y="156"/>
                    </a:lnTo>
                    <a:lnTo>
                      <a:pt x="16" y="149"/>
                    </a:lnTo>
                    <a:lnTo>
                      <a:pt x="14" y="146"/>
                    </a:lnTo>
                    <a:lnTo>
                      <a:pt x="11" y="145"/>
                    </a:lnTo>
                    <a:lnTo>
                      <a:pt x="8" y="140"/>
                    </a:lnTo>
                    <a:lnTo>
                      <a:pt x="1" y="129"/>
                    </a:lnTo>
                    <a:lnTo>
                      <a:pt x="0" y="117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1" y="96"/>
                    </a:lnTo>
                    <a:lnTo>
                      <a:pt x="6" y="90"/>
                    </a:lnTo>
                    <a:lnTo>
                      <a:pt x="8" y="87"/>
                    </a:lnTo>
                    <a:lnTo>
                      <a:pt x="11" y="82"/>
                    </a:lnTo>
                    <a:lnTo>
                      <a:pt x="14" y="80"/>
                    </a:lnTo>
                    <a:lnTo>
                      <a:pt x="22" y="76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0" y="73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406"/>
              <p:cNvSpPr>
                <a:spLocks/>
              </p:cNvSpPr>
              <p:nvPr/>
            </p:nvSpPr>
            <p:spPr bwMode="auto">
              <a:xfrm>
                <a:off x="1072697" y="4132233"/>
                <a:ext cx="24097" cy="22237"/>
              </a:xfrm>
              <a:custGeom>
                <a:avLst/>
                <a:gdLst>
                  <a:gd name="T0" fmla="*/ 0 w 51"/>
                  <a:gd name="T1" fmla="*/ 24 h 49"/>
                  <a:gd name="T2" fmla="*/ 0 w 51"/>
                  <a:gd name="T3" fmla="*/ 27 h 49"/>
                  <a:gd name="T4" fmla="*/ 0 w 51"/>
                  <a:gd name="T5" fmla="*/ 30 h 49"/>
                  <a:gd name="T6" fmla="*/ 1 w 51"/>
                  <a:gd name="T7" fmla="*/ 36 h 49"/>
                  <a:gd name="T8" fmla="*/ 5 w 51"/>
                  <a:gd name="T9" fmla="*/ 42 h 49"/>
                  <a:gd name="T10" fmla="*/ 6 w 51"/>
                  <a:gd name="T11" fmla="*/ 42 h 49"/>
                  <a:gd name="T12" fmla="*/ 9 w 51"/>
                  <a:gd name="T13" fmla="*/ 46 h 49"/>
                  <a:gd name="T14" fmla="*/ 13 w 51"/>
                  <a:gd name="T15" fmla="*/ 47 h 49"/>
                  <a:gd name="T16" fmla="*/ 19 w 51"/>
                  <a:gd name="T17" fmla="*/ 49 h 49"/>
                  <a:gd name="T18" fmla="*/ 25 w 51"/>
                  <a:gd name="T19" fmla="*/ 49 h 49"/>
                  <a:gd name="T20" fmla="*/ 27 w 51"/>
                  <a:gd name="T21" fmla="*/ 49 h 49"/>
                  <a:gd name="T22" fmla="*/ 30 w 51"/>
                  <a:gd name="T23" fmla="*/ 49 h 49"/>
                  <a:gd name="T24" fmla="*/ 37 w 51"/>
                  <a:gd name="T25" fmla="*/ 47 h 49"/>
                  <a:gd name="T26" fmla="*/ 41 w 51"/>
                  <a:gd name="T27" fmla="*/ 44 h 49"/>
                  <a:gd name="T28" fmla="*/ 43 w 51"/>
                  <a:gd name="T29" fmla="*/ 42 h 49"/>
                  <a:gd name="T30" fmla="*/ 46 w 51"/>
                  <a:gd name="T31" fmla="*/ 39 h 49"/>
                  <a:gd name="T32" fmla="*/ 49 w 51"/>
                  <a:gd name="T33" fmla="*/ 33 h 49"/>
                  <a:gd name="T34" fmla="*/ 49 w 51"/>
                  <a:gd name="T35" fmla="*/ 27 h 49"/>
                  <a:gd name="T36" fmla="*/ 51 w 51"/>
                  <a:gd name="T37" fmla="*/ 25 h 49"/>
                  <a:gd name="T38" fmla="*/ 49 w 51"/>
                  <a:gd name="T39" fmla="*/ 20 h 49"/>
                  <a:gd name="T40" fmla="*/ 49 w 51"/>
                  <a:gd name="T41" fmla="*/ 17 h 49"/>
                  <a:gd name="T42" fmla="*/ 46 w 51"/>
                  <a:gd name="T43" fmla="*/ 13 h 49"/>
                  <a:gd name="T44" fmla="*/ 43 w 51"/>
                  <a:gd name="T45" fmla="*/ 8 h 49"/>
                  <a:gd name="T46" fmla="*/ 38 w 51"/>
                  <a:gd name="T47" fmla="*/ 5 h 49"/>
                  <a:gd name="T48" fmla="*/ 32 w 51"/>
                  <a:gd name="T49" fmla="*/ 2 h 49"/>
                  <a:gd name="T50" fmla="*/ 25 w 51"/>
                  <a:gd name="T51" fmla="*/ 2 h 49"/>
                  <a:gd name="T52" fmla="*/ 25 w 51"/>
                  <a:gd name="T53" fmla="*/ 0 h 49"/>
                  <a:gd name="T54" fmla="*/ 19 w 51"/>
                  <a:gd name="T55" fmla="*/ 2 h 49"/>
                  <a:gd name="T56" fmla="*/ 16 w 51"/>
                  <a:gd name="T57" fmla="*/ 2 h 49"/>
                  <a:gd name="T58" fmla="*/ 9 w 51"/>
                  <a:gd name="T59" fmla="*/ 5 h 49"/>
                  <a:gd name="T60" fmla="*/ 6 w 51"/>
                  <a:gd name="T61" fmla="*/ 8 h 49"/>
                  <a:gd name="T62" fmla="*/ 5 w 51"/>
                  <a:gd name="T63" fmla="*/ 10 h 49"/>
                  <a:gd name="T64" fmla="*/ 3 w 51"/>
                  <a:gd name="T65" fmla="*/ 13 h 49"/>
                  <a:gd name="T66" fmla="*/ 0 w 51"/>
                  <a:gd name="T67" fmla="*/ 17 h 49"/>
                  <a:gd name="T68" fmla="*/ 0 w 51"/>
                  <a:gd name="T69" fmla="*/ 24 h 49"/>
                  <a:gd name="T70" fmla="*/ 0 w 51"/>
                  <a:gd name="T71" fmla="*/ 24 h 49"/>
                  <a:gd name="T72" fmla="*/ 0 w 51"/>
                  <a:gd name="T73" fmla="*/ 24 h 49"/>
                  <a:gd name="T74" fmla="*/ 0 w 51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1" h="49">
                    <a:moveTo>
                      <a:pt x="0" y="24"/>
                    </a:moveTo>
                    <a:lnTo>
                      <a:pt x="0" y="27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9" y="46"/>
                    </a:lnTo>
                    <a:lnTo>
                      <a:pt x="13" y="47"/>
                    </a:lnTo>
                    <a:lnTo>
                      <a:pt x="19" y="49"/>
                    </a:lnTo>
                    <a:lnTo>
                      <a:pt x="25" y="49"/>
                    </a:lnTo>
                    <a:lnTo>
                      <a:pt x="27" y="49"/>
                    </a:lnTo>
                    <a:lnTo>
                      <a:pt x="30" y="49"/>
                    </a:lnTo>
                    <a:lnTo>
                      <a:pt x="37" y="47"/>
                    </a:lnTo>
                    <a:lnTo>
                      <a:pt x="41" y="44"/>
                    </a:lnTo>
                    <a:lnTo>
                      <a:pt x="43" y="42"/>
                    </a:lnTo>
                    <a:lnTo>
                      <a:pt x="46" y="39"/>
                    </a:lnTo>
                    <a:lnTo>
                      <a:pt x="49" y="33"/>
                    </a:lnTo>
                    <a:lnTo>
                      <a:pt x="49" y="27"/>
                    </a:lnTo>
                    <a:lnTo>
                      <a:pt x="51" y="25"/>
                    </a:lnTo>
                    <a:lnTo>
                      <a:pt x="49" y="20"/>
                    </a:lnTo>
                    <a:lnTo>
                      <a:pt x="49" y="17"/>
                    </a:lnTo>
                    <a:lnTo>
                      <a:pt x="46" y="13"/>
                    </a:lnTo>
                    <a:lnTo>
                      <a:pt x="43" y="8"/>
                    </a:lnTo>
                    <a:lnTo>
                      <a:pt x="38" y="5"/>
                    </a:lnTo>
                    <a:lnTo>
                      <a:pt x="32" y="2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407"/>
              <p:cNvSpPr>
                <a:spLocks/>
              </p:cNvSpPr>
              <p:nvPr/>
            </p:nvSpPr>
            <p:spPr bwMode="auto">
              <a:xfrm>
                <a:off x="1069917" y="4161882"/>
                <a:ext cx="29658" cy="28723"/>
              </a:xfrm>
              <a:custGeom>
                <a:avLst/>
                <a:gdLst>
                  <a:gd name="T0" fmla="*/ 0 w 64"/>
                  <a:gd name="T1" fmla="*/ 32 h 63"/>
                  <a:gd name="T2" fmla="*/ 0 w 64"/>
                  <a:gd name="T3" fmla="*/ 33 h 63"/>
                  <a:gd name="T4" fmla="*/ 0 w 64"/>
                  <a:gd name="T5" fmla="*/ 37 h 63"/>
                  <a:gd name="T6" fmla="*/ 0 w 64"/>
                  <a:gd name="T7" fmla="*/ 41 h 63"/>
                  <a:gd name="T8" fmla="*/ 2 w 64"/>
                  <a:gd name="T9" fmla="*/ 48 h 63"/>
                  <a:gd name="T10" fmla="*/ 4 w 64"/>
                  <a:gd name="T11" fmla="*/ 48 h 63"/>
                  <a:gd name="T12" fmla="*/ 5 w 64"/>
                  <a:gd name="T13" fmla="*/ 52 h 63"/>
                  <a:gd name="T14" fmla="*/ 8 w 64"/>
                  <a:gd name="T15" fmla="*/ 57 h 63"/>
                  <a:gd name="T16" fmla="*/ 13 w 64"/>
                  <a:gd name="T17" fmla="*/ 60 h 63"/>
                  <a:gd name="T18" fmla="*/ 15 w 64"/>
                  <a:gd name="T19" fmla="*/ 60 h 63"/>
                  <a:gd name="T20" fmla="*/ 18 w 64"/>
                  <a:gd name="T21" fmla="*/ 62 h 63"/>
                  <a:gd name="T22" fmla="*/ 24 w 64"/>
                  <a:gd name="T23" fmla="*/ 63 h 63"/>
                  <a:gd name="T24" fmla="*/ 31 w 64"/>
                  <a:gd name="T25" fmla="*/ 63 h 63"/>
                  <a:gd name="T26" fmla="*/ 32 w 64"/>
                  <a:gd name="T27" fmla="*/ 63 h 63"/>
                  <a:gd name="T28" fmla="*/ 34 w 64"/>
                  <a:gd name="T29" fmla="*/ 63 h 63"/>
                  <a:gd name="T30" fmla="*/ 37 w 64"/>
                  <a:gd name="T31" fmla="*/ 63 h 63"/>
                  <a:gd name="T32" fmla="*/ 45 w 64"/>
                  <a:gd name="T33" fmla="*/ 62 h 63"/>
                  <a:gd name="T34" fmla="*/ 52 w 64"/>
                  <a:gd name="T35" fmla="*/ 57 h 63"/>
                  <a:gd name="T36" fmla="*/ 55 w 64"/>
                  <a:gd name="T37" fmla="*/ 55 h 63"/>
                  <a:gd name="T38" fmla="*/ 58 w 64"/>
                  <a:gd name="T39" fmla="*/ 51 h 63"/>
                  <a:gd name="T40" fmla="*/ 59 w 64"/>
                  <a:gd name="T41" fmla="*/ 48 h 63"/>
                  <a:gd name="T42" fmla="*/ 63 w 64"/>
                  <a:gd name="T43" fmla="*/ 40 h 63"/>
                  <a:gd name="T44" fmla="*/ 64 w 64"/>
                  <a:gd name="T45" fmla="*/ 32 h 63"/>
                  <a:gd name="T46" fmla="*/ 63 w 64"/>
                  <a:gd name="T47" fmla="*/ 27 h 63"/>
                  <a:gd name="T48" fmla="*/ 61 w 64"/>
                  <a:gd name="T49" fmla="*/ 22 h 63"/>
                  <a:gd name="T50" fmla="*/ 58 w 64"/>
                  <a:gd name="T51" fmla="*/ 16 h 63"/>
                  <a:gd name="T52" fmla="*/ 55 w 64"/>
                  <a:gd name="T53" fmla="*/ 10 h 63"/>
                  <a:gd name="T54" fmla="*/ 48 w 64"/>
                  <a:gd name="T55" fmla="*/ 7 h 63"/>
                  <a:gd name="T56" fmla="*/ 45 w 64"/>
                  <a:gd name="T57" fmla="*/ 5 h 63"/>
                  <a:gd name="T58" fmla="*/ 37 w 64"/>
                  <a:gd name="T59" fmla="*/ 2 h 63"/>
                  <a:gd name="T60" fmla="*/ 31 w 64"/>
                  <a:gd name="T61" fmla="*/ 0 h 63"/>
                  <a:gd name="T62" fmla="*/ 24 w 64"/>
                  <a:gd name="T63" fmla="*/ 2 h 63"/>
                  <a:gd name="T64" fmla="*/ 20 w 64"/>
                  <a:gd name="T65" fmla="*/ 4 h 63"/>
                  <a:gd name="T66" fmla="*/ 13 w 64"/>
                  <a:gd name="T67" fmla="*/ 7 h 63"/>
                  <a:gd name="T68" fmla="*/ 8 w 64"/>
                  <a:gd name="T69" fmla="*/ 10 h 63"/>
                  <a:gd name="T70" fmla="*/ 7 w 64"/>
                  <a:gd name="T71" fmla="*/ 13 h 63"/>
                  <a:gd name="T72" fmla="*/ 4 w 64"/>
                  <a:gd name="T73" fmla="*/ 16 h 63"/>
                  <a:gd name="T74" fmla="*/ 0 w 64"/>
                  <a:gd name="T75" fmla="*/ 22 h 63"/>
                  <a:gd name="T76" fmla="*/ 0 w 64"/>
                  <a:gd name="T77" fmla="*/ 30 h 63"/>
                  <a:gd name="T78" fmla="*/ 0 w 64"/>
                  <a:gd name="T79" fmla="*/ 32 h 63"/>
                  <a:gd name="T80" fmla="*/ 0 w 64"/>
                  <a:gd name="T81" fmla="*/ 32 h 63"/>
                  <a:gd name="T82" fmla="*/ 0 w 64"/>
                  <a:gd name="T83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63">
                    <a:moveTo>
                      <a:pt x="0" y="32"/>
                    </a:moveTo>
                    <a:lnTo>
                      <a:pt x="0" y="33"/>
                    </a:lnTo>
                    <a:lnTo>
                      <a:pt x="0" y="37"/>
                    </a:lnTo>
                    <a:lnTo>
                      <a:pt x="0" y="41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5" y="52"/>
                    </a:lnTo>
                    <a:lnTo>
                      <a:pt x="8" y="57"/>
                    </a:lnTo>
                    <a:lnTo>
                      <a:pt x="13" y="60"/>
                    </a:lnTo>
                    <a:lnTo>
                      <a:pt x="15" y="60"/>
                    </a:lnTo>
                    <a:lnTo>
                      <a:pt x="18" y="62"/>
                    </a:lnTo>
                    <a:lnTo>
                      <a:pt x="24" y="63"/>
                    </a:lnTo>
                    <a:lnTo>
                      <a:pt x="31" y="63"/>
                    </a:lnTo>
                    <a:lnTo>
                      <a:pt x="32" y="63"/>
                    </a:lnTo>
                    <a:lnTo>
                      <a:pt x="34" y="63"/>
                    </a:lnTo>
                    <a:lnTo>
                      <a:pt x="37" y="63"/>
                    </a:lnTo>
                    <a:lnTo>
                      <a:pt x="45" y="62"/>
                    </a:lnTo>
                    <a:lnTo>
                      <a:pt x="52" y="57"/>
                    </a:lnTo>
                    <a:lnTo>
                      <a:pt x="55" y="55"/>
                    </a:lnTo>
                    <a:lnTo>
                      <a:pt x="58" y="51"/>
                    </a:lnTo>
                    <a:lnTo>
                      <a:pt x="59" y="48"/>
                    </a:lnTo>
                    <a:lnTo>
                      <a:pt x="63" y="40"/>
                    </a:lnTo>
                    <a:lnTo>
                      <a:pt x="64" y="32"/>
                    </a:lnTo>
                    <a:lnTo>
                      <a:pt x="63" y="27"/>
                    </a:lnTo>
                    <a:lnTo>
                      <a:pt x="61" y="22"/>
                    </a:lnTo>
                    <a:lnTo>
                      <a:pt x="58" y="16"/>
                    </a:lnTo>
                    <a:lnTo>
                      <a:pt x="55" y="10"/>
                    </a:lnTo>
                    <a:lnTo>
                      <a:pt x="48" y="7"/>
                    </a:lnTo>
                    <a:lnTo>
                      <a:pt x="45" y="5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7" y="13"/>
                    </a:lnTo>
                    <a:lnTo>
                      <a:pt x="4" y="16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408"/>
              <p:cNvSpPr>
                <a:spLocks noEditPoints="1"/>
              </p:cNvSpPr>
              <p:nvPr/>
            </p:nvSpPr>
            <p:spPr bwMode="auto">
              <a:xfrm>
                <a:off x="1125526" y="4124820"/>
                <a:ext cx="48194" cy="73196"/>
              </a:xfrm>
              <a:custGeom>
                <a:avLst/>
                <a:gdLst>
                  <a:gd name="T0" fmla="*/ 0 w 104"/>
                  <a:gd name="T1" fmla="*/ 77 h 159"/>
                  <a:gd name="T2" fmla="*/ 2 w 104"/>
                  <a:gd name="T3" fmla="*/ 52 h 159"/>
                  <a:gd name="T4" fmla="*/ 7 w 104"/>
                  <a:gd name="T5" fmla="*/ 36 h 159"/>
                  <a:gd name="T6" fmla="*/ 8 w 104"/>
                  <a:gd name="T7" fmla="*/ 29 h 159"/>
                  <a:gd name="T8" fmla="*/ 21 w 104"/>
                  <a:gd name="T9" fmla="*/ 13 h 159"/>
                  <a:gd name="T10" fmla="*/ 29 w 104"/>
                  <a:gd name="T11" fmla="*/ 7 h 159"/>
                  <a:gd name="T12" fmla="*/ 43 w 104"/>
                  <a:gd name="T13" fmla="*/ 2 h 159"/>
                  <a:gd name="T14" fmla="*/ 56 w 104"/>
                  <a:gd name="T15" fmla="*/ 2 h 159"/>
                  <a:gd name="T16" fmla="*/ 70 w 104"/>
                  <a:gd name="T17" fmla="*/ 7 h 159"/>
                  <a:gd name="T18" fmla="*/ 77 w 104"/>
                  <a:gd name="T19" fmla="*/ 10 h 159"/>
                  <a:gd name="T20" fmla="*/ 88 w 104"/>
                  <a:gd name="T21" fmla="*/ 21 h 159"/>
                  <a:gd name="T22" fmla="*/ 91 w 104"/>
                  <a:gd name="T23" fmla="*/ 27 h 159"/>
                  <a:gd name="T24" fmla="*/ 97 w 104"/>
                  <a:gd name="T25" fmla="*/ 41 h 159"/>
                  <a:gd name="T26" fmla="*/ 99 w 104"/>
                  <a:gd name="T27" fmla="*/ 46 h 159"/>
                  <a:gd name="T28" fmla="*/ 102 w 104"/>
                  <a:gd name="T29" fmla="*/ 63 h 159"/>
                  <a:gd name="T30" fmla="*/ 104 w 104"/>
                  <a:gd name="T31" fmla="*/ 80 h 159"/>
                  <a:gd name="T32" fmla="*/ 102 w 104"/>
                  <a:gd name="T33" fmla="*/ 95 h 159"/>
                  <a:gd name="T34" fmla="*/ 97 w 104"/>
                  <a:gd name="T35" fmla="*/ 123 h 159"/>
                  <a:gd name="T36" fmla="*/ 96 w 104"/>
                  <a:gd name="T37" fmla="*/ 128 h 159"/>
                  <a:gd name="T38" fmla="*/ 88 w 104"/>
                  <a:gd name="T39" fmla="*/ 142 h 159"/>
                  <a:gd name="T40" fmla="*/ 80 w 104"/>
                  <a:gd name="T41" fmla="*/ 149 h 159"/>
                  <a:gd name="T42" fmla="*/ 74 w 104"/>
                  <a:gd name="T43" fmla="*/ 154 h 159"/>
                  <a:gd name="T44" fmla="*/ 53 w 104"/>
                  <a:gd name="T45" fmla="*/ 159 h 159"/>
                  <a:gd name="T46" fmla="*/ 46 w 104"/>
                  <a:gd name="T47" fmla="*/ 159 h 159"/>
                  <a:gd name="T48" fmla="*/ 27 w 104"/>
                  <a:gd name="T49" fmla="*/ 154 h 159"/>
                  <a:gd name="T50" fmla="*/ 16 w 104"/>
                  <a:gd name="T51" fmla="*/ 143 h 159"/>
                  <a:gd name="T52" fmla="*/ 8 w 104"/>
                  <a:gd name="T53" fmla="*/ 132 h 159"/>
                  <a:gd name="T54" fmla="*/ 0 w 104"/>
                  <a:gd name="T55" fmla="*/ 88 h 159"/>
                  <a:gd name="T56" fmla="*/ 0 w 104"/>
                  <a:gd name="T57" fmla="*/ 80 h 159"/>
                  <a:gd name="T58" fmla="*/ 21 w 104"/>
                  <a:gd name="T59" fmla="*/ 80 h 159"/>
                  <a:gd name="T60" fmla="*/ 21 w 104"/>
                  <a:gd name="T61" fmla="*/ 98 h 159"/>
                  <a:gd name="T62" fmla="*/ 27 w 104"/>
                  <a:gd name="T63" fmla="*/ 129 h 159"/>
                  <a:gd name="T64" fmla="*/ 30 w 104"/>
                  <a:gd name="T65" fmla="*/ 134 h 159"/>
                  <a:gd name="T66" fmla="*/ 40 w 104"/>
                  <a:gd name="T67" fmla="*/ 142 h 159"/>
                  <a:gd name="T68" fmla="*/ 51 w 104"/>
                  <a:gd name="T69" fmla="*/ 143 h 159"/>
                  <a:gd name="T70" fmla="*/ 58 w 104"/>
                  <a:gd name="T71" fmla="*/ 143 h 159"/>
                  <a:gd name="T72" fmla="*/ 72 w 104"/>
                  <a:gd name="T73" fmla="*/ 134 h 159"/>
                  <a:gd name="T74" fmla="*/ 77 w 104"/>
                  <a:gd name="T75" fmla="*/ 123 h 159"/>
                  <a:gd name="T76" fmla="*/ 82 w 104"/>
                  <a:gd name="T77" fmla="*/ 98 h 159"/>
                  <a:gd name="T78" fmla="*/ 82 w 104"/>
                  <a:gd name="T79" fmla="*/ 74 h 159"/>
                  <a:gd name="T80" fmla="*/ 78 w 104"/>
                  <a:gd name="T81" fmla="*/ 44 h 159"/>
                  <a:gd name="T82" fmla="*/ 74 w 104"/>
                  <a:gd name="T83" fmla="*/ 29 h 159"/>
                  <a:gd name="T84" fmla="*/ 69 w 104"/>
                  <a:gd name="T85" fmla="*/ 24 h 159"/>
                  <a:gd name="T86" fmla="*/ 53 w 104"/>
                  <a:gd name="T87" fmla="*/ 18 h 159"/>
                  <a:gd name="T88" fmla="*/ 45 w 104"/>
                  <a:gd name="T89" fmla="*/ 18 h 159"/>
                  <a:gd name="T90" fmla="*/ 37 w 104"/>
                  <a:gd name="T91" fmla="*/ 21 h 159"/>
                  <a:gd name="T92" fmla="*/ 30 w 104"/>
                  <a:gd name="T93" fmla="*/ 27 h 159"/>
                  <a:gd name="T94" fmla="*/ 29 w 104"/>
                  <a:gd name="T95" fmla="*/ 32 h 159"/>
                  <a:gd name="T96" fmla="*/ 24 w 104"/>
                  <a:gd name="T97" fmla="*/ 44 h 159"/>
                  <a:gd name="T98" fmla="*/ 21 w 104"/>
                  <a:gd name="T99" fmla="*/ 80 h 159"/>
                  <a:gd name="T100" fmla="*/ 21 w 104"/>
                  <a:gd name="T10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4" h="159">
                    <a:moveTo>
                      <a:pt x="0" y="80"/>
                    </a:moveTo>
                    <a:lnTo>
                      <a:pt x="0" y="77"/>
                    </a:lnTo>
                    <a:lnTo>
                      <a:pt x="0" y="68"/>
                    </a:lnTo>
                    <a:lnTo>
                      <a:pt x="2" y="52"/>
                    </a:lnTo>
                    <a:lnTo>
                      <a:pt x="5" y="40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8" y="29"/>
                    </a:lnTo>
                    <a:lnTo>
                      <a:pt x="14" y="19"/>
                    </a:lnTo>
                    <a:lnTo>
                      <a:pt x="21" y="13"/>
                    </a:lnTo>
                    <a:lnTo>
                      <a:pt x="24" y="10"/>
                    </a:lnTo>
                    <a:lnTo>
                      <a:pt x="29" y="7"/>
                    </a:lnTo>
                    <a:lnTo>
                      <a:pt x="34" y="5"/>
                    </a:lnTo>
                    <a:lnTo>
                      <a:pt x="43" y="2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64" y="4"/>
                    </a:lnTo>
                    <a:lnTo>
                      <a:pt x="70" y="7"/>
                    </a:lnTo>
                    <a:lnTo>
                      <a:pt x="74" y="7"/>
                    </a:lnTo>
                    <a:lnTo>
                      <a:pt x="77" y="10"/>
                    </a:lnTo>
                    <a:lnTo>
                      <a:pt x="83" y="15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1" y="27"/>
                    </a:lnTo>
                    <a:lnTo>
                      <a:pt x="94" y="33"/>
                    </a:lnTo>
                    <a:lnTo>
                      <a:pt x="97" y="41"/>
                    </a:lnTo>
                    <a:lnTo>
                      <a:pt x="99" y="43"/>
                    </a:lnTo>
                    <a:lnTo>
                      <a:pt x="99" y="46"/>
                    </a:lnTo>
                    <a:lnTo>
                      <a:pt x="101" y="51"/>
                    </a:lnTo>
                    <a:lnTo>
                      <a:pt x="102" y="63"/>
                    </a:lnTo>
                    <a:lnTo>
                      <a:pt x="102" y="77"/>
                    </a:lnTo>
                    <a:lnTo>
                      <a:pt x="104" y="80"/>
                    </a:lnTo>
                    <a:lnTo>
                      <a:pt x="102" y="85"/>
                    </a:lnTo>
                    <a:lnTo>
                      <a:pt x="102" y="95"/>
                    </a:lnTo>
                    <a:lnTo>
                      <a:pt x="101" y="109"/>
                    </a:lnTo>
                    <a:lnTo>
                      <a:pt x="97" y="123"/>
                    </a:lnTo>
                    <a:lnTo>
                      <a:pt x="97" y="124"/>
                    </a:lnTo>
                    <a:lnTo>
                      <a:pt x="96" y="128"/>
                    </a:lnTo>
                    <a:lnTo>
                      <a:pt x="93" y="134"/>
                    </a:lnTo>
                    <a:lnTo>
                      <a:pt x="88" y="142"/>
                    </a:lnTo>
                    <a:lnTo>
                      <a:pt x="82" y="149"/>
                    </a:lnTo>
                    <a:lnTo>
                      <a:pt x="80" y="149"/>
                    </a:lnTo>
                    <a:lnTo>
                      <a:pt x="77" y="151"/>
                    </a:lnTo>
                    <a:lnTo>
                      <a:pt x="74" y="154"/>
                    </a:lnTo>
                    <a:lnTo>
                      <a:pt x="64" y="157"/>
                    </a:lnTo>
                    <a:lnTo>
                      <a:pt x="53" y="159"/>
                    </a:lnTo>
                    <a:lnTo>
                      <a:pt x="51" y="159"/>
                    </a:lnTo>
                    <a:lnTo>
                      <a:pt x="46" y="159"/>
                    </a:lnTo>
                    <a:lnTo>
                      <a:pt x="40" y="159"/>
                    </a:lnTo>
                    <a:lnTo>
                      <a:pt x="27" y="154"/>
                    </a:lnTo>
                    <a:lnTo>
                      <a:pt x="18" y="146"/>
                    </a:lnTo>
                    <a:lnTo>
                      <a:pt x="16" y="143"/>
                    </a:lnTo>
                    <a:lnTo>
                      <a:pt x="13" y="140"/>
                    </a:lnTo>
                    <a:lnTo>
                      <a:pt x="8" y="132"/>
                    </a:lnTo>
                    <a:lnTo>
                      <a:pt x="2" y="113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close/>
                    <a:moveTo>
                      <a:pt x="21" y="80"/>
                    </a:moveTo>
                    <a:lnTo>
                      <a:pt x="21" y="87"/>
                    </a:lnTo>
                    <a:lnTo>
                      <a:pt x="21" y="98"/>
                    </a:lnTo>
                    <a:lnTo>
                      <a:pt x="22" y="117"/>
                    </a:lnTo>
                    <a:lnTo>
                      <a:pt x="27" y="129"/>
                    </a:lnTo>
                    <a:lnTo>
                      <a:pt x="29" y="131"/>
                    </a:lnTo>
                    <a:lnTo>
                      <a:pt x="30" y="134"/>
                    </a:lnTo>
                    <a:lnTo>
                      <a:pt x="34" y="137"/>
                    </a:lnTo>
                    <a:lnTo>
                      <a:pt x="40" y="142"/>
                    </a:lnTo>
                    <a:lnTo>
                      <a:pt x="48" y="143"/>
                    </a:lnTo>
                    <a:lnTo>
                      <a:pt x="51" y="143"/>
                    </a:lnTo>
                    <a:lnTo>
                      <a:pt x="53" y="143"/>
                    </a:lnTo>
                    <a:lnTo>
                      <a:pt x="58" y="143"/>
                    </a:lnTo>
                    <a:lnTo>
                      <a:pt x="66" y="140"/>
                    </a:lnTo>
                    <a:lnTo>
                      <a:pt x="72" y="134"/>
                    </a:lnTo>
                    <a:lnTo>
                      <a:pt x="74" y="131"/>
                    </a:lnTo>
                    <a:lnTo>
                      <a:pt x="77" y="123"/>
                    </a:lnTo>
                    <a:lnTo>
                      <a:pt x="78" y="117"/>
                    </a:lnTo>
                    <a:lnTo>
                      <a:pt x="82" y="98"/>
                    </a:lnTo>
                    <a:lnTo>
                      <a:pt x="83" y="80"/>
                    </a:lnTo>
                    <a:lnTo>
                      <a:pt x="82" y="74"/>
                    </a:lnTo>
                    <a:lnTo>
                      <a:pt x="82" y="63"/>
                    </a:lnTo>
                    <a:lnTo>
                      <a:pt x="78" y="44"/>
                    </a:lnTo>
                    <a:lnTo>
                      <a:pt x="74" y="32"/>
                    </a:lnTo>
                    <a:lnTo>
                      <a:pt x="74" y="29"/>
                    </a:lnTo>
                    <a:lnTo>
                      <a:pt x="72" y="27"/>
                    </a:lnTo>
                    <a:lnTo>
                      <a:pt x="69" y="24"/>
                    </a:lnTo>
                    <a:lnTo>
                      <a:pt x="61" y="19"/>
                    </a:lnTo>
                    <a:lnTo>
                      <a:pt x="53" y="18"/>
                    </a:lnTo>
                    <a:lnTo>
                      <a:pt x="51" y="16"/>
                    </a:lnTo>
                    <a:lnTo>
                      <a:pt x="45" y="18"/>
                    </a:lnTo>
                    <a:lnTo>
                      <a:pt x="40" y="19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0" y="27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6" y="38"/>
                    </a:lnTo>
                    <a:lnTo>
                      <a:pt x="24" y="44"/>
                    </a:lnTo>
                    <a:lnTo>
                      <a:pt x="21" y="63"/>
                    </a:lnTo>
                    <a:lnTo>
                      <a:pt x="21" y="80"/>
                    </a:lnTo>
                    <a:lnTo>
                      <a:pt x="21" y="80"/>
                    </a:lnTo>
                    <a:lnTo>
                      <a:pt x="21" y="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409"/>
              <p:cNvSpPr>
                <a:spLocks/>
              </p:cNvSpPr>
              <p:nvPr/>
            </p:nvSpPr>
            <p:spPr bwMode="auto">
              <a:xfrm>
                <a:off x="1125526" y="4124820"/>
                <a:ext cx="48194" cy="73196"/>
              </a:xfrm>
              <a:custGeom>
                <a:avLst/>
                <a:gdLst>
                  <a:gd name="T0" fmla="*/ 0 w 104"/>
                  <a:gd name="T1" fmla="*/ 80 h 159"/>
                  <a:gd name="T2" fmla="*/ 0 w 104"/>
                  <a:gd name="T3" fmla="*/ 77 h 159"/>
                  <a:gd name="T4" fmla="*/ 0 w 104"/>
                  <a:gd name="T5" fmla="*/ 68 h 159"/>
                  <a:gd name="T6" fmla="*/ 2 w 104"/>
                  <a:gd name="T7" fmla="*/ 52 h 159"/>
                  <a:gd name="T8" fmla="*/ 5 w 104"/>
                  <a:gd name="T9" fmla="*/ 40 h 159"/>
                  <a:gd name="T10" fmla="*/ 7 w 104"/>
                  <a:gd name="T11" fmla="*/ 36 h 159"/>
                  <a:gd name="T12" fmla="*/ 7 w 104"/>
                  <a:gd name="T13" fmla="*/ 35 h 159"/>
                  <a:gd name="T14" fmla="*/ 8 w 104"/>
                  <a:gd name="T15" fmla="*/ 29 h 159"/>
                  <a:gd name="T16" fmla="*/ 14 w 104"/>
                  <a:gd name="T17" fmla="*/ 19 h 159"/>
                  <a:gd name="T18" fmla="*/ 21 w 104"/>
                  <a:gd name="T19" fmla="*/ 13 h 159"/>
                  <a:gd name="T20" fmla="*/ 24 w 104"/>
                  <a:gd name="T21" fmla="*/ 10 h 159"/>
                  <a:gd name="T22" fmla="*/ 29 w 104"/>
                  <a:gd name="T23" fmla="*/ 7 h 159"/>
                  <a:gd name="T24" fmla="*/ 34 w 104"/>
                  <a:gd name="T25" fmla="*/ 5 h 159"/>
                  <a:gd name="T26" fmla="*/ 43 w 104"/>
                  <a:gd name="T27" fmla="*/ 2 h 159"/>
                  <a:gd name="T28" fmla="*/ 51 w 104"/>
                  <a:gd name="T29" fmla="*/ 0 h 159"/>
                  <a:gd name="T30" fmla="*/ 56 w 104"/>
                  <a:gd name="T31" fmla="*/ 2 h 159"/>
                  <a:gd name="T32" fmla="*/ 64 w 104"/>
                  <a:gd name="T33" fmla="*/ 4 h 159"/>
                  <a:gd name="T34" fmla="*/ 70 w 104"/>
                  <a:gd name="T35" fmla="*/ 7 h 159"/>
                  <a:gd name="T36" fmla="*/ 74 w 104"/>
                  <a:gd name="T37" fmla="*/ 7 h 159"/>
                  <a:gd name="T38" fmla="*/ 77 w 104"/>
                  <a:gd name="T39" fmla="*/ 10 h 159"/>
                  <a:gd name="T40" fmla="*/ 83 w 104"/>
                  <a:gd name="T41" fmla="*/ 15 h 159"/>
                  <a:gd name="T42" fmla="*/ 88 w 104"/>
                  <a:gd name="T43" fmla="*/ 21 h 159"/>
                  <a:gd name="T44" fmla="*/ 90 w 104"/>
                  <a:gd name="T45" fmla="*/ 21 h 159"/>
                  <a:gd name="T46" fmla="*/ 91 w 104"/>
                  <a:gd name="T47" fmla="*/ 27 h 159"/>
                  <a:gd name="T48" fmla="*/ 94 w 104"/>
                  <a:gd name="T49" fmla="*/ 33 h 159"/>
                  <a:gd name="T50" fmla="*/ 97 w 104"/>
                  <a:gd name="T51" fmla="*/ 41 h 159"/>
                  <a:gd name="T52" fmla="*/ 99 w 104"/>
                  <a:gd name="T53" fmla="*/ 43 h 159"/>
                  <a:gd name="T54" fmla="*/ 99 w 104"/>
                  <a:gd name="T55" fmla="*/ 46 h 159"/>
                  <a:gd name="T56" fmla="*/ 101 w 104"/>
                  <a:gd name="T57" fmla="*/ 51 h 159"/>
                  <a:gd name="T58" fmla="*/ 102 w 104"/>
                  <a:gd name="T59" fmla="*/ 63 h 159"/>
                  <a:gd name="T60" fmla="*/ 102 w 104"/>
                  <a:gd name="T61" fmla="*/ 77 h 159"/>
                  <a:gd name="T62" fmla="*/ 104 w 104"/>
                  <a:gd name="T63" fmla="*/ 80 h 159"/>
                  <a:gd name="T64" fmla="*/ 102 w 104"/>
                  <a:gd name="T65" fmla="*/ 85 h 159"/>
                  <a:gd name="T66" fmla="*/ 102 w 104"/>
                  <a:gd name="T67" fmla="*/ 95 h 159"/>
                  <a:gd name="T68" fmla="*/ 101 w 104"/>
                  <a:gd name="T69" fmla="*/ 109 h 159"/>
                  <a:gd name="T70" fmla="*/ 97 w 104"/>
                  <a:gd name="T71" fmla="*/ 123 h 159"/>
                  <a:gd name="T72" fmla="*/ 97 w 104"/>
                  <a:gd name="T73" fmla="*/ 124 h 159"/>
                  <a:gd name="T74" fmla="*/ 96 w 104"/>
                  <a:gd name="T75" fmla="*/ 128 h 159"/>
                  <a:gd name="T76" fmla="*/ 93 w 104"/>
                  <a:gd name="T77" fmla="*/ 134 h 159"/>
                  <a:gd name="T78" fmla="*/ 88 w 104"/>
                  <a:gd name="T79" fmla="*/ 142 h 159"/>
                  <a:gd name="T80" fmla="*/ 82 w 104"/>
                  <a:gd name="T81" fmla="*/ 149 h 159"/>
                  <a:gd name="T82" fmla="*/ 80 w 104"/>
                  <a:gd name="T83" fmla="*/ 149 h 159"/>
                  <a:gd name="T84" fmla="*/ 77 w 104"/>
                  <a:gd name="T85" fmla="*/ 151 h 159"/>
                  <a:gd name="T86" fmla="*/ 74 w 104"/>
                  <a:gd name="T87" fmla="*/ 154 h 159"/>
                  <a:gd name="T88" fmla="*/ 64 w 104"/>
                  <a:gd name="T89" fmla="*/ 157 h 159"/>
                  <a:gd name="T90" fmla="*/ 53 w 104"/>
                  <a:gd name="T91" fmla="*/ 159 h 159"/>
                  <a:gd name="T92" fmla="*/ 51 w 104"/>
                  <a:gd name="T93" fmla="*/ 159 h 159"/>
                  <a:gd name="T94" fmla="*/ 46 w 104"/>
                  <a:gd name="T95" fmla="*/ 159 h 159"/>
                  <a:gd name="T96" fmla="*/ 40 w 104"/>
                  <a:gd name="T97" fmla="*/ 159 h 159"/>
                  <a:gd name="T98" fmla="*/ 27 w 104"/>
                  <a:gd name="T99" fmla="*/ 154 h 159"/>
                  <a:gd name="T100" fmla="*/ 18 w 104"/>
                  <a:gd name="T101" fmla="*/ 146 h 159"/>
                  <a:gd name="T102" fmla="*/ 16 w 104"/>
                  <a:gd name="T103" fmla="*/ 143 h 159"/>
                  <a:gd name="T104" fmla="*/ 13 w 104"/>
                  <a:gd name="T105" fmla="*/ 140 h 159"/>
                  <a:gd name="T106" fmla="*/ 8 w 104"/>
                  <a:gd name="T107" fmla="*/ 132 h 159"/>
                  <a:gd name="T108" fmla="*/ 2 w 104"/>
                  <a:gd name="T109" fmla="*/ 113 h 159"/>
                  <a:gd name="T110" fmla="*/ 0 w 104"/>
                  <a:gd name="T111" fmla="*/ 88 h 159"/>
                  <a:gd name="T112" fmla="*/ 0 w 104"/>
                  <a:gd name="T113" fmla="*/ 80 h 159"/>
                  <a:gd name="T114" fmla="*/ 0 w 104"/>
                  <a:gd name="T115" fmla="*/ 80 h 159"/>
                  <a:gd name="T116" fmla="*/ 0 w 104"/>
                  <a:gd name="T117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4" h="159">
                    <a:moveTo>
                      <a:pt x="0" y="80"/>
                    </a:moveTo>
                    <a:lnTo>
                      <a:pt x="0" y="77"/>
                    </a:lnTo>
                    <a:lnTo>
                      <a:pt x="0" y="68"/>
                    </a:lnTo>
                    <a:lnTo>
                      <a:pt x="2" y="52"/>
                    </a:lnTo>
                    <a:lnTo>
                      <a:pt x="5" y="40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8" y="29"/>
                    </a:lnTo>
                    <a:lnTo>
                      <a:pt x="14" y="19"/>
                    </a:lnTo>
                    <a:lnTo>
                      <a:pt x="21" y="13"/>
                    </a:lnTo>
                    <a:lnTo>
                      <a:pt x="24" y="10"/>
                    </a:lnTo>
                    <a:lnTo>
                      <a:pt x="29" y="7"/>
                    </a:lnTo>
                    <a:lnTo>
                      <a:pt x="34" y="5"/>
                    </a:lnTo>
                    <a:lnTo>
                      <a:pt x="43" y="2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64" y="4"/>
                    </a:lnTo>
                    <a:lnTo>
                      <a:pt x="70" y="7"/>
                    </a:lnTo>
                    <a:lnTo>
                      <a:pt x="74" y="7"/>
                    </a:lnTo>
                    <a:lnTo>
                      <a:pt x="77" y="10"/>
                    </a:lnTo>
                    <a:lnTo>
                      <a:pt x="83" y="15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1" y="27"/>
                    </a:lnTo>
                    <a:lnTo>
                      <a:pt x="94" y="33"/>
                    </a:lnTo>
                    <a:lnTo>
                      <a:pt x="97" y="41"/>
                    </a:lnTo>
                    <a:lnTo>
                      <a:pt x="99" y="43"/>
                    </a:lnTo>
                    <a:lnTo>
                      <a:pt x="99" y="46"/>
                    </a:lnTo>
                    <a:lnTo>
                      <a:pt x="101" y="51"/>
                    </a:lnTo>
                    <a:lnTo>
                      <a:pt x="102" y="63"/>
                    </a:lnTo>
                    <a:lnTo>
                      <a:pt x="102" y="77"/>
                    </a:lnTo>
                    <a:lnTo>
                      <a:pt x="104" y="80"/>
                    </a:lnTo>
                    <a:lnTo>
                      <a:pt x="102" y="85"/>
                    </a:lnTo>
                    <a:lnTo>
                      <a:pt x="102" y="95"/>
                    </a:lnTo>
                    <a:lnTo>
                      <a:pt x="101" y="109"/>
                    </a:lnTo>
                    <a:lnTo>
                      <a:pt x="97" y="123"/>
                    </a:lnTo>
                    <a:lnTo>
                      <a:pt x="97" y="124"/>
                    </a:lnTo>
                    <a:lnTo>
                      <a:pt x="96" y="128"/>
                    </a:lnTo>
                    <a:lnTo>
                      <a:pt x="93" y="134"/>
                    </a:lnTo>
                    <a:lnTo>
                      <a:pt x="88" y="142"/>
                    </a:lnTo>
                    <a:lnTo>
                      <a:pt x="82" y="149"/>
                    </a:lnTo>
                    <a:lnTo>
                      <a:pt x="80" y="149"/>
                    </a:lnTo>
                    <a:lnTo>
                      <a:pt x="77" y="151"/>
                    </a:lnTo>
                    <a:lnTo>
                      <a:pt x="74" y="154"/>
                    </a:lnTo>
                    <a:lnTo>
                      <a:pt x="64" y="157"/>
                    </a:lnTo>
                    <a:lnTo>
                      <a:pt x="53" y="159"/>
                    </a:lnTo>
                    <a:lnTo>
                      <a:pt x="51" y="159"/>
                    </a:lnTo>
                    <a:lnTo>
                      <a:pt x="46" y="159"/>
                    </a:lnTo>
                    <a:lnTo>
                      <a:pt x="40" y="159"/>
                    </a:lnTo>
                    <a:lnTo>
                      <a:pt x="27" y="154"/>
                    </a:lnTo>
                    <a:lnTo>
                      <a:pt x="18" y="146"/>
                    </a:lnTo>
                    <a:lnTo>
                      <a:pt x="16" y="143"/>
                    </a:lnTo>
                    <a:lnTo>
                      <a:pt x="13" y="140"/>
                    </a:lnTo>
                    <a:lnTo>
                      <a:pt x="8" y="132"/>
                    </a:lnTo>
                    <a:lnTo>
                      <a:pt x="2" y="113"/>
                    </a:lnTo>
                    <a:lnTo>
                      <a:pt x="0" y="88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410"/>
              <p:cNvSpPr>
                <a:spLocks/>
              </p:cNvSpPr>
              <p:nvPr/>
            </p:nvSpPr>
            <p:spPr bwMode="auto">
              <a:xfrm>
                <a:off x="1134794" y="4132233"/>
                <a:ext cx="29658" cy="58372"/>
              </a:xfrm>
              <a:custGeom>
                <a:avLst/>
                <a:gdLst>
                  <a:gd name="T0" fmla="*/ 0 w 62"/>
                  <a:gd name="T1" fmla="*/ 64 h 127"/>
                  <a:gd name="T2" fmla="*/ 0 w 62"/>
                  <a:gd name="T3" fmla="*/ 71 h 127"/>
                  <a:gd name="T4" fmla="*/ 0 w 62"/>
                  <a:gd name="T5" fmla="*/ 82 h 127"/>
                  <a:gd name="T6" fmla="*/ 1 w 62"/>
                  <a:gd name="T7" fmla="*/ 101 h 127"/>
                  <a:gd name="T8" fmla="*/ 6 w 62"/>
                  <a:gd name="T9" fmla="*/ 113 h 127"/>
                  <a:gd name="T10" fmla="*/ 8 w 62"/>
                  <a:gd name="T11" fmla="*/ 115 h 127"/>
                  <a:gd name="T12" fmla="*/ 9 w 62"/>
                  <a:gd name="T13" fmla="*/ 118 h 127"/>
                  <a:gd name="T14" fmla="*/ 13 w 62"/>
                  <a:gd name="T15" fmla="*/ 121 h 127"/>
                  <a:gd name="T16" fmla="*/ 19 w 62"/>
                  <a:gd name="T17" fmla="*/ 126 h 127"/>
                  <a:gd name="T18" fmla="*/ 27 w 62"/>
                  <a:gd name="T19" fmla="*/ 127 h 127"/>
                  <a:gd name="T20" fmla="*/ 30 w 62"/>
                  <a:gd name="T21" fmla="*/ 127 h 127"/>
                  <a:gd name="T22" fmla="*/ 32 w 62"/>
                  <a:gd name="T23" fmla="*/ 127 h 127"/>
                  <a:gd name="T24" fmla="*/ 37 w 62"/>
                  <a:gd name="T25" fmla="*/ 127 h 127"/>
                  <a:gd name="T26" fmla="*/ 45 w 62"/>
                  <a:gd name="T27" fmla="*/ 124 h 127"/>
                  <a:gd name="T28" fmla="*/ 51 w 62"/>
                  <a:gd name="T29" fmla="*/ 118 h 127"/>
                  <a:gd name="T30" fmla="*/ 53 w 62"/>
                  <a:gd name="T31" fmla="*/ 115 h 127"/>
                  <a:gd name="T32" fmla="*/ 56 w 62"/>
                  <a:gd name="T33" fmla="*/ 107 h 127"/>
                  <a:gd name="T34" fmla="*/ 57 w 62"/>
                  <a:gd name="T35" fmla="*/ 101 h 127"/>
                  <a:gd name="T36" fmla="*/ 61 w 62"/>
                  <a:gd name="T37" fmla="*/ 82 h 127"/>
                  <a:gd name="T38" fmla="*/ 62 w 62"/>
                  <a:gd name="T39" fmla="*/ 64 h 127"/>
                  <a:gd name="T40" fmla="*/ 61 w 62"/>
                  <a:gd name="T41" fmla="*/ 58 h 127"/>
                  <a:gd name="T42" fmla="*/ 61 w 62"/>
                  <a:gd name="T43" fmla="*/ 47 h 127"/>
                  <a:gd name="T44" fmla="*/ 57 w 62"/>
                  <a:gd name="T45" fmla="*/ 28 h 127"/>
                  <a:gd name="T46" fmla="*/ 53 w 62"/>
                  <a:gd name="T47" fmla="*/ 16 h 127"/>
                  <a:gd name="T48" fmla="*/ 53 w 62"/>
                  <a:gd name="T49" fmla="*/ 13 h 127"/>
                  <a:gd name="T50" fmla="*/ 51 w 62"/>
                  <a:gd name="T51" fmla="*/ 11 h 127"/>
                  <a:gd name="T52" fmla="*/ 48 w 62"/>
                  <a:gd name="T53" fmla="*/ 8 h 127"/>
                  <a:gd name="T54" fmla="*/ 40 w 62"/>
                  <a:gd name="T55" fmla="*/ 3 h 127"/>
                  <a:gd name="T56" fmla="*/ 32 w 62"/>
                  <a:gd name="T57" fmla="*/ 2 h 127"/>
                  <a:gd name="T58" fmla="*/ 30 w 62"/>
                  <a:gd name="T59" fmla="*/ 0 h 127"/>
                  <a:gd name="T60" fmla="*/ 24 w 62"/>
                  <a:gd name="T61" fmla="*/ 2 h 127"/>
                  <a:gd name="T62" fmla="*/ 19 w 62"/>
                  <a:gd name="T63" fmla="*/ 3 h 127"/>
                  <a:gd name="T64" fmla="*/ 16 w 62"/>
                  <a:gd name="T65" fmla="*/ 5 h 127"/>
                  <a:gd name="T66" fmla="*/ 13 w 62"/>
                  <a:gd name="T67" fmla="*/ 8 h 127"/>
                  <a:gd name="T68" fmla="*/ 9 w 62"/>
                  <a:gd name="T69" fmla="*/ 11 h 127"/>
                  <a:gd name="T70" fmla="*/ 9 w 62"/>
                  <a:gd name="T71" fmla="*/ 13 h 127"/>
                  <a:gd name="T72" fmla="*/ 8 w 62"/>
                  <a:gd name="T73" fmla="*/ 16 h 127"/>
                  <a:gd name="T74" fmla="*/ 5 w 62"/>
                  <a:gd name="T75" fmla="*/ 22 h 127"/>
                  <a:gd name="T76" fmla="*/ 3 w 62"/>
                  <a:gd name="T77" fmla="*/ 28 h 127"/>
                  <a:gd name="T78" fmla="*/ 0 w 62"/>
                  <a:gd name="T79" fmla="*/ 47 h 127"/>
                  <a:gd name="T80" fmla="*/ 0 w 62"/>
                  <a:gd name="T81" fmla="*/ 64 h 127"/>
                  <a:gd name="T82" fmla="*/ 0 w 62"/>
                  <a:gd name="T83" fmla="*/ 64 h 127"/>
                  <a:gd name="T84" fmla="*/ 0 w 62"/>
                  <a:gd name="T85" fmla="*/ 6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2" h="127">
                    <a:moveTo>
                      <a:pt x="0" y="64"/>
                    </a:moveTo>
                    <a:lnTo>
                      <a:pt x="0" y="71"/>
                    </a:lnTo>
                    <a:lnTo>
                      <a:pt x="0" y="82"/>
                    </a:lnTo>
                    <a:lnTo>
                      <a:pt x="1" y="101"/>
                    </a:lnTo>
                    <a:lnTo>
                      <a:pt x="6" y="113"/>
                    </a:lnTo>
                    <a:lnTo>
                      <a:pt x="8" y="115"/>
                    </a:lnTo>
                    <a:lnTo>
                      <a:pt x="9" y="118"/>
                    </a:lnTo>
                    <a:lnTo>
                      <a:pt x="13" y="121"/>
                    </a:lnTo>
                    <a:lnTo>
                      <a:pt x="19" y="126"/>
                    </a:lnTo>
                    <a:lnTo>
                      <a:pt x="27" y="127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7" y="127"/>
                    </a:lnTo>
                    <a:lnTo>
                      <a:pt x="45" y="124"/>
                    </a:lnTo>
                    <a:lnTo>
                      <a:pt x="51" y="118"/>
                    </a:lnTo>
                    <a:lnTo>
                      <a:pt x="53" y="115"/>
                    </a:lnTo>
                    <a:lnTo>
                      <a:pt x="56" y="107"/>
                    </a:lnTo>
                    <a:lnTo>
                      <a:pt x="57" y="101"/>
                    </a:lnTo>
                    <a:lnTo>
                      <a:pt x="61" y="82"/>
                    </a:lnTo>
                    <a:lnTo>
                      <a:pt x="62" y="64"/>
                    </a:lnTo>
                    <a:lnTo>
                      <a:pt x="61" y="58"/>
                    </a:lnTo>
                    <a:lnTo>
                      <a:pt x="61" y="47"/>
                    </a:lnTo>
                    <a:lnTo>
                      <a:pt x="57" y="28"/>
                    </a:lnTo>
                    <a:lnTo>
                      <a:pt x="53" y="16"/>
                    </a:lnTo>
                    <a:lnTo>
                      <a:pt x="53" y="13"/>
                    </a:lnTo>
                    <a:lnTo>
                      <a:pt x="51" y="11"/>
                    </a:lnTo>
                    <a:lnTo>
                      <a:pt x="48" y="8"/>
                    </a:lnTo>
                    <a:lnTo>
                      <a:pt x="40" y="3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6" y="5"/>
                    </a:lnTo>
                    <a:lnTo>
                      <a:pt x="13" y="8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8" y="16"/>
                    </a:lnTo>
                    <a:lnTo>
                      <a:pt x="5" y="22"/>
                    </a:lnTo>
                    <a:lnTo>
                      <a:pt x="3" y="28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429"/>
              <p:cNvSpPr>
                <a:spLocks/>
              </p:cNvSpPr>
              <p:nvPr/>
            </p:nvSpPr>
            <p:spPr bwMode="auto">
              <a:xfrm>
                <a:off x="1079185" y="4230446"/>
                <a:ext cx="26878" cy="72270"/>
              </a:xfrm>
              <a:custGeom>
                <a:avLst/>
                <a:gdLst>
                  <a:gd name="T0" fmla="*/ 59 w 59"/>
                  <a:gd name="T1" fmla="*/ 155 h 155"/>
                  <a:gd name="T2" fmla="*/ 39 w 59"/>
                  <a:gd name="T3" fmla="*/ 155 h 155"/>
                  <a:gd name="T4" fmla="*/ 39 w 59"/>
                  <a:gd name="T5" fmla="*/ 34 h 155"/>
                  <a:gd name="T6" fmla="*/ 38 w 59"/>
                  <a:gd name="T7" fmla="*/ 36 h 155"/>
                  <a:gd name="T8" fmla="*/ 35 w 59"/>
                  <a:gd name="T9" fmla="*/ 39 h 155"/>
                  <a:gd name="T10" fmla="*/ 28 w 59"/>
                  <a:gd name="T11" fmla="*/ 43 h 155"/>
                  <a:gd name="T12" fmla="*/ 22 w 59"/>
                  <a:gd name="T13" fmla="*/ 48 h 155"/>
                  <a:gd name="T14" fmla="*/ 20 w 59"/>
                  <a:gd name="T15" fmla="*/ 48 h 155"/>
                  <a:gd name="T16" fmla="*/ 17 w 59"/>
                  <a:gd name="T17" fmla="*/ 50 h 155"/>
                  <a:gd name="T18" fmla="*/ 14 w 59"/>
                  <a:gd name="T19" fmla="*/ 51 h 155"/>
                  <a:gd name="T20" fmla="*/ 8 w 59"/>
                  <a:gd name="T21" fmla="*/ 54 h 155"/>
                  <a:gd name="T22" fmla="*/ 1 w 59"/>
                  <a:gd name="T23" fmla="*/ 58 h 155"/>
                  <a:gd name="T24" fmla="*/ 0 w 59"/>
                  <a:gd name="T25" fmla="*/ 58 h 155"/>
                  <a:gd name="T26" fmla="*/ 0 w 59"/>
                  <a:gd name="T27" fmla="*/ 39 h 155"/>
                  <a:gd name="T28" fmla="*/ 6 w 59"/>
                  <a:gd name="T29" fmla="*/ 36 h 155"/>
                  <a:gd name="T30" fmla="*/ 16 w 59"/>
                  <a:gd name="T31" fmla="*/ 29 h 155"/>
                  <a:gd name="T32" fmla="*/ 25 w 59"/>
                  <a:gd name="T33" fmla="*/ 23 h 155"/>
                  <a:gd name="T34" fmla="*/ 28 w 59"/>
                  <a:gd name="T35" fmla="*/ 21 h 155"/>
                  <a:gd name="T36" fmla="*/ 30 w 59"/>
                  <a:gd name="T37" fmla="*/ 20 h 155"/>
                  <a:gd name="T38" fmla="*/ 33 w 59"/>
                  <a:gd name="T39" fmla="*/ 17 h 155"/>
                  <a:gd name="T40" fmla="*/ 39 w 59"/>
                  <a:gd name="T41" fmla="*/ 9 h 155"/>
                  <a:gd name="T42" fmla="*/ 44 w 59"/>
                  <a:gd name="T43" fmla="*/ 3 h 155"/>
                  <a:gd name="T44" fmla="*/ 46 w 59"/>
                  <a:gd name="T45" fmla="*/ 0 h 155"/>
                  <a:gd name="T46" fmla="*/ 59 w 59"/>
                  <a:gd name="T47" fmla="*/ 0 h 155"/>
                  <a:gd name="T48" fmla="*/ 59 w 59"/>
                  <a:gd name="T49" fmla="*/ 155 h 155"/>
                  <a:gd name="T50" fmla="*/ 59 w 59"/>
                  <a:gd name="T5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155">
                    <a:moveTo>
                      <a:pt x="59" y="155"/>
                    </a:moveTo>
                    <a:lnTo>
                      <a:pt x="39" y="155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5" y="39"/>
                    </a:lnTo>
                    <a:lnTo>
                      <a:pt x="28" y="43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7" y="50"/>
                    </a:lnTo>
                    <a:lnTo>
                      <a:pt x="14" y="51"/>
                    </a:lnTo>
                    <a:lnTo>
                      <a:pt x="8" y="54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39"/>
                    </a:lnTo>
                    <a:lnTo>
                      <a:pt x="6" y="36"/>
                    </a:lnTo>
                    <a:lnTo>
                      <a:pt x="16" y="29"/>
                    </a:lnTo>
                    <a:lnTo>
                      <a:pt x="25" y="23"/>
                    </a:lnTo>
                    <a:lnTo>
                      <a:pt x="28" y="21"/>
                    </a:lnTo>
                    <a:lnTo>
                      <a:pt x="30" y="20"/>
                    </a:lnTo>
                    <a:lnTo>
                      <a:pt x="33" y="17"/>
                    </a:lnTo>
                    <a:lnTo>
                      <a:pt x="39" y="9"/>
                    </a:lnTo>
                    <a:lnTo>
                      <a:pt x="44" y="3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155"/>
                    </a:lnTo>
                    <a:lnTo>
                      <a:pt x="59" y="15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430"/>
              <p:cNvSpPr>
                <a:spLocks noEditPoints="1"/>
              </p:cNvSpPr>
              <p:nvPr/>
            </p:nvSpPr>
            <p:spPr bwMode="auto">
              <a:xfrm>
                <a:off x="1137574" y="4230446"/>
                <a:ext cx="48194" cy="74123"/>
              </a:xfrm>
              <a:custGeom>
                <a:avLst/>
                <a:gdLst>
                  <a:gd name="T0" fmla="*/ 22 w 103"/>
                  <a:gd name="T1" fmla="*/ 122 h 158"/>
                  <a:gd name="T2" fmla="*/ 28 w 103"/>
                  <a:gd name="T3" fmla="*/ 138 h 158"/>
                  <a:gd name="T4" fmla="*/ 35 w 103"/>
                  <a:gd name="T5" fmla="*/ 141 h 158"/>
                  <a:gd name="T6" fmla="*/ 51 w 103"/>
                  <a:gd name="T7" fmla="*/ 142 h 158"/>
                  <a:gd name="T8" fmla="*/ 64 w 103"/>
                  <a:gd name="T9" fmla="*/ 139 h 158"/>
                  <a:gd name="T10" fmla="*/ 73 w 103"/>
                  <a:gd name="T11" fmla="*/ 130 h 158"/>
                  <a:gd name="T12" fmla="*/ 78 w 103"/>
                  <a:gd name="T13" fmla="*/ 119 h 158"/>
                  <a:gd name="T14" fmla="*/ 81 w 103"/>
                  <a:gd name="T15" fmla="*/ 108 h 158"/>
                  <a:gd name="T16" fmla="*/ 83 w 103"/>
                  <a:gd name="T17" fmla="*/ 89 h 158"/>
                  <a:gd name="T18" fmla="*/ 84 w 103"/>
                  <a:gd name="T19" fmla="*/ 83 h 158"/>
                  <a:gd name="T20" fmla="*/ 75 w 103"/>
                  <a:gd name="T21" fmla="*/ 92 h 158"/>
                  <a:gd name="T22" fmla="*/ 65 w 103"/>
                  <a:gd name="T23" fmla="*/ 98 h 158"/>
                  <a:gd name="T24" fmla="*/ 48 w 103"/>
                  <a:gd name="T25" fmla="*/ 103 h 158"/>
                  <a:gd name="T26" fmla="*/ 36 w 103"/>
                  <a:gd name="T27" fmla="*/ 103 h 158"/>
                  <a:gd name="T28" fmla="*/ 14 w 103"/>
                  <a:gd name="T29" fmla="*/ 89 h 158"/>
                  <a:gd name="T30" fmla="*/ 1 w 103"/>
                  <a:gd name="T31" fmla="*/ 70 h 158"/>
                  <a:gd name="T32" fmla="*/ 0 w 103"/>
                  <a:gd name="T33" fmla="*/ 50 h 158"/>
                  <a:gd name="T34" fmla="*/ 11 w 103"/>
                  <a:gd name="T35" fmla="*/ 18 h 158"/>
                  <a:gd name="T36" fmla="*/ 20 w 103"/>
                  <a:gd name="T37" fmla="*/ 9 h 158"/>
                  <a:gd name="T38" fmla="*/ 49 w 103"/>
                  <a:gd name="T39" fmla="*/ 0 h 158"/>
                  <a:gd name="T40" fmla="*/ 75 w 103"/>
                  <a:gd name="T41" fmla="*/ 9 h 158"/>
                  <a:gd name="T42" fmla="*/ 83 w 103"/>
                  <a:gd name="T43" fmla="*/ 14 h 158"/>
                  <a:gd name="T44" fmla="*/ 97 w 103"/>
                  <a:gd name="T45" fmla="*/ 31 h 158"/>
                  <a:gd name="T46" fmla="*/ 102 w 103"/>
                  <a:gd name="T47" fmla="*/ 54 h 158"/>
                  <a:gd name="T48" fmla="*/ 102 w 103"/>
                  <a:gd name="T49" fmla="*/ 81 h 158"/>
                  <a:gd name="T50" fmla="*/ 97 w 103"/>
                  <a:gd name="T51" fmla="*/ 120 h 158"/>
                  <a:gd name="T52" fmla="*/ 92 w 103"/>
                  <a:gd name="T53" fmla="*/ 131 h 158"/>
                  <a:gd name="T54" fmla="*/ 78 w 103"/>
                  <a:gd name="T55" fmla="*/ 149 h 158"/>
                  <a:gd name="T56" fmla="*/ 60 w 103"/>
                  <a:gd name="T57" fmla="*/ 156 h 158"/>
                  <a:gd name="T58" fmla="*/ 44 w 103"/>
                  <a:gd name="T59" fmla="*/ 158 h 158"/>
                  <a:gd name="T60" fmla="*/ 19 w 103"/>
                  <a:gd name="T61" fmla="*/ 150 h 158"/>
                  <a:gd name="T62" fmla="*/ 11 w 103"/>
                  <a:gd name="T63" fmla="*/ 144 h 158"/>
                  <a:gd name="T64" fmla="*/ 3 w 103"/>
                  <a:gd name="T65" fmla="*/ 120 h 158"/>
                  <a:gd name="T66" fmla="*/ 83 w 103"/>
                  <a:gd name="T67" fmla="*/ 51 h 158"/>
                  <a:gd name="T68" fmla="*/ 73 w 103"/>
                  <a:gd name="T69" fmla="*/ 29 h 158"/>
                  <a:gd name="T70" fmla="*/ 68 w 103"/>
                  <a:gd name="T71" fmla="*/ 21 h 158"/>
                  <a:gd name="T72" fmla="*/ 52 w 103"/>
                  <a:gd name="T73" fmla="*/ 15 h 158"/>
                  <a:gd name="T74" fmla="*/ 35 w 103"/>
                  <a:gd name="T75" fmla="*/ 21 h 158"/>
                  <a:gd name="T76" fmla="*/ 25 w 103"/>
                  <a:gd name="T77" fmla="*/ 32 h 158"/>
                  <a:gd name="T78" fmla="*/ 20 w 103"/>
                  <a:gd name="T79" fmla="*/ 53 h 158"/>
                  <a:gd name="T80" fmla="*/ 22 w 103"/>
                  <a:gd name="T81" fmla="*/ 69 h 158"/>
                  <a:gd name="T82" fmla="*/ 30 w 103"/>
                  <a:gd name="T83" fmla="*/ 78 h 158"/>
                  <a:gd name="T84" fmla="*/ 48 w 103"/>
                  <a:gd name="T85" fmla="*/ 86 h 158"/>
                  <a:gd name="T86" fmla="*/ 57 w 103"/>
                  <a:gd name="T87" fmla="*/ 86 h 158"/>
                  <a:gd name="T88" fmla="*/ 73 w 103"/>
                  <a:gd name="T89" fmla="*/ 76 h 158"/>
                  <a:gd name="T90" fmla="*/ 81 w 103"/>
                  <a:gd name="T91" fmla="*/ 59 h 158"/>
                  <a:gd name="T92" fmla="*/ 83 w 103"/>
                  <a:gd name="T93" fmla="*/ 5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158">
                    <a:moveTo>
                      <a:pt x="3" y="120"/>
                    </a:moveTo>
                    <a:lnTo>
                      <a:pt x="22" y="119"/>
                    </a:lnTo>
                    <a:lnTo>
                      <a:pt x="22" y="122"/>
                    </a:lnTo>
                    <a:lnTo>
                      <a:pt x="22" y="125"/>
                    </a:lnTo>
                    <a:lnTo>
                      <a:pt x="25" y="131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2"/>
                    </a:lnTo>
                    <a:lnTo>
                      <a:pt x="48" y="142"/>
                    </a:lnTo>
                    <a:lnTo>
                      <a:pt x="51" y="142"/>
                    </a:lnTo>
                    <a:lnTo>
                      <a:pt x="57" y="142"/>
                    </a:lnTo>
                    <a:lnTo>
                      <a:pt x="62" y="141"/>
                    </a:lnTo>
                    <a:lnTo>
                      <a:pt x="64" y="139"/>
                    </a:lnTo>
                    <a:lnTo>
                      <a:pt x="65" y="138"/>
                    </a:lnTo>
                    <a:lnTo>
                      <a:pt x="70" y="134"/>
                    </a:lnTo>
                    <a:lnTo>
                      <a:pt x="73" y="130"/>
                    </a:lnTo>
                    <a:lnTo>
                      <a:pt x="75" y="128"/>
                    </a:lnTo>
                    <a:lnTo>
                      <a:pt x="76" y="125"/>
                    </a:lnTo>
                    <a:lnTo>
                      <a:pt x="78" y="119"/>
                    </a:lnTo>
                    <a:lnTo>
                      <a:pt x="79" y="113"/>
                    </a:lnTo>
                    <a:lnTo>
                      <a:pt x="81" y="109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4" y="86"/>
                    </a:lnTo>
                    <a:lnTo>
                      <a:pt x="84" y="84"/>
                    </a:lnTo>
                    <a:lnTo>
                      <a:pt x="84" y="83"/>
                    </a:lnTo>
                    <a:lnTo>
                      <a:pt x="83" y="84"/>
                    </a:lnTo>
                    <a:lnTo>
                      <a:pt x="79" y="87"/>
                    </a:lnTo>
                    <a:lnTo>
                      <a:pt x="75" y="92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8"/>
                    </a:lnTo>
                    <a:lnTo>
                      <a:pt x="62" y="100"/>
                    </a:lnTo>
                    <a:lnTo>
                      <a:pt x="56" y="103"/>
                    </a:lnTo>
                    <a:lnTo>
                      <a:pt x="48" y="103"/>
                    </a:lnTo>
                    <a:lnTo>
                      <a:pt x="46" y="103"/>
                    </a:lnTo>
                    <a:lnTo>
                      <a:pt x="43" y="103"/>
                    </a:lnTo>
                    <a:lnTo>
                      <a:pt x="36" y="103"/>
                    </a:lnTo>
                    <a:lnTo>
                      <a:pt x="25" y="98"/>
                    </a:lnTo>
                    <a:lnTo>
                      <a:pt x="16" y="92"/>
                    </a:lnTo>
                    <a:lnTo>
                      <a:pt x="14" y="89"/>
                    </a:lnTo>
                    <a:lnTo>
                      <a:pt x="11" y="87"/>
                    </a:lnTo>
                    <a:lnTo>
                      <a:pt x="8" y="83"/>
                    </a:lnTo>
                    <a:lnTo>
                      <a:pt x="1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6" y="14"/>
                    </a:lnTo>
                    <a:lnTo>
                      <a:pt x="20" y="9"/>
                    </a:lnTo>
                    <a:lnTo>
                      <a:pt x="32" y="3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6" y="1"/>
                    </a:lnTo>
                    <a:lnTo>
                      <a:pt x="65" y="4"/>
                    </a:lnTo>
                    <a:lnTo>
                      <a:pt x="75" y="9"/>
                    </a:lnTo>
                    <a:lnTo>
                      <a:pt x="78" y="9"/>
                    </a:lnTo>
                    <a:lnTo>
                      <a:pt x="79" y="10"/>
                    </a:lnTo>
                    <a:lnTo>
                      <a:pt x="83" y="14"/>
                    </a:lnTo>
                    <a:lnTo>
                      <a:pt x="89" y="21"/>
                    </a:lnTo>
                    <a:lnTo>
                      <a:pt x="95" y="29"/>
                    </a:lnTo>
                    <a:lnTo>
                      <a:pt x="97" y="31"/>
                    </a:lnTo>
                    <a:lnTo>
                      <a:pt x="97" y="34"/>
                    </a:lnTo>
                    <a:lnTo>
                      <a:pt x="99" y="40"/>
                    </a:lnTo>
                    <a:lnTo>
                      <a:pt x="102" y="54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1"/>
                    </a:lnTo>
                    <a:lnTo>
                      <a:pt x="102" y="89"/>
                    </a:lnTo>
                    <a:lnTo>
                      <a:pt x="100" y="106"/>
                    </a:lnTo>
                    <a:lnTo>
                      <a:pt x="97" y="120"/>
                    </a:lnTo>
                    <a:lnTo>
                      <a:pt x="97" y="122"/>
                    </a:lnTo>
                    <a:lnTo>
                      <a:pt x="95" y="125"/>
                    </a:lnTo>
                    <a:lnTo>
                      <a:pt x="92" y="131"/>
                    </a:lnTo>
                    <a:lnTo>
                      <a:pt x="86" y="141"/>
                    </a:lnTo>
                    <a:lnTo>
                      <a:pt x="79" y="149"/>
                    </a:lnTo>
                    <a:lnTo>
                      <a:pt x="78" y="149"/>
                    </a:lnTo>
                    <a:lnTo>
                      <a:pt x="75" y="150"/>
                    </a:lnTo>
                    <a:lnTo>
                      <a:pt x="70" y="153"/>
                    </a:lnTo>
                    <a:lnTo>
                      <a:pt x="60" y="156"/>
                    </a:lnTo>
                    <a:lnTo>
                      <a:pt x="49" y="158"/>
                    </a:lnTo>
                    <a:lnTo>
                      <a:pt x="48" y="158"/>
                    </a:lnTo>
                    <a:lnTo>
                      <a:pt x="44" y="158"/>
                    </a:lnTo>
                    <a:lnTo>
                      <a:pt x="38" y="158"/>
                    </a:lnTo>
                    <a:lnTo>
                      <a:pt x="27" y="155"/>
                    </a:lnTo>
                    <a:lnTo>
                      <a:pt x="19" y="150"/>
                    </a:lnTo>
                    <a:lnTo>
                      <a:pt x="17" y="149"/>
                    </a:lnTo>
                    <a:lnTo>
                      <a:pt x="14" y="147"/>
                    </a:lnTo>
                    <a:lnTo>
                      <a:pt x="11" y="144"/>
                    </a:lnTo>
                    <a:lnTo>
                      <a:pt x="6" y="134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3" y="120"/>
                    </a:lnTo>
                    <a:lnTo>
                      <a:pt x="3" y="120"/>
                    </a:lnTo>
                    <a:close/>
                    <a:moveTo>
                      <a:pt x="83" y="51"/>
                    </a:moveTo>
                    <a:lnTo>
                      <a:pt x="81" y="45"/>
                    </a:lnTo>
                    <a:lnTo>
                      <a:pt x="78" y="36"/>
                    </a:lnTo>
                    <a:lnTo>
                      <a:pt x="73" y="29"/>
                    </a:lnTo>
                    <a:lnTo>
                      <a:pt x="73" y="26"/>
                    </a:lnTo>
                    <a:lnTo>
                      <a:pt x="71" y="25"/>
                    </a:lnTo>
                    <a:lnTo>
                      <a:pt x="68" y="21"/>
                    </a:lnTo>
                    <a:lnTo>
                      <a:pt x="62" y="18"/>
                    </a:lnTo>
                    <a:lnTo>
                      <a:pt x="54" y="17"/>
                    </a:lnTo>
                    <a:lnTo>
                      <a:pt x="52" y="15"/>
                    </a:lnTo>
                    <a:lnTo>
                      <a:pt x="46" y="17"/>
                    </a:lnTo>
                    <a:lnTo>
                      <a:pt x="41" y="18"/>
                    </a:lnTo>
                    <a:lnTo>
                      <a:pt x="35" y="21"/>
                    </a:lnTo>
                    <a:lnTo>
                      <a:pt x="30" y="26"/>
                    </a:lnTo>
                    <a:lnTo>
                      <a:pt x="28" y="29"/>
                    </a:lnTo>
                    <a:lnTo>
                      <a:pt x="25" y="32"/>
                    </a:lnTo>
                    <a:lnTo>
                      <a:pt x="22" y="42"/>
                    </a:lnTo>
                    <a:lnTo>
                      <a:pt x="20" y="51"/>
                    </a:lnTo>
                    <a:lnTo>
                      <a:pt x="20" y="53"/>
                    </a:lnTo>
                    <a:lnTo>
                      <a:pt x="20" y="56"/>
                    </a:lnTo>
                    <a:lnTo>
                      <a:pt x="20" y="61"/>
                    </a:lnTo>
                    <a:lnTo>
                      <a:pt x="22" y="69"/>
                    </a:lnTo>
                    <a:lnTo>
                      <a:pt x="27" y="75"/>
                    </a:lnTo>
                    <a:lnTo>
                      <a:pt x="28" y="76"/>
                    </a:lnTo>
                    <a:lnTo>
                      <a:pt x="30" y="78"/>
                    </a:lnTo>
                    <a:lnTo>
                      <a:pt x="33" y="81"/>
                    </a:lnTo>
                    <a:lnTo>
                      <a:pt x="40" y="84"/>
                    </a:lnTo>
                    <a:lnTo>
                      <a:pt x="48" y="86"/>
                    </a:lnTo>
                    <a:lnTo>
                      <a:pt x="51" y="86"/>
                    </a:lnTo>
                    <a:lnTo>
                      <a:pt x="52" y="86"/>
                    </a:lnTo>
                    <a:lnTo>
                      <a:pt x="57" y="86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3" y="76"/>
                    </a:lnTo>
                    <a:lnTo>
                      <a:pt x="76" y="72"/>
                    </a:lnTo>
                    <a:lnTo>
                      <a:pt x="78" y="69"/>
                    </a:lnTo>
                    <a:lnTo>
                      <a:pt x="81" y="59"/>
                    </a:lnTo>
                    <a:lnTo>
                      <a:pt x="83" y="51"/>
                    </a:lnTo>
                    <a:lnTo>
                      <a:pt x="83" y="51"/>
                    </a:lnTo>
                    <a:lnTo>
                      <a:pt x="83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431"/>
              <p:cNvSpPr>
                <a:spLocks/>
              </p:cNvSpPr>
              <p:nvPr/>
            </p:nvSpPr>
            <p:spPr bwMode="auto">
              <a:xfrm>
                <a:off x="1137574" y="4230446"/>
                <a:ext cx="48194" cy="74123"/>
              </a:xfrm>
              <a:custGeom>
                <a:avLst/>
                <a:gdLst>
                  <a:gd name="T0" fmla="*/ 22 w 103"/>
                  <a:gd name="T1" fmla="*/ 119 h 158"/>
                  <a:gd name="T2" fmla="*/ 22 w 103"/>
                  <a:gd name="T3" fmla="*/ 125 h 158"/>
                  <a:gd name="T4" fmla="*/ 28 w 103"/>
                  <a:gd name="T5" fmla="*/ 138 h 158"/>
                  <a:gd name="T6" fmla="*/ 33 w 103"/>
                  <a:gd name="T7" fmla="*/ 141 h 158"/>
                  <a:gd name="T8" fmla="*/ 41 w 103"/>
                  <a:gd name="T9" fmla="*/ 142 h 158"/>
                  <a:gd name="T10" fmla="*/ 51 w 103"/>
                  <a:gd name="T11" fmla="*/ 142 h 158"/>
                  <a:gd name="T12" fmla="*/ 62 w 103"/>
                  <a:gd name="T13" fmla="*/ 141 h 158"/>
                  <a:gd name="T14" fmla="*/ 65 w 103"/>
                  <a:gd name="T15" fmla="*/ 138 h 158"/>
                  <a:gd name="T16" fmla="*/ 73 w 103"/>
                  <a:gd name="T17" fmla="*/ 130 h 158"/>
                  <a:gd name="T18" fmla="*/ 76 w 103"/>
                  <a:gd name="T19" fmla="*/ 125 h 158"/>
                  <a:gd name="T20" fmla="*/ 79 w 103"/>
                  <a:gd name="T21" fmla="*/ 113 h 158"/>
                  <a:gd name="T22" fmla="*/ 81 w 103"/>
                  <a:gd name="T23" fmla="*/ 108 h 158"/>
                  <a:gd name="T24" fmla="*/ 83 w 103"/>
                  <a:gd name="T25" fmla="*/ 97 h 158"/>
                  <a:gd name="T26" fmla="*/ 84 w 103"/>
                  <a:gd name="T27" fmla="*/ 86 h 158"/>
                  <a:gd name="T28" fmla="*/ 84 w 103"/>
                  <a:gd name="T29" fmla="*/ 83 h 158"/>
                  <a:gd name="T30" fmla="*/ 79 w 103"/>
                  <a:gd name="T31" fmla="*/ 87 h 158"/>
                  <a:gd name="T32" fmla="*/ 68 w 103"/>
                  <a:gd name="T33" fmla="*/ 97 h 158"/>
                  <a:gd name="T34" fmla="*/ 65 w 103"/>
                  <a:gd name="T35" fmla="*/ 98 h 158"/>
                  <a:gd name="T36" fmla="*/ 56 w 103"/>
                  <a:gd name="T37" fmla="*/ 103 h 158"/>
                  <a:gd name="T38" fmla="*/ 46 w 103"/>
                  <a:gd name="T39" fmla="*/ 103 h 158"/>
                  <a:gd name="T40" fmla="*/ 36 w 103"/>
                  <a:gd name="T41" fmla="*/ 103 h 158"/>
                  <a:gd name="T42" fmla="*/ 16 w 103"/>
                  <a:gd name="T43" fmla="*/ 92 h 158"/>
                  <a:gd name="T44" fmla="*/ 11 w 103"/>
                  <a:gd name="T45" fmla="*/ 87 h 158"/>
                  <a:gd name="T46" fmla="*/ 1 w 103"/>
                  <a:gd name="T47" fmla="*/ 70 h 158"/>
                  <a:gd name="T48" fmla="*/ 0 w 103"/>
                  <a:gd name="T49" fmla="*/ 53 h 158"/>
                  <a:gd name="T50" fmla="*/ 0 w 103"/>
                  <a:gd name="T51" fmla="*/ 42 h 158"/>
                  <a:gd name="T52" fmla="*/ 11 w 103"/>
                  <a:gd name="T53" fmla="*/ 18 h 158"/>
                  <a:gd name="T54" fmla="*/ 16 w 103"/>
                  <a:gd name="T55" fmla="*/ 14 h 158"/>
                  <a:gd name="T56" fmla="*/ 32 w 103"/>
                  <a:gd name="T57" fmla="*/ 3 h 158"/>
                  <a:gd name="T58" fmla="*/ 49 w 103"/>
                  <a:gd name="T59" fmla="*/ 0 h 158"/>
                  <a:gd name="T60" fmla="*/ 65 w 103"/>
                  <a:gd name="T61" fmla="*/ 4 h 158"/>
                  <a:gd name="T62" fmla="*/ 78 w 103"/>
                  <a:gd name="T63" fmla="*/ 9 h 158"/>
                  <a:gd name="T64" fmla="*/ 83 w 103"/>
                  <a:gd name="T65" fmla="*/ 14 h 158"/>
                  <a:gd name="T66" fmla="*/ 95 w 103"/>
                  <a:gd name="T67" fmla="*/ 29 h 158"/>
                  <a:gd name="T68" fmla="*/ 97 w 103"/>
                  <a:gd name="T69" fmla="*/ 34 h 158"/>
                  <a:gd name="T70" fmla="*/ 102 w 103"/>
                  <a:gd name="T71" fmla="*/ 54 h 158"/>
                  <a:gd name="T72" fmla="*/ 103 w 103"/>
                  <a:gd name="T73" fmla="*/ 75 h 158"/>
                  <a:gd name="T74" fmla="*/ 102 w 103"/>
                  <a:gd name="T75" fmla="*/ 89 h 158"/>
                  <a:gd name="T76" fmla="*/ 97 w 103"/>
                  <a:gd name="T77" fmla="*/ 120 h 158"/>
                  <a:gd name="T78" fmla="*/ 95 w 103"/>
                  <a:gd name="T79" fmla="*/ 125 h 158"/>
                  <a:gd name="T80" fmla="*/ 86 w 103"/>
                  <a:gd name="T81" fmla="*/ 141 h 158"/>
                  <a:gd name="T82" fmla="*/ 78 w 103"/>
                  <a:gd name="T83" fmla="*/ 149 h 158"/>
                  <a:gd name="T84" fmla="*/ 70 w 103"/>
                  <a:gd name="T85" fmla="*/ 153 h 158"/>
                  <a:gd name="T86" fmla="*/ 49 w 103"/>
                  <a:gd name="T87" fmla="*/ 158 h 158"/>
                  <a:gd name="T88" fmla="*/ 44 w 103"/>
                  <a:gd name="T89" fmla="*/ 158 h 158"/>
                  <a:gd name="T90" fmla="*/ 27 w 103"/>
                  <a:gd name="T91" fmla="*/ 155 h 158"/>
                  <a:gd name="T92" fmla="*/ 17 w 103"/>
                  <a:gd name="T93" fmla="*/ 149 h 158"/>
                  <a:gd name="T94" fmla="*/ 11 w 103"/>
                  <a:gd name="T95" fmla="*/ 144 h 158"/>
                  <a:gd name="T96" fmla="*/ 3 w 103"/>
                  <a:gd name="T97" fmla="*/ 123 h 158"/>
                  <a:gd name="T98" fmla="*/ 3 w 103"/>
                  <a:gd name="T99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" h="158">
                    <a:moveTo>
                      <a:pt x="3" y="120"/>
                    </a:moveTo>
                    <a:lnTo>
                      <a:pt x="22" y="119"/>
                    </a:lnTo>
                    <a:lnTo>
                      <a:pt x="22" y="122"/>
                    </a:lnTo>
                    <a:lnTo>
                      <a:pt x="22" y="125"/>
                    </a:lnTo>
                    <a:lnTo>
                      <a:pt x="25" y="131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2"/>
                    </a:lnTo>
                    <a:lnTo>
                      <a:pt x="48" y="142"/>
                    </a:lnTo>
                    <a:lnTo>
                      <a:pt x="51" y="142"/>
                    </a:lnTo>
                    <a:lnTo>
                      <a:pt x="57" y="142"/>
                    </a:lnTo>
                    <a:lnTo>
                      <a:pt x="62" y="141"/>
                    </a:lnTo>
                    <a:lnTo>
                      <a:pt x="64" y="139"/>
                    </a:lnTo>
                    <a:lnTo>
                      <a:pt x="65" y="138"/>
                    </a:lnTo>
                    <a:lnTo>
                      <a:pt x="70" y="134"/>
                    </a:lnTo>
                    <a:lnTo>
                      <a:pt x="73" y="130"/>
                    </a:lnTo>
                    <a:lnTo>
                      <a:pt x="75" y="128"/>
                    </a:lnTo>
                    <a:lnTo>
                      <a:pt x="76" y="125"/>
                    </a:lnTo>
                    <a:lnTo>
                      <a:pt x="78" y="119"/>
                    </a:lnTo>
                    <a:lnTo>
                      <a:pt x="79" y="113"/>
                    </a:lnTo>
                    <a:lnTo>
                      <a:pt x="81" y="109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4" y="86"/>
                    </a:lnTo>
                    <a:lnTo>
                      <a:pt x="84" y="84"/>
                    </a:lnTo>
                    <a:lnTo>
                      <a:pt x="84" y="83"/>
                    </a:lnTo>
                    <a:lnTo>
                      <a:pt x="83" y="84"/>
                    </a:lnTo>
                    <a:lnTo>
                      <a:pt x="79" y="87"/>
                    </a:lnTo>
                    <a:lnTo>
                      <a:pt x="75" y="92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8"/>
                    </a:lnTo>
                    <a:lnTo>
                      <a:pt x="62" y="100"/>
                    </a:lnTo>
                    <a:lnTo>
                      <a:pt x="56" y="103"/>
                    </a:lnTo>
                    <a:lnTo>
                      <a:pt x="48" y="103"/>
                    </a:lnTo>
                    <a:lnTo>
                      <a:pt x="46" y="103"/>
                    </a:lnTo>
                    <a:lnTo>
                      <a:pt x="43" y="103"/>
                    </a:lnTo>
                    <a:lnTo>
                      <a:pt x="36" y="103"/>
                    </a:lnTo>
                    <a:lnTo>
                      <a:pt x="25" y="98"/>
                    </a:lnTo>
                    <a:lnTo>
                      <a:pt x="16" y="92"/>
                    </a:lnTo>
                    <a:lnTo>
                      <a:pt x="14" y="89"/>
                    </a:lnTo>
                    <a:lnTo>
                      <a:pt x="11" y="87"/>
                    </a:lnTo>
                    <a:lnTo>
                      <a:pt x="8" y="83"/>
                    </a:lnTo>
                    <a:lnTo>
                      <a:pt x="1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6" y="14"/>
                    </a:lnTo>
                    <a:lnTo>
                      <a:pt x="20" y="9"/>
                    </a:lnTo>
                    <a:lnTo>
                      <a:pt x="32" y="3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6" y="1"/>
                    </a:lnTo>
                    <a:lnTo>
                      <a:pt x="65" y="4"/>
                    </a:lnTo>
                    <a:lnTo>
                      <a:pt x="75" y="9"/>
                    </a:lnTo>
                    <a:lnTo>
                      <a:pt x="78" y="9"/>
                    </a:lnTo>
                    <a:lnTo>
                      <a:pt x="79" y="10"/>
                    </a:lnTo>
                    <a:lnTo>
                      <a:pt x="83" y="14"/>
                    </a:lnTo>
                    <a:lnTo>
                      <a:pt x="89" y="21"/>
                    </a:lnTo>
                    <a:lnTo>
                      <a:pt x="95" y="29"/>
                    </a:lnTo>
                    <a:lnTo>
                      <a:pt x="97" y="31"/>
                    </a:lnTo>
                    <a:lnTo>
                      <a:pt x="97" y="34"/>
                    </a:lnTo>
                    <a:lnTo>
                      <a:pt x="99" y="40"/>
                    </a:lnTo>
                    <a:lnTo>
                      <a:pt x="102" y="54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1"/>
                    </a:lnTo>
                    <a:lnTo>
                      <a:pt x="102" y="89"/>
                    </a:lnTo>
                    <a:lnTo>
                      <a:pt x="100" y="106"/>
                    </a:lnTo>
                    <a:lnTo>
                      <a:pt x="97" y="120"/>
                    </a:lnTo>
                    <a:lnTo>
                      <a:pt x="97" y="122"/>
                    </a:lnTo>
                    <a:lnTo>
                      <a:pt x="95" y="125"/>
                    </a:lnTo>
                    <a:lnTo>
                      <a:pt x="92" y="131"/>
                    </a:lnTo>
                    <a:lnTo>
                      <a:pt x="86" y="141"/>
                    </a:lnTo>
                    <a:lnTo>
                      <a:pt x="79" y="149"/>
                    </a:lnTo>
                    <a:lnTo>
                      <a:pt x="78" y="149"/>
                    </a:lnTo>
                    <a:lnTo>
                      <a:pt x="75" y="150"/>
                    </a:lnTo>
                    <a:lnTo>
                      <a:pt x="70" y="153"/>
                    </a:lnTo>
                    <a:lnTo>
                      <a:pt x="60" y="156"/>
                    </a:lnTo>
                    <a:lnTo>
                      <a:pt x="49" y="158"/>
                    </a:lnTo>
                    <a:lnTo>
                      <a:pt x="48" y="158"/>
                    </a:lnTo>
                    <a:lnTo>
                      <a:pt x="44" y="158"/>
                    </a:lnTo>
                    <a:lnTo>
                      <a:pt x="38" y="158"/>
                    </a:lnTo>
                    <a:lnTo>
                      <a:pt x="27" y="155"/>
                    </a:lnTo>
                    <a:lnTo>
                      <a:pt x="19" y="150"/>
                    </a:lnTo>
                    <a:lnTo>
                      <a:pt x="17" y="149"/>
                    </a:lnTo>
                    <a:lnTo>
                      <a:pt x="14" y="147"/>
                    </a:lnTo>
                    <a:lnTo>
                      <a:pt x="11" y="144"/>
                    </a:lnTo>
                    <a:lnTo>
                      <a:pt x="6" y="134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3" y="120"/>
                    </a:lnTo>
                    <a:lnTo>
                      <a:pt x="3" y="120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432"/>
              <p:cNvSpPr>
                <a:spLocks/>
              </p:cNvSpPr>
              <p:nvPr/>
            </p:nvSpPr>
            <p:spPr bwMode="auto">
              <a:xfrm>
                <a:off x="1146842" y="4237858"/>
                <a:ext cx="28731" cy="32429"/>
              </a:xfrm>
              <a:custGeom>
                <a:avLst/>
                <a:gdLst>
                  <a:gd name="T0" fmla="*/ 63 w 63"/>
                  <a:gd name="T1" fmla="*/ 36 h 71"/>
                  <a:gd name="T2" fmla="*/ 61 w 63"/>
                  <a:gd name="T3" fmla="*/ 30 h 71"/>
                  <a:gd name="T4" fmla="*/ 58 w 63"/>
                  <a:gd name="T5" fmla="*/ 21 h 71"/>
                  <a:gd name="T6" fmla="*/ 53 w 63"/>
                  <a:gd name="T7" fmla="*/ 14 h 71"/>
                  <a:gd name="T8" fmla="*/ 53 w 63"/>
                  <a:gd name="T9" fmla="*/ 11 h 71"/>
                  <a:gd name="T10" fmla="*/ 51 w 63"/>
                  <a:gd name="T11" fmla="*/ 10 h 71"/>
                  <a:gd name="T12" fmla="*/ 48 w 63"/>
                  <a:gd name="T13" fmla="*/ 6 h 71"/>
                  <a:gd name="T14" fmla="*/ 42 w 63"/>
                  <a:gd name="T15" fmla="*/ 3 h 71"/>
                  <a:gd name="T16" fmla="*/ 34 w 63"/>
                  <a:gd name="T17" fmla="*/ 2 h 71"/>
                  <a:gd name="T18" fmla="*/ 32 w 63"/>
                  <a:gd name="T19" fmla="*/ 0 h 71"/>
                  <a:gd name="T20" fmla="*/ 26 w 63"/>
                  <a:gd name="T21" fmla="*/ 2 h 71"/>
                  <a:gd name="T22" fmla="*/ 21 w 63"/>
                  <a:gd name="T23" fmla="*/ 3 h 71"/>
                  <a:gd name="T24" fmla="*/ 15 w 63"/>
                  <a:gd name="T25" fmla="*/ 6 h 71"/>
                  <a:gd name="T26" fmla="*/ 10 w 63"/>
                  <a:gd name="T27" fmla="*/ 11 h 71"/>
                  <a:gd name="T28" fmla="*/ 8 w 63"/>
                  <a:gd name="T29" fmla="*/ 14 h 71"/>
                  <a:gd name="T30" fmla="*/ 5 w 63"/>
                  <a:gd name="T31" fmla="*/ 17 h 71"/>
                  <a:gd name="T32" fmla="*/ 2 w 63"/>
                  <a:gd name="T33" fmla="*/ 27 h 71"/>
                  <a:gd name="T34" fmla="*/ 0 w 63"/>
                  <a:gd name="T35" fmla="*/ 36 h 71"/>
                  <a:gd name="T36" fmla="*/ 0 w 63"/>
                  <a:gd name="T37" fmla="*/ 38 h 71"/>
                  <a:gd name="T38" fmla="*/ 0 w 63"/>
                  <a:gd name="T39" fmla="*/ 41 h 71"/>
                  <a:gd name="T40" fmla="*/ 0 w 63"/>
                  <a:gd name="T41" fmla="*/ 46 h 71"/>
                  <a:gd name="T42" fmla="*/ 2 w 63"/>
                  <a:gd name="T43" fmla="*/ 54 h 71"/>
                  <a:gd name="T44" fmla="*/ 7 w 63"/>
                  <a:gd name="T45" fmla="*/ 60 h 71"/>
                  <a:gd name="T46" fmla="*/ 8 w 63"/>
                  <a:gd name="T47" fmla="*/ 61 h 71"/>
                  <a:gd name="T48" fmla="*/ 10 w 63"/>
                  <a:gd name="T49" fmla="*/ 63 h 71"/>
                  <a:gd name="T50" fmla="*/ 13 w 63"/>
                  <a:gd name="T51" fmla="*/ 66 h 71"/>
                  <a:gd name="T52" fmla="*/ 20 w 63"/>
                  <a:gd name="T53" fmla="*/ 69 h 71"/>
                  <a:gd name="T54" fmla="*/ 28 w 63"/>
                  <a:gd name="T55" fmla="*/ 71 h 71"/>
                  <a:gd name="T56" fmla="*/ 31 w 63"/>
                  <a:gd name="T57" fmla="*/ 71 h 71"/>
                  <a:gd name="T58" fmla="*/ 32 w 63"/>
                  <a:gd name="T59" fmla="*/ 71 h 71"/>
                  <a:gd name="T60" fmla="*/ 37 w 63"/>
                  <a:gd name="T61" fmla="*/ 71 h 71"/>
                  <a:gd name="T62" fmla="*/ 45 w 63"/>
                  <a:gd name="T63" fmla="*/ 68 h 71"/>
                  <a:gd name="T64" fmla="*/ 51 w 63"/>
                  <a:gd name="T65" fmla="*/ 63 h 71"/>
                  <a:gd name="T66" fmla="*/ 53 w 63"/>
                  <a:gd name="T67" fmla="*/ 61 h 71"/>
                  <a:gd name="T68" fmla="*/ 56 w 63"/>
                  <a:gd name="T69" fmla="*/ 57 h 71"/>
                  <a:gd name="T70" fmla="*/ 58 w 63"/>
                  <a:gd name="T71" fmla="*/ 54 h 71"/>
                  <a:gd name="T72" fmla="*/ 61 w 63"/>
                  <a:gd name="T73" fmla="*/ 44 h 71"/>
                  <a:gd name="T74" fmla="*/ 63 w 63"/>
                  <a:gd name="T75" fmla="*/ 36 h 71"/>
                  <a:gd name="T76" fmla="*/ 63 w 63"/>
                  <a:gd name="T77" fmla="*/ 36 h 71"/>
                  <a:gd name="T78" fmla="*/ 63 w 63"/>
                  <a:gd name="T7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3" h="71">
                    <a:moveTo>
                      <a:pt x="63" y="36"/>
                    </a:moveTo>
                    <a:lnTo>
                      <a:pt x="61" y="30"/>
                    </a:lnTo>
                    <a:lnTo>
                      <a:pt x="58" y="21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1" y="10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6"/>
                    </a:lnTo>
                    <a:lnTo>
                      <a:pt x="2" y="54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20" y="69"/>
                    </a:lnTo>
                    <a:lnTo>
                      <a:pt x="28" y="71"/>
                    </a:lnTo>
                    <a:lnTo>
                      <a:pt x="31" y="71"/>
                    </a:lnTo>
                    <a:lnTo>
                      <a:pt x="32" y="71"/>
                    </a:lnTo>
                    <a:lnTo>
                      <a:pt x="37" y="71"/>
                    </a:lnTo>
                    <a:lnTo>
                      <a:pt x="45" y="68"/>
                    </a:lnTo>
                    <a:lnTo>
                      <a:pt x="51" y="63"/>
                    </a:lnTo>
                    <a:lnTo>
                      <a:pt x="53" y="61"/>
                    </a:lnTo>
                    <a:lnTo>
                      <a:pt x="56" y="57"/>
                    </a:lnTo>
                    <a:lnTo>
                      <a:pt x="58" y="54"/>
                    </a:lnTo>
                    <a:lnTo>
                      <a:pt x="61" y="44"/>
                    </a:lnTo>
                    <a:lnTo>
                      <a:pt x="63" y="36"/>
                    </a:lnTo>
                    <a:lnTo>
                      <a:pt x="63" y="36"/>
                    </a:lnTo>
                    <a:lnTo>
                      <a:pt x="63" y="36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433"/>
              <p:cNvSpPr>
                <a:spLocks/>
              </p:cNvSpPr>
              <p:nvPr/>
            </p:nvSpPr>
            <p:spPr bwMode="auto">
              <a:xfrm>
                <a:off x="1203378" y="4232299"/>
                <a:ext cx="47268" cy="70417"/>
              </a:xfrm>
              <a:custGeom>
                <a:avLst/>
                <a:gdLst>
                  <a:gd name="T0" fmla="*/ 0 w 102"/>
                  <a:gd name="T1" fmla="*/ 18 h 152"/>
                  <a:gd name="T2" fmla="*/ 0 w 102"/>
                  <a:gd name="T3" fmla="*/ 0 h 152"/>
                  <a:gd name="T4" fmla="*/ 102 w 102"/>
                  <a:gd name="T5" fmla="*/ 0 h 152"/>
                  <a:gd name="T6" fmla="*/ 102 w 102"/>
                  <a:gd name="T7" fmla="*/ 14 h 152"/>
                  <a:gd name="T8" fmla="*/ 99 w 102"/>
                  <a:gd name="T9" fmla="*/ 17 h 152"/>
                  <a:gd name="T10" fmla="*/ 94 w 102"/>
                  <a:gd name="T11" fmla="*/ 23 h 152"/>
                  <a:gd name="T12" fmla="*/ 83 w 102"/>
                  <a:gd name="T13" fmla="*/ 37 h 152"/>
                  <a:gd name="T14" fmla="*/ 73 w 102"/>
                  <a:gd name="T15" fmla="*/ 53 h 152"/>
                  <a:gd name="T16" fmla="*/ 72 w 102"/>
                  <a:gd name="T17" fmla="*/ 56 h 152"/>
                  <a:gd name="T18" fmla="*/ 68 w 102"/>
                  <a:gd name="T19" fmla="*/ 61 h 152"/>
                  <a:gd name="T20" fmla="*/ 64 w 102"/>
                  <a:gd name="T21" fmla="*/ 70 h 152"/>
                  <a:gd name="T22" fmla="*/ 56 w 102"/>
                  <a:gd name="T23" fmla="*/ 88 h 152"/>
                  <a:gd name="T24" fmla="*/ 49 w 102"/>
                  <a:gd name="T25" fmla="*/ 106 h 152"/>
                  <a:gd name="T26" fmla="*/ 49 w 102"/>
                  <a:gd name="T27" fmla="*/ 110 h 152"/>
                  <a:gd name="T28" fmla="*/ 48 w 102"/>
                  <a:gd name="T29" fmla="*/ 114 h 152"/>
                  <a:gd name="T30" fmla="*/ 46 w 102"/>
                  <a:gd name="T31" fmla="*/ 120 h 152"/>
                  <a:gd name="T32" fmla="*/ 43 w 102"/>
                  <a:gd name="T33" fmla="*/ 135 h 152"/>
                  <a:gd name="T34" fmla="*/ 41 w 102"/>
                  <a:gd name="T35" fmla="*/ 149 h 152"/>
                  <a:gd name="T36" fmla="*/ 41 w 102"/>
                  <a:gd name="T37" fmla="*/ 152 h 152"/>
                  <a:gd name="T38" fmla="*/ 22 w 102"/>
                  <a:gd name="T39" fmla="*/ 152 h 152"/>
                  <a:gd name="T40" fmla="*/ 22 w 102"/>
                  <a:gd name="T41" fmla="*/ 150 h 152"/>
                  <a:gd name="T42" fmla="*/ 22 w 102"/>
                  <a:gd name="T43" fmla="*/ 144 h 152"/>
                  <a:gd name="T44" fmla="*/ 24 w 102"/>
                  <a:gd name="T45" fmla="*/ 130 h 152"/>
                  <a:gd name="T46" fmla="*/ 27 w 102"/>
                  <a:gd name="T47" fmla="*/ 113 h 152"/>
                  <a:gd name="T48" fmla="*/ 28 w 102"/>
                  <a:gd name="T49" fmla="*/ 108 h 152"/>
                  <a:gd name="T50" fmla="*/ 28 w 102"/>
                  <a:gd name="T51" fmla="*/ 105 h 152"/>
                  <a:gd name="T52" fmla="*/ 32 w 102"/>
                  <a:gd name="T53" fmla="*/ 95 h 152"/>
                  <a:gd name="T54" fmla="*/ 38 w 102"/>
                  <a:gd name="T55" fmla="*/ 80 h 152"/>
                  <a:gd name="T56" fmla="*/ 46 w 102"/>
                  <a:gd name="T57" fmla="*/ 62 h 152"/>
                  <a:gd name="T58" fmla="*/ 49 w 102"/>
                  <a:gd name="T59" fmla="*/ 58 h 152"/>
                  <a:gd name="T60" fmla="*/ 51 w 102"/>
                  <a:gd name="T61" fmla="*/ 55 h 152"/>
                  <a:gd name="T62" fmla="*/ 56 w 102"/>
                  <a:gd name="T63" fmla="*/ 47 h 152"/>
                  <a:gd name="T64" fmla="*/ 64 w 102"/>
                  <a:gd name="T65" fmla="*/ 34 h 152"/>
                  <a:gd name="T66" fmla="*/ 73 w 102"/>
                  <a:gd name="T67" fmla="*/ 22 h 152"/>
                  <a:gd name="T68" fmla="*/ 76 w 102"/>
                  <a:gd name="T69" fmla="*/ 18 h 152"/>
                  <a:gd name="T70" fmla="*/ 0 w 102"/>
                  <a:gd name="T71" fmla="*/ 18 h 152"/>
                  <a:gd name="T72" fmla="*/ 0 w 102"/>
                  <a:gd name="T73" fmla="*/ 1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2" h="152">
                    <a:moveTo>
                      <a:pt x="0" y="18"/>
                    </a:moveTo>
                    <a:lnTo>
                      <a:pt x="0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99" y="17"/>
                    </a:lnTo>
                    <a:lnTo>
                      <a:pt x="94" y="23"/>
                    </a:lnTo>
                    <a:lnTo>
                      <a:pt x="83" y="37"/>
                    </a:lnTo>
                    <a:lnTo>
                      <a:pt x="73" y="53"/>
                    </a:lnTo>
                    <a:lnTo>
                      <a:pt x="72" y="56"/>
                    </a:lnTo>
                    <a:lnTo>
                      <a:pt x="68" y="61"/>
                    </a:lnTo>
                    <a:lnTo>
                      <a:pt x="64" y="70"/>
                    </a:lnTo>
                    <a:lnTo>
                      <a:pt x="56" y="88"/>
                    </a:lnTo>
                    <a:lnTo>
                      <a:pt x="49" y="106"/>
                    </a:lnTo>
                    <a:lnTo>
                      <a:pt x="49" y="110"/>
                    </a:lnTo>
                    <a:lnTo>
                      <a:pt x="48" y="114"/>
                    </a:lnTo>
                    <a:lnTo>
                      <a:pt x="46" y="120"/>
                    </a:lnTo>
                    <a:lnTo>
                      <a:pt x="43" y="135"/>
                    </a:lnTo>
                    <a:lnTo>
                      <a:pt x="41" y="149"/>
                    </a:lnTo>
                    <a:lnTo>
                      <a:pt x="41" y="152"/>
                    </a:lnTo>
                    <a:lnTo>
                      <a:pt x="22" y="152"/>
                    </a:lnTo>
                    <a:lnTo>
                      <a:pt x="22" y="150"/>
                    </a:lnTo>
                    <a:lnTo>
                      <a:pt x="22" y="144"/>
                    </a:lnTo>
                    <a:lnTo>
                      <a:pt x="24" y="130"/>
                    </a:lnTo>
                    <a:lnTo>
                      <a:pt x="27" y="113"/>
                    </a:lnTo>
                    <a:lnTo>
                      <a:pt x="28" y="108"/>
                    </a:lnTo>
                    <a:lnTo>
                      <a:pt x="28" y="105"/>
                    </a:lnTo>
                    <a:lnTo>
                      <a:pt x="32" y="95"/>
                    </a:lnTo>
                    <a:lnTo>
                      <a:pt x="38" y="80"/>
                    </a:lnTo>
                    <a:lnTo>
                      <a:pt x="46" y="62"/>
                    </a:lnTo>
                    <a:lnTo>
                      <a:pt x="49" y="58"/>
                    </a:lnTo>
                    <a:lnTo>
                      <a:pt x="51" y="55"/>
                    </a:lnTo>
                    <a:lnTo>
                      <a:pt x="56" y="47"/>
                    </a:lnTo>
                    <a:lnTo>
                      <a:pt x="64" y="34"/>
                    </a:lnTo>
                    <a:lnTo>
                      <a:pt x="73" y="22"/>
                    </a:lnTo>
                    <a:lnTo>
                      <a:pt x="76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434"/>
              <p:cNvSpPr>
                <a:spLocks noEditPoints="1"/>
              </p:cNvSpPr>
              <p:nvPr/>
            </p:nvSpPr>
            <p:spPr bwMode="auto">
              <a:xfrm>
                <a:off x="1267328" y="4230446"/>
                <a:ext cx="48194" cy="74123"/>
              </a:xfrm>
              <a:custGeom>
                <a:avLst/>
                <a:gdLst>
                  <a:gd name="T0" fmla="*/ 22 w 103"/>
                  <a:gd name="T1" fmla="*/ 122 h 158"/>
                  <a:gd name="T2" fmla="*/ 28 w 103"/>
                  <a:gd name="T3" fmla="*/ 138 h 158"/>
                  <a:gd name="T4" fmla="*/ 35 w 103"/>
                  <a:gd name="T5" fmla="*/ 141 h 158"/>
                  <a:gd name="T6" fmla="*/ 51 w 103"/>
                  <a:gd name="T7" fmla="*/ 142 h 158"/>
                  <a:gd name="T8" fmla="*/ 63 w 103"/>
                  <a:gd name="T9" fmla="*/ 139 h 158"/>
                  <a:gd name="T10" fmla="*/ 73 w 103"/>
                  <a:gd name="T11" fmla="*/ 130 h 158"/>
                  <a:gd name="T12" fmla="*/ 78 w 103"/>
                  <a:gd name="T13" fmla="*/ 119 h 158"/>
                  <a:gd name="T14" fmla="*/ 81 w 103"/>
                  <a:gd name="T15" fmla="*/ 108 h 158"/>
                  <a:gd name="T16" fmla="*/ 83 w 103"/>
                  <a:gd name="T17" fmla="*/ 89 h 158"/>
                  <a:gd name="T18" fmla="*/ 84 w 103"/>
                  <a:gd name="T19" fmla="*/ 83 h 158"/>
                  <a:gd name="T20" fmla="*/ 75 w 103"/>
                  <a:gd name="T21" fmla="*/ 92 h 158"/>
                  <a:gd name="T22" fmla="*/ 65 w 103"/>
                  <a:gd name="T23" fmla="*/ 98 h 158"/>
                  <a:gd name="T24" fmla="*/ 47 w 103"/>
                  <a:gd name="T25" fmla="*/ 103 h 158"/>
                  <a:gd name="T26" fmla="*/ 36 w 103"/>
                  <a:gd name="T27" fmla="*/ 103 h 158"/>
                  <a:gd name="T28" fmla="*/ 14 w 103"/>
                  <a:gd name="T29" fmla="*/ 89 h 158"/>
                  <a:gd name="T30" fmla="*/ 1 w 103"/>
                  <a:gd name="T31" fmla="*/ 70 h 158"/>
                  <a:gd name="T32" fmla="*/ 0 w 103"/>
                  <a:gd name="T33" fmla="*/ 50 h 158"/>
                  <a:gd name="T34" fmla="*/ 11 w 103"/>
                  <a:gd name="T35" fmla="*/ 18 h 158"/>
                  <a:gd name="T36" fmla="*/ 20 w 103"/>
                  <a:gd name="T37" fmla="*/ 9 h 158"/>
                  <a:gd name="T38" fmla="*/ 49 w 103"/>
                  <a:gd name="T39" fmla="*/ 0 h 158"/>
                  <a:gd name="T40" fmla="*/ 75 w 103"/>
                  <a:gd name="T41" fmla="*/ 9 h 158"/>
                  <a:gd name="T42" fmla="*/ 83 w 103"/>
                  <a:gd name="T43" fmla="*/ 14 h 158"/>
                  <a:gd name="T44" fmla="*/ 97 w 103"/>
                  <a:gd name="T45" fmla="*/ 31 h 158"/>
                  <a:gd name="T46" fmla="*/ 102 w 103"/>
                  <a:gd name="T47" fmla="*/ 54 h 158"/>
                  <a:gd name="T48" fmla="*/ 102 w 103"/>
                  <a:gd name="T49" fmla="*/ 81 h 158"/>
                  <a:gd name="T50" fmla="*/ 97 w 103"/>
                  <a:gd name="T51" fmla="*/ 120 h 158"/>
                  <a:gd name="T52" fmla="*/ 92 w 103"/>
                  <a:gd name="T53" fmla="*/ 131 h 158"/>
                  <a:gd name="T54" fmla="*/ 78 w 103"/>
                  <a:gd name="T55" fmla="*/ 149 h 158"/>
                  <a:gd name="T56" fmla="*/ 60 w 103"/>
                  <a:gd name="T57" fmla="*/ 156 h 158"/>
                  <a:gd name="T58" fmla="*/ 44 w 103"/>
                  <a:gd name="T59" fmla="*/ 158 h 158"/>
                  <a:gd name="T60" fmla="*/ 19 w 103"/>
                  <a:gd name="T61" fmla="*/ 150 h 158"/>
                  <a:gd name="T62" fmla="*/ 11 w 103"/>
                  <a:gd name="T63" fmla="*/ 144 h 158"/>
                  <a:gd name="T64" fmla="*/ 3 w 103"/>
                  <a:gd name="T65" fmla="*/ 120 h 158"/>
                  <a:gd name="T66" fmla="*/ 83 w 103"/>
                  <a:gd name="T67" fmla="*/ 51 h 158"/>
                  <a:gd name="T68" fmla="*/ 73 w 103"/>
                  <a:gd name="T69" fmla="*/ 29 h 158"/>
                  <a:gd name="T70" fmla="*/ 68 w 103"/>
                  <a:gd name="T71" fmla="*/ 21 h 158"/>
                  <a:gd name="T72" fmla="*/ 52 w 103"/>
                  <a:gd name="T73" fmla="*/ 15 h 158"/>
                  <a:gd name="T74" fmla="*/ 35 w 103"/>
                  <a:gd name="T75" fmla="*/ 21 h 158"/>
                  <a:gd name="T76" fmla="*/ 25 w 103"/>
                  <a:gd name="T77" fmla="*/ 32 h 158"/>
                  <a:gd name="T78" fmla="*/ 20 w 103"/>
                  <a:gd name="T79" fmla="*/ 53 h 158"/>
                  <a:gd name="T80" fmla="*/ 22 w 103"/>
                  <a:gd name="T81" fmla="*/ 69 h 158"/>
                  <a:gd name="T82" fmla="*/ 30 w 103"/>
                  <a:gd name="T83" fmla="*/ 78 h 158"/>
                  <a:gd name="T84" fmla="*/ 47 w 103"/>
                  <a:gd name="T85" fmla="*/ 86 h 158"/>
                  <a:gd name="T86" fmla="*/ 57 w 103"/>
                  <a:gd name="T87" fmla="*/ 86 h 158"/>
                  <a:gd name="T88" fmla="*/ 73 w 103"/>
                  <a:gd name="T89" fmla="*/ 76 h 158"/>
                  <a:gd name="T90" fmla="*/ 81 w 103"/>
                  <a:gd name="T91" fmla="*/ 59 h 158"/>
                  <a:gd name="T92" fmla="*/ 83 w 103"/>
                  <a:gd name="T93" fmla="*/ 5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158">
                    <a:moveTo>
                      <a:pt x="3" y="120"/>
                    </a:moveTo>
                    <a:lnTo>
                      <a:pt x="22" y="119"/>
                    </a:lnTo>
                    <a:lnTo>
                      <a:pt x="22" y="122"/>
                    </a:lnTo>
                    <a:lnTo>
                      <a:pt x="22" y="125"/>
                    </a:lnTo>
                    <a:lnTo>
                      <a:pt x="25" y="131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2"/>
                    </a:lnTo>
                    <a:lnTo>
                      <a:pt x="47" y="142"/>
                    </a:lnTo>
                    <a:lnTo>
                      <a:pt x="51" y="142"/>
                    </a:lnTo>
                    <a:lnTo>
                      <a:pt x="57" y="142"/>
                    </a:lnTo>
                    <a:lnTo>
                      <a:pt x="62" y="141"/>
                    </a:lnTo>
                    <a:lnTo>
                      <a:pt x="63" y="139"/>
                    </a:lnTo>
                    <a:lnTo>
                      <a:pt x="65" y="138"/>
                    </a:lnTo>
                    <a:lnTo>
                      <a:pt x="70" y="134"/>
                    </a:lnTo>
                    <a:lnTo>
                      <a:pt x="73" y="130"/>
                    </a:lnTo>
                    <a:lnTo>
                      <a:pt x="75" y="128"/>
                    </a:lnTo>
                    <a:lnTo>
                      <a:pt x="76" y="125"/>
                    </a:lnTo>
                    <a:lnTo>
                      <a:pt x="78" y="119"/>
                    </a:lnTo>
                    <a:lnTo>
                      <a:pt x="79" y="113"/>
                    </a:lnTo>
                    <a:lnTo>
                      <a:pt x="81" y="109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4" y="86"/>
                    </a:lnTo>
                    <a:lnTo>
                      <a:pt x="84" y="84"/>
                    </a:lnTo>
                    <a:lnTo>
                      <a:pt x="84" y="83"/>
                    </a:lnTo>
                    <a:lnTo>
                      <a:pt x="83" y="84"/>
                    </a:lnTo>
                    <a:lnTo>
                      <a:pt x="79" y="87"/>
                    </a:lnTo>
                    <a:lnTo>
                      <a:pt x="75" y="92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8"/>
                    </a:lnTo>
                    <a:lnTo>
                      <a:pt x="62" y="100"/>
                    </a:lnTo>
                    <a:lnTo>
                      <a:pt x="55" y="103"/>
                    </a:lnTo>
                    <a:lnTo>
                      <a:pt x="47" y="103"/>
                    </a:lnTo>
                    <a:lnTo>
                      <a:pt x="46" y="103"/>
                    </a:lnTo>
                    <a:lnTo>
                      <a:pt x="43" y="103"/>
                    </a:lnTo>
                    <a:lnTo>
                      <a:pt x="36" y="103"/>
                    </a:lnTo>
                    <a:lnTo>
                      <a:pt x="25" y="98"/>
                    </a:lnTo>
                    <a:lnTo>
                      <a:pt x="16" y="92"/>
                    </a:lnTo>
                    <a:lnTo>
                      <a:pt x="14" y="89"/>
                    </a:lnTo>
                    <a:lnTo>
                      <a:pt x="11" y="87"/>
                    </a:lnTo>
                    <a:lnTo>
                      <a:pt x="8" y="83"/>
                    </a:lnTo>
                    <a:lnTo>
                      <a:pt x="1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6" y="14"/>
                    </a:lnTo>
                    <a:lnTo>
                      <a:pt x="20" y="9"/>
                    </a:lnTo>
                    <a:lnTo>
                      <a:pt x="32" y="3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5" y="1"/>
                    </a:lnTo>
                    <a:lnTo>
                      <a:pt x="65" y="4"/>
                    </a:lnTo>
                    <a:lnTo>
                      <a:pt x="75" y="9"/>
                    </a:lnTo>
                    <a:lnTo>
                      <a:pt x="78" y="9"/>
                    </a:lnTo>
                    <a:lnTo>
                      <a:pt x="79" y="10"/>
                    </a:lnTo>
                    <a:lnTo>
                      <a:pt x="83" y="14"/>
                    </a:lnTo>
                    <a:lnTo>
                      <a:pt x="89" y="21"/>
                    </a:lnTo>
                    <a:lnTo>
                      <a:pt x="95" y="29"/>
                    </a:lnTo>
                    <a:lnTo>
                      <a:pt x="97" y="31"/>
                    </a:lnTo>
                    <a:lnTo>
                      <a:pt x="97" y="34"/>
                    </a:lnTo>
                    <a:lnTo>
                      <a:pt x="99" y="40"/>
                    </a:lnTo>
                    <a:lnTo>
                      <a:pt x="102" y="54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1"/>
                    </a:lnTo>
                    <a:lnTo>
                      <a:pt x="102" y="89"/>
                    </a:lnTo>
                    <a:lnTo>
                      <a:pt x="100" y="106"/>
                    </a:lnTo>
                    <a:lnTo>
                      <a:pt x="97" y="120"/>
                    </a:lnTo>
                    <a:lnTo>
                      <a:pt x="97" y="122"/>
                    </a:lnTo>
                    <a:lnTo>
                      <a:pt x="95" y="125"/>
                    </a:lnTo>
                    <a:lnTo>
                      <a:pt x="92" y="131"/>
                    </a:lnTo>
                    <a:lnTo>
                      <a:pt x="86" y="141"/>
                    </a:lnTo>
                    <a:lnTo>
                      <a:pt x="79" y="149"/>
                    </a:lnTo>
                    <a:lnTo>
                      <a:pt x="78" y="149"/>
                    </a:lnTo>
                    <a:lnTo>
                      <a:pt x="75" y="150"/>
                    </a:lnTo>
                    <a:lnTo>
                      <a:pt x="70" y="153"/>
                    </a:lnTo>
                    <a:lnTo>
                      <a:pt x="60" y="156"/>
                    </a:lnTo>
                    <a:lnTo>
                      <a:pt x="49" y="158"/>
                    </a:lnTo>
                    <a:lnTo>
                      <a:pt x="47" y="158"/>
                    </a:lnTo>
                    <a:lnTo>
                      <a:pt x="44" y="158"/>
                    </a:lnTo>
                    <a:lnTo>
                      <a:pt x="38" y="158"/>
                    </a:lnTo>
                    <a:lnTo>
                      <a:pt x="27" y="155"/>
                    </a:lnTo>
                    <a:lnTo>
                      <a:pt x="19" y="150"/>
                    </a:lnTo>
                    <a:lnTo>
                      <a:pt x="17" y="149"/>
                    </a:lnTo>
                    <a:lnTo>
                      <a:pt x="14" y="147"/>
                    </a:lnTo>
                    <a:lnTo>
                      <a:pt x="11" y="144"/>
                    </a:lnTo>
                    <a:lnTo>
                      <a:pt x="6" y="134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3" y="120"/>
                    </a:lnTo>
                    <a:lnTo>
                      <a:pt x="3" y="120"/>
                    </a:lnTo>
                    <a:close/>
                    <a:moveTo>
                      <a:pt x="83" y="51"/>
                    </a:moveTo>
                    <a:lnTo>
                      <a:pt x="81" y="45"/>
                    </a:lnTo>
                    <a:lnTo>
                      <a:pt x="78" y="36"/>
                    </a:lnTo>
                    <a:lnTo>
                      <a:pt x="73" y="29"/>
                    </a:lnTo>
                    <a:lnTo>
                      <a:pt x="73" y="26"/>
                    </a:lnTo>
                    <a:lnTo>
                      <a:pt x="71" y="25"/>
                    </a:lnTo>
                    <a:lnTo>
                      <a:pt x="68" y="21"/>
                    </a:lnTo>
                    <a:lnTo>
                      <a:pt x="62" y="18"/>
                    </a:lnTo>
                    <a:lnTo>
                      <a:pt x="54" y="17"/>
                    </a:lnTo>
                    <a:lnTo>
                      <a:pt x="52" y="15"/>
                    </a:lnTo>
                    <a:lnTo>
                      <a:pt x="46" y="17"/>
                    </a:lnTo>
                    <a:lnTo>
                      <a:pt x="41" y="18"/>
                    </a:lnTo>
                    <a:lnTo>
                      <a:pt x="35" y="21"/>
                    </a:lnTo>
                    <a:lnTo>
                      <a:pt x="30" y="26"/>
                    </a:lnTo>
                    <a:lnTo>
                      <a:pt x="28" y="29"/>
                    </a:lnTo>
                    <a:lnTo>
                      <a:pt x="25" y="32"/>
                    </a:lnTo>
                    <a:lnTo>
                      <a:pt x="22" y="42"/>
                    </a:lnTo>
                    <a:lnTo>
                      <a:pt x="20" y="51"/>
                    </a:lnTo>
                    <a:lnTo>
                      <a:pt x="20" y="53"/>
                    </a:lnTo>
                    <a:lnTo>
                      <a:pt x="20" y="56"/>
                    </a:lnTo>
                    <a:lnTo>
                      <a:pt x="20" y="61"/>
                    </a:lnTo>
                    <a:lnTo>
                      <a:pt x="22" y="69"/>
                    </a:lnTo>
                    <a:lnTo>
                      <a:pt x="27" y="75"/>
                    </a:lnTo>
                    <a:lnTo>
                      <a:pt x="28" y="76"/>
                    </a:lnTo>
                    <a:lnTo>
                      <a:pt x="30" y="78"/>
                    </a:lnTo>
                    <a:lnTo>
                      <a:pt x="33" y="81"/>
                    </a:lnTo>
                    <a:lnTo>
                      <a:pt x="39" y="84"/>
                    </a:lnTo>
                    <a:lnTo>
                      <a:pt x="47" y="86"/>
                    </a:lnTo>
                    <a:lnTo>
                      <a:pt x="51" y="86"/>
                    </a:lnTo>
                    <a:lnTo>
                      <a:pt x="52" y="86"/>
                    </a:lnTo>
                    <a:lnTo>
                      <a:pt x="57" y="86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3" y="76"/>
                    </a:lnTo>
                    <a:lnTo>
                      <a:pt x="76" y="72"/>
                    </a:lnTo>
                    <a:lnTo>
                      <a:pt x="78" y="69"/>
                    </a:lnTo>
                    <a:lnTo>
                      <a:pt x="81" y="59"/>
                    </a:lnTo>
                    <a:lnTo>
                      <a:pt x="83" y="51"/>
                    </a:lnTo>
                    <a:lnTo>
                      <a:pt x="83" y="51"/>
                    </a:lnTo>
                    <a:lnTo>
                      <a:pt x="83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435"/>
              <p:cNvSpPr>
                <a:spLocks/>
              </p:cNvSpPr>
              <p:nvPr/>
            </p:nvSpPr>
            <p:spPr bwMode="auto">
              <a:xfrm>
                <a:off x="1267328" y="4230446"/>
                <a:ext cx="48194" cy="74123"/>
              </a:xfrm>
              <a:custGeom>
                <a:avLst/>
                <a:gdLst>
                  <a:gd name="T0" fmla="*/ 22 w 103"/>
                  <a:gd name="T1" fmla="*/ 119 h 158"/>
                  <a:gd name="T2" fmla="*/ 22 w 103"/>
                  <a:gd name="T3" fmla="*/ 125 h 158"/>
                  <a:gd name="T4" fmla="*/ 28 w 103"/>
                  <a:gd name="T5" fmla="*/ 138 h 158"/>
                  <a:gd name="T6" fmla="*/ 33 w 103"/>
                  <a:gd name="T7" fmla="*/ 141 h 158"/>
                  <a:gd name="T8" fmla="*/ 41 w 103"/>
                  <a:gd name="T9" fmla="*/ 142 h 158"/>
                  <a:gd name="T10" fmla="*/ 51 w 103"/>
                  <a:gd name="T11" fmla="*/ 142 h 158"/>
                  <a:gd name="T12" fmla="*/ 62 w 103"/>
                  <a:gd name="T13" fmla="*/ 141 h 158"/>
                  <a:gd name="T14" fmla="*/ 65 w 103"/>
                  <a:gd name="T15" fmla="*/ 138 h 158"/>
                  <a:gd name="T16" fmla="*/ 73 w 103"/>
                  <a:gd name="T17" fmla="*/ 130 h 158"/>
                  <a:gd name="T18" fmla="*/ 76 w 103"/>
                  <a:gd name="T19" fmla="*/ 125 h 158"/>
                  <a:gd name="T20" fmla="*/ 79 w 103"/>
                  <a:gd name="T21" fmla="*/ 113 h 158"/>
                  <a:gd name="T22" fmla="*/ 81 w 103"/>
                  <a:gd name="T23" fmla="*/ 108 h 158"/>
                  <a:gd name="T24" fmla="*/ 83 w 103"/>
                  <a:gd name="T25" fmla="*/ 97 h 158"/>
                  <a:gd name="T26" fmla="*/ 84 w 103"/>
                  <a:gd name="T27" fmla="*/ 86 h 158"/>
                  <a:gd name="T28" fmla="*/ 84 w 103"/>
                  <a:gd name="T29" fmla="*/ 83 h 158"/>
                  <a:gd name="T30" fmla="*/ 79 w 103"/>
                  <a:gd name="T31" fmla="*/ 87 h 158"/>
                  <a:gd name="T32" fmla="*/ 68 w 103"/>
                  <a:gd name="T33" fmla="*/ 97 h 158"/>
                  <a:gd name="T34" fmla="*/ 65 w 103"/>
                  <a:gd name="T35" fmla="*/ 98 h 158"/>
                  <a:gd name="T36" fmla="*/ 55 w 103"/>
                  <a:gd name="T37" fmla="*/ 103 h 158"/>
                  <a:gd name="T38" fmla="*/ 46 w 103"/>
                  <a:gd name="T39" fmla="*/ 103 h 158"/>
                  <a:gd name="T40" fmla="*/ 36 w 103"/>
                  <a:gd name="T41" fmla="*/ 103 h 158"/>
                  <a:gd name="T42" fmla="*/ 16 w 103"/>
                  <a:gd name="T43" fmla="*/ 92 h 158"/>
                  <a:gd name="T44" fmla="*/ 11 w 103"/>
                  <a:gd name="T45" fmla="*/ 87 h 158"/>
                  <a:gd name="T46" fmla="*/ 1 w 103"/>
                  <a:gd name="T47" fmla="*/ 70 h 158"/>
                  <a:gd name="T48" fmla="*/ 0 w 103"/>
                  <a:gd name="T49" fmla="*/ 53 h 158"/>
                  <a:gd name="T50" fmla="*/ 0 w 103"/>
                  <a:gd name="T51" fmla="*/ 42 h 158"/>
                  <a:gd name="T52" fmla="*/ 11 w 103"/>
                  <a:gd name="T53" fmla="*/ 18 h 158"/>
                  <a:gd name="T54" fmla="*/ 16 w 103"/>
                  <a:gd name="T55" fmla="*/ 14 h 158"/>
                  <a:gd name="T56" fmla="*/ 32 w 103"/>
                  <a:gd name="T57" fmla="*/ 3 h 158"/>
                  <a:gd name="T58" fmla="*/ 49 w 103"/>
                  <a:gd name="T59" fmla="*/ 0 h 158"/>
                  <a:gd name="T60" fmla="*/ 65 w 103"/>
                  <a:gd name="T61" fmla="*/ 4 h 158"/>
                  <a:gd name="T62" fmla="*/ 78 w 103"/>
                  <a:gd name="T63" fmla="*/ 9 h 158"/>
                  <a:gd name="T64" fmla="*/ 83 w 103"/>
                  <a:gd name="T65" fmla="*/ 14 h 158"/>
                  <a:gd name="T66" fmla="*/ 95 w 103"/>
                  <a:gd name="T67" fmla="*/ 29 h 158"/>
                  <a:gd name="T68" fmla="*/ 97 w 103"/>
                  <a:gd name="T69" fmla="*/ 34 h 158"/>
                  <a:gd name="T70" fmla="*/ 102 w 103"/>
                  <a:gd name="T71" fmla="*/ 54 h 158"/>
                  <a:gd name="T72" fmla="*/ 103 w 103"/>
                  <a:gd name="T73" fmla="*/ 75 h 158"/>
                  <a:gd name="T74" fmla="*/ 102 w 103"/>
                  <a:gd name="T75" fmla="*/ 89 h 158"/>
                  <a:gd name="T76" fmla="*/ 97 w 103"/>
                  <a:gd name="T77" fmla="*/ 120 h 158"/>
                  <a:gd name="T78" fmla="*/ 95 w 103"/>
                  <a:gd name="T79" fmla="*/ 125 h 158"/>
                  <a:gd name="T80" fmla="*/ 86 w 103"/>
                  <a:gd name="T81" fmla="*/ 141 h 158"/>
                  <a:gd name="T82" fmla="*/ 78 w 103"/>
                  <a:gd name="T83" fmla="*/ 149 h 158"/>
                  <a:gd name="T84" fmla="*/ 70 w 103"/>
                  <a:gd name="T85" fmla="*/ 153 h 158"/>
                  <a:gd name="T86" fmla="*/ 49 w 103"/>
                  <a:gd name="T87" fmla="*/ 158 h 158"/>
                  <a:gd name="T88" fmla="*/ 44 w 103"/>
                  <a:gd name="T89" fmla="*/ 158 h 158"/>
                  <a:gd name="T90" fmla="*/ 27 w 103"/>
                  <a:gd name="T91" fmla="*/ 155 h 158"/>
                  <a:gd name="T92" fmla="*/ 17 w 103"/>
                  <a:gd name="T93" fmla="*/ 149 h 158"/>
                  <a:gd name="T94" fmla="*/ 11 w 103"/>
                  <a:gd name="T95" fmla="*/ 144 h 158"/>
                  <a:gd name="T96" fmla="*/ 3 w 103"/>
                  <a:gd name="T97" fmla="*/ 123 h 158"/>
                  <a:gd name="T98" fmla="*/ 3 w 103"/>
                  <a:gd name="T99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" h="158">
                    <a:moveTo>
                      <a:pt x="3" y="120"/>
                    </a:moveTo>
                    <a:lnTo>
                      <a:pt x="22" y="119"/>
                    </a:lnTo>
                    <a:lnTo>
                      <a:pt x="22" y="122"/>
                    </a:lnTo>
                    <a:lnTo>
                      <a:pt x="22" y="125"/>
                    </a:lnTo>
                    <a:lnTo>
                      <a:pt x="25" y="131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3" y="141"/>
                    </a:lnTo>
                    <a:lnTo>
                      <a:pt x="35" y="141"/>
                    </a:lnTo>
                    <a:lnTo>
                      <a:pt x="41" y="142"/>
                    </a:lnTo>
                    <a:lnTo>
                      <a:pt x="47" y="142"/>
                    </a:lnTo>
                    <a:lnTo>
                      <a:pt x="51" y="142"/>
                    </a:lnTo>
                    <a:lnTo>
                      <a:pt x="57" y="142"/>
                    </a:lnTo>
                    <a:lnTo>
                      <a:pt x="62" y="141"/>
                    </a:lnTo>
                    <a:lnTo>
                      <a:pt x="63" y="139"/>
                    </a:lnTo>
                    <a:lnTo>
                      <a:pt x="65" y="138"/>
                    </a:lnTo>
                    <a:lnTo>
                      <a:pt x="70" y="134"/>
                    </a:lnTo>
                    <a:lnTo>
                      <a:pt x="73" y="130"/>
                    </a:lnTo>
                    <a:lnTo>
                      <a:pt x="75" y="128"/>
                    </a:lnTo>
                    <a:lnTo>
                      <a:pt x="76" y="125"/>
                    </a:lnTo>
                    <a:lnTo>
                      <a:pt x="78" y="119"/>
                    </a:lnTo>
                    <a:lnTo>
                      <a:pt x="79" y="113"/>
                    </a:lnTo>
                    <a:lnTo>
                      <a:pt x="81" y="109"/>
                    </a:lnTo>
                    <a:lnTo>
                      <a:pt x="81" y="108"/>
                    </a:lnTo>
                    <a:lnTo>
                      <a:pt x="81" y="105"/>
                    </a:lnTo>
                    <a:lnTo>
                      <a:pt x="83" y="97"/>
                    </a:lnTo>
                    <a:lnTo>
                      <a:pt x="83" y="89"/>
                    </a:lnTo>
                    <a:lnTo>
                      <a:pt x="84" y="86"/>
                    </a:lnTo>
                    <a:lnTo>
                      <a:pt x="84" y="84"/>
                    </a:lnTo>
                    <a:lnTo>
                      <a:pt x="84" y="83"/>
                    </a:lnTo>
                    <a:lnTo>
                      <a:pt x="83" y="84"/>
                    </a:lnTo>
                    <a:lnTo>
                      <a:pt x="79" y="87"/>
                    </a:lnTo>
                    <a:lnTo>
                      <a:pt x="75" y="92"/>
                    </a:lnTo>
                    <a:lnTo>
                      <a:pt x="68" y="97"/>
                    </a:lnTo>
                    <a:lnTo>
                      <a:pt x="68" y="97"/>
                    </a:lnTo>
                    <a:lnTo>
                      <a:pt x="65" y="98"/>
                    </a:lnTo>
                    <a:lnTo>
                      <a:pt x="62" y="100"/>
                    </a:lnTo>
                    <a:lnTo>
                      <a:pt x="55" y="103"/>
                    </a:lnTo>
                    <a:lnTo>
                      <a:pt x="47" y="103"/>
                    </a:lnTo>
                    <a:lnTo>
                      <a:pt x="46" y="103"/>
                    </a:lnTo>
                    <a:lnTo>
                      <a:pt x="43" y="103"/>
                    </a:lnTo>
                    <a:lnTo>
                      <a:pt x="36" y="103"/>
                    </a:lnTo>
                    <a:lnTo>
                      <a:pt x="25" y="98"/>
                    </a:lnTo>
                    <a:lnTo>
                      <a:pt x="16" y="92"/>
                    </a:lnTo>
                    <a:lnTo>
                      <a:pt x="14" y="89"/>
                    </a:lnTo>
                    <a:lnTo>
                      <a:pt x="11" y="87"/>
                    </a:lnTo>
                    <a:lnTo>
                      <a:pt x="8" y="83"/>
                    </a:lnTo>
                    <a:lnTo>
                      <a:pt x="1" y="70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6" y="14"/>
                    </a:lnTo>
                    <a:lnTo>
                      <a:pt x="20" y="9"/>
                    </a:lnTo>
                    <a:lnTo>
                      <a:pt x="32" y="3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5" y="1"/>
                    </a:lnTo>
                    <a:lnTo>
                      <a:pt x="65" y="4"/>
                    </a:lnTo>
                    <a:lnTo>
                      <a:pt x="75" y="9"/>
                    </a:lnTo>
                    <a:lnTo>
                      <a:pt x="78" y="9"/>
                    </a:lnTo>
                    <a:lnTo>
                      <a:pt x="79" y="10"/>
                    </a:lnTo>
                    <a:lnTo>
                      <a:pt x="83" y="14"/>
                    </a:lnTo>
                    <a:lnTo>
                      <a:pt x="89" y="21"/>
                    </a:lnTo>
                    <a:lnTo>
                      <a:pt x="95" y="29"/>
                    </a:lnTo>
                    <a:lnTo>
                      <a:pt x="97" y="31"/>
                    </a:lnTo>
                    <a:lnTo>
                      <a:pt x="97" y="34"/>
                    </a:lnTo>
                    <a:lnTo>
                      <a:pt x="99" y="40"/>
                    </a:lnTo>
                    <a:lnTo>
                      <a:pt x="102" y="54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2" y="81"/>
                    </a:lnTo>
                    <a:lnTo>
                      <a:pt x="102" y="89"/>
                    </a:lnTo>
                    <a:lnTo>
                      <a:pt x="100" y="106"/>
                    </a:lnTo>
                    <a:lnTo>
                      <a:pt x="97" y="120"/>
                    </a:lnTo>
                    <a:lnTo>
                      <a:pt x="97" y="122"/>
                    </a:lnTo>
                    <a:lnTo>
                      <a:pt x="95" y="125"/>
                    </a:lnTo>
                    <a:lnTo>
                      <a:pt x="92" y="131"/>
                    </a:lnTo>
                    <a:lnTo>
                      <a:pt x="86" y="141"/>
                    </a:lnTo>
                    <a:lnTo>
                      <a:pt x="79" y="149"/>
                    </a:lnTo>
                    <a:lnTo>
                      <a:pt x="78" y="149"/>
                    </a:lnTo>
                    <a:lnTo>
                      <a:pt x="75" y="150"/>
                    </a:lnTo>
                    <a:lnTo>
                      <a:pt x="70" y="153"/>
                    </a:lnTo>
                    <a:lnTo>
                      <a:pt x="60" y="156"/>
                    </a:lnTo>
                    <a:lnTo>
                      <a:pt x="49" y="158"/>
                    </a:lnTo>
                    <a:lnTo>
                      <a:pt x="47" y="158"/>
                    </a:lnTo>
                    <a:lnTo>
                      <a:pt x="44" y="158"/>
                    </a:lnTo>
                    <a:lnTo>
                      <a:pt x="38" y="158"/>
                    </a:lnTo>
                    <a:lnTo>
                      <a:pt x="27" y="155"/>
                    </a:lnTo>
                    <a:lnTo>
                      <a:pt x="19" y="150"/>
                    </a:lnTo>
                    <a:lnTo>
                      <a:pt x="17" y="149"/>
                    </a:lnTo>
                    <a:lnTo>
                      <a:pt x="14" y="147"/>
                    </a:lnTo>
                    <a:lnTo>
                      <a:pt x="11" y="144"/>
                    </a:lnTo>
                    <a:lnTo>
                      <a:pt x="6" y="134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3" y="120"/>
                    </a:lnTo>
                    <a:lnTo>
                      <a:pt x="3" y="120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436"/>
              <p:cNvSpPr>
                <a:spLocks/>
              </p:cNvSpPr>
              <p:nvPr/>
            </p:nvSpPr>
            <p:spPr bwMode="auto">
              <a:xfrm>
                <a:off x="1277523" y="4237858"/>
                <a:ext cx="28731" cy="32429"/>
              </a:xfrm>
              <a:custGeom>
                <a:avLst/>
                <a:gdLst>
                  <a:gd name="T0" fmla="*/ 63 w 63"/>
                  <a:gd name="T1" fmla="*/ 36 h 71"/>
                  <a:gd name="T2" fmla="*/ 61 w 63"/>
                  <a:gd name="T3" fmla="*/ 30 h 71"/>
                  <a:gd name="T4" fmla="*/ 58 w 63"/>
                  <a:gd name="T5" fmla="*/ 21 h 71"/>
                  <a:gd name="T6" fmla="*/ 53 w 63"/>
                  <a:gd name="T7" fmla="*/ 14 h 71"/>
                  <a:gd name="T8" fmla="*/ 53 w 63"/>
                  <a:gd name="T9" fmla="*/ 11 h 71"/>
                  <a:gd name="T10" fmla="*/ 51 w 63"/>
                  <a:gd name="T11" fmla="*/ 10 h 71"/>
                  <a:gd name="T12" fmla="*/ 48 w 63"/>
                  <a:gd name="T13" fmla="*/ 6 h 71"/>
                  <a:gd name="T14" fmla="*/ 42 w 63"/>
                  <a:gd name="T15" fmla="*/ 3 h 71"/>
                  <a:gd name="T16" fmla="*/ 34 w 63"/>
                  <a:gd name="T17" fmla="*/ 2 h 71"/>
                  <a:gd name="T18" fmla="*/ 32 w 63"/>
                  <a:gd name="T19" fmla="*/ 0 h 71"/>
                  <a:gd name="T20" fmla="*/ 26 w 63"/>
                  <a:gd name="T21" fmla="*/ 2 h 71"/>
                  <a:gd name="T22" fmla="*/ 21 w 63"/>
                  <a:gd name="T23" fmla="*/ 3 h 71"/>
                  <a:gd name="T24" fmla="*/ 15 w 63"/>
                  <a:gd name="T25" fmla="*/ 6 h 71"/>
                  <a:gd name="T26" fmla="*/ 10 w 63"/>
                  <a:gd name="T27" fmla="*/ 11 h 71"/>
                  <a:gd name="T28" fmla="*/ 8 w 63"/>
                  <a:gd name="T29" fmla="*/ 14 h 71"/>
                  <a:gd name="T30" fmla="*/ 5 w 63"/>
                  <a:gd name="T31" fmla="*/ 17 h 71"/>
                  <a:gd name="T32" fmla="*/ 2 w 63"/>
                  <a:gd name="T33" fmla="*/ 27 h 71"/>
                  <a:gd name="T34" fmla="*/ 0 w 63"/>
                  <a:gd name="T35" fmla="*/ 36 h 71"/>
                  <a:gd name="T36" fmla="*/ 0 w 63"/>
                  <a:gd name="T37" fmla="*/ 38 h 71"/>
                  <a:gd name="T38" fmla="*/ 0 w 63"/>
                  <a:gd name="T39" fmla="*/ 41 h 71"/>
                  <a:gd name="T40" fmla="*/ 0 w 63"/>
                  <a:gd name="T41" fmla="*/ 46 h 71"/>
                  <a:gd name="T42" fmla="*/ 2 w 63"/>
                  <a:gd name="T43" fmla="*/ 54 h 71"/>
                  <a:gd name="T44" fmla="*/ 7 w 63"/>
                  <a:gd name="T45" fmla="*/ 60 h 71"/>
                  <a:gd name="T46" fmla="*/ 8 w 63"/>
                  <a:gd name="T47" fmla="*/ 61 h 71"/>
                  <a:gd name="T48" fmla="*/ 10 w 63"/>
                  <a:gd name="T49" fmla="*/ 63 h 71"/>
                  <a:gd name="T50" fmla="*/ 13 w 63"/>
                  <a:gd name="T51" fmla="*/ 66 h 71"/>
                  <a:gd name="T52" fmla="*/ 19 w 63"/>
                  <a:gd name="T53" fmla="*/ 69 h 71"/>
                  <a:gd name="T54" fmla="*/ 27 w 63"/>
                  <a:gd name="T55" fmla="*/ 71 h 71"/>
                  <a:gd name="T56" fmla="*/ 31 w 63"/>
                  <a:gd name="T57" fmla="*/ 71 h 71"/>
                  <a:gd name="T58" fmla="*/ 32 w 63"/>
                  <a:gd name="T59" fmla="*/ 71 h 71"/>
                  <a:gd name="T60" fmla="*/ 37 w 63"/>
                  <a:gd name="T61" fmla="*/ 71 h 71"/>
                  <a:gd name="T62" fmla="*/ 45 w 63"/>
                  <a:gd name="T63" fmla="*/ 68 h 71"/>
                  <a:gd name="T64" fmla="*/ 51 w 63"/>
                  <a:gd name="T65" fmla="*/ 63 h 71"/>
                  <a:gd name="T66" fmla="*/ 53 w 63"/>
                  <a:gd name="T67" fmla="*/ 61 h 71"/>
                  <a:gd name="T68" fmla="*/ 56 w 63"/>
                  <a:gd name="T69" fmla="*/ 57 h 71"/>
                  <a:gd name="T70" fmla="*/ 58 w 63"/>
                  <a:gd name="T71" fmla="*/ 54 h 71"/>
                  <a:gd name="T72" fmla="*/ 61 w 63"/>
                  <a:gd name="T73" fmla="*/ 44 h 71"/>
                  <a:gd name="T74" fmla="*/ 63 w 63"/>
                  <a:gd name="T75" fmla="*/ 36 h 71"/>
                  <a:gd name="T76" fmla="*/ 63 w 63"/>
                  <a:gd name="T77" fmla="*/ 36 h 71"/>
                  <a:gd name="T78" fmla="*/ 63 w 63"/>
                  <a:gd name="T7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3" h="71">
                    <a:moveTo>
                      <a:pt x="63" y="36"/>
                    </a:moveTo>
                    <a:lnTo>
                      <a:pt x="61" y="30"/>
                    </a:lnTo>
                    <a:lnTo>
                      <a:pt x="58" y="21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1" y="10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6"/>
                    </a:lnTo>
                    <a:lnTo>
                      <a:pt x="2" y="54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69"/>
                    </a:lnTo>
                    <a:lnTo>
                      <a:pt x="27" y="71"/>
                    </a:lnTo>
                    <a:lnTo>
                      <a:pt x="31" y="71"/>
                    </a:lnTo>
                    <a:lnTo>
                      <a:pt x="32" y="71"/>
                    </a:lnTo>
                    <a:lnTo>
                      <a:pt x="37" y="71"/>
                    </a:lnTo>
                    <a:lnTo>
                      <a:pt x="45" y="68"/>
                    </a:lnTo>
                    <a:lnTo>
                      <a:pt x="51" y="63"/>
                    </a:lnTo>
                    <a:lnTo>
                      <a:pt x="53" y="61"/>
                    </a:lnTo>
                    <a:lnTo>
                      <a:pt x="56" y="57"/>
                    </a:lnTo>
                    <a:lnTo>
                      <a:pt x="58" y="54"/>
                    </a:lnTo>
                    <a:lnTo>
                      <a:pt x="61" y="44"/>
                    </a:lnTo>
                    <a:lnTo>
                      <a:pt x="63" y="36"/>
                    </a:lnTo>
                    <a:lnTo>
                      <a:pt x="63" y="36"/>
                    </a:lnTo>
                    <a:lnTo>
                      <a:pt x="63" y="36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533"/>
              <p:cNvSpPr>
                <a:spLocks/>
              </p:cNvSpPr>
              <p:nvPr/>
            </p:nvSpPr>
            <p:spPr bwMode="auto">
              <a:xfrm>
                <a:off x="967034" y="3941371"/>
                <a:ext cx="521795" cy="339113"/>
              </a:xfrm>
              <a:custGeom>
                <a:avLst/>
                <a:gdLst>
                  <a:gd name="T0" fmla="*/ 563 w 563"/>
                  <a:gd name="T1" fmla="*/ 366 h 366"/>
                  <a:gd name="T2" fmla="*/ 405 w 563"/>
                  <a:gd name="T3" fmla="*/ 240 h 366"/>
                  <a:gd name="T4" fmla="*/ 315 w 563"/>
                  <a:gd name="T5" fmla="*/ 187 h 366"/>
                  <a:gd name="T6" fmla="*/ 240 w 563"/>
                  <a:gd name="T7" fmla="*/ 127 h 366"/>
                  <a:gd name="T8" fmla="*/ 0 w 563"/>
                  <a:gd name="T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366">
                    <a:moveTo>
                      <a:pt x="563" y="366"/>
                    </a:moveTo>
                    <a:cubicBezTo>
                      <a:pt x="537" y="345"/>
                      <a:pt x="446" y="270"/>
                      <a:pt x="405" y="240"/>
                    </a:cubicBezTo>
                    <a:cubicBezTo>
                      <a:pt x="364" y="210"/>
                      <a:pt x="342" y="206"/>
                      <a:pt x="315" y="187"/>
                    </a:cubicBezTo>
                    <a:cubicBezTo>
                      <a:pt x="288" y="168"/>
                      <a:pt x="292" y="158"/>
                      <a:pt x="240" y="127"/>
                    </a:cubicBezTo>
                    <a:cubicBezTo>
                      <a:pt x="188" y="96"/>
                      <a:pt x="50" y="2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70C0"/>
                </a:solidFill>
                <a:round/>
                <a:headEnd type="oval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534"/>
              <p:cNvSpPr>
                <a:spLocks/>
              </p:cNvSpPr>
              <p:nvPr/>
            </p:nvSpPr>
            <p:spPr bwMode="auto">
              <a:xfrm>
                <a:off x="1486975" y="4281410"/>
                <a:ext cx="119559" cy="229781"/>
              </a:xfrm>
              <a:custGeom>
                <a:avLst/>
                <a:gdLst>
                  <a:gd name="T0" fmla="*/ 0 w 129"/>
                  <a:gd name="T1" fmla="*/ 0 h 248"/>
                  <a:gd name="T2" fmla="*/ 17 w 129"/>
                  <a:gd name="T3" fmla="*/ 135 h 248"/>
                  <a:gd name="T4" fmla="*/ 77 w 129"/>
                  <a:gd name="T5" fmla="*/ 210 h 248"/>
                  <a:gd name="T6" fmla="*/ 84 w 129"/>
                  <a:gd name="T7" fmla="*/ 188 h 248"/>
                  <a:gd name="T8" fmla="*/ 129 w 129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248">
                    <a:moveTo>
                      <a:pt x="0" y="0"/>
                    </a:moveTo>
                    <a:cubicBezTo>
                      <a:pt x="3" y="22"/>
                      <a:pt x="4" y="100"/>
                      <a:pt x="17" y="135"/>
                    </a:cubicBezTo>
                    <a:cubicBezTo>
                      <a:pt x="30" y="170"/>
                      <a:pt x="66" y="201"/>
                      <a:pt x="77" y="210"/>
                    </a:cubicBezTo>
                    <a:cubicBezTo>
                      <a:pt x="88" y="219"/>
                      <a:pt x="75" y="182"/>
                      <a:pt x="84" y="188"/>
                    </a:cubicBezTo>
                    <a:cubicBezTo>
                      <a:pt x="93" y="194"/>
                      <a:pt x="120" y="236"/>
                      <a:pt x="129" y="248"/>
                    </a:cubicBezTo>
                  </a:path>
                </a:pathLst>
              </a:custGeom>
              <a:noFill/>
              <a:ln w="9525">
                <a:solidFill>
                  <a:srgbClr val="0070C0"/>
                </a:solidFill>
                <a:round/>
                <a:headEnd type="oval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63" name="ZoneTexte 539"/>
          <p:cNvSpPr txBox="1"/>
          <p:nvPr/>
        </p:nvSpPr>
        <p:spPr>
          <a:xfrm>
            <a:off x="5220072" y="4437112"/>
            <a:ext cx="100568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0000"/>
                </a:solidFill>
              </a:rPr>
              <a:t>Ceylán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(Sri Lanka)</a:t>
            </a:r>
          </a:p>
        </p:txBody>
      </p:sp>
      <p:grpSp>
        <p:nvGrpSpPr>
          <p:cNvPr id="464" name="Groupe 739"/>
          <p:cNvGrpSpPr/>
          <p:nvPr/>
        </p:nvGrpSpPr>
        <p:grpSpPr>
          <a:xfrm>
            <a:off x="2411760" y="4971278"/>
            <a:ext cx="1663799" cy="637707"/>
            <a:chOff x="2411760" y="5115294"/>
            <a:chExt cx="1663799" cy="637707"/>
          </a:xfrm>
        </p:grpSpPr>
        <p:sp>
          <p:nvSpPr>
            <p:cNvPr id="465" name="Freeform 285"/>
            <p:cNvSpPr>
              <a:spLocks/>
            </p:cNvSpPr>
            <p:nvPr/>
          </p:nvSpPr>
          <p:spPr bwMode="auto">
            <a:xfrm>
              <a:off x="2692769" y="5317273"/>
              <a:ext cx="27804" cy="72270"/>
            </a:xfrm>
            <a:custGeom>
              <a:avLst/>
              <a:gdLst>
                <a:gd name="T0" fmla="*/ 59 w 59"/>
                <a:gd name="T1" fmla="*/ 155 h 155"/>
                <a:gd name="T2" fmla="*/ 40 w 59"/>
                <a:gd name="T3" fmla="*/ 155 h 155"/>
                <a:gd name="T4" fmla="*/ 40 w 59"/>
                <a:gd name="T5" fmla="*/ 34 h 155"/>
                <a:gd name="T6" fmla="*/ 39 w 59"/>
                <a:gd name="T7" fmla="*/ 36 h 155"/>
                <a:gd name="T8" fmla="*/ 35 w 59"/>
                <a:gd name="T9" fmla="*/ 39 h 155"/>
                <a:gd name="T10" fmla="*/ 29 w 59"/>
                <a:gd name="T11" fmla="*/ 44 h 155"/>
                <a:gd name="T12" fmla="*/ 23 w 59"/>
                <a:gd name="T13" fmla="*/ 48 h 155"/>
                <a:gd name="T14" fmla="*/ 21 w 59"/>
                <a:gd name="T15" fmla="*/ 48 h 155"/>
                <a:gd name="T16" fmla="*/ 18 w 59"/>
                <a:gd name="T17" fmla="*/ 50 h 155"/>
                <a:gd name="T18" fmla="*/ 15 w 59"/>
                <a:gd name="T19" fmla="*/ 51 h 155"/>
                <a:gd name="T20" fmla="*/ 8 w 59"/>
                <a:gd name="T21" fmla="*/ 55 h 155"/>
                <a:gd name="T22" fmla="*/ 2 w 59"/>
                <a:gd name="T23" fmla="*/ 58 h 155"/>
                <a:gd name="T24" fmla="*/ 0 w 59"/>
                <a:gd name="T25" fmla="*/ 58 h 155"/>
                <a:gd name="T26" fmla="*/ 0 w 59"/>
                <a:gd name="T27" fmla="*/ 39 h 155"/>
                <a:gd name="T28" fmla="*/ 7 w 59"/>
                <a:gd name="T29" fmla="*/ 36 h 155"/>
                <a:gd name="T30" fmla="*/ 16 w 59"/>
                <a:gd name="T31" fmla="*/ 29 h 155"/>
                <a:gd name="T32" fmla="*/ 26 w 59"/>
                <a:gd name="T33" fmla="*/ 23 h 155"/>
                <a:gd name="T34" fmla="*/ 29 w 59"/>
                <a:gd name="T35" fmla="*/ 22 h 155"/>
                <a:gd name="T36" fmla="*/ 31 w 59"/>
                <a:gd name="T37" fmla="*/ 20 h 155"/>
                <a:gd name="T38" fmla="*/ 34 w 59"/>
                <a:gd name="T39" fmla="*/ 17 h 155"/>
                <a:gd name="T40" fmla="*/ 40 w 59"/>
                <a:gd name="T41" fmla="*/ 9 h 155"/>
                <a:gd name="T42" fmla="*/ 45 w 59"/>
                <a:gd name="T43" fmla="*/ 3 h 155"/>
                <a:gd name="T44" fmla="*/ 47 w 59"/>
                <a:gd name="T45" fmla="*/ 0 h 155"/>
                <a:gd name="T46" fmla="*/ 59 w 59"/>
                <a:gd name="T47" fmla="*/ 0 h 155"/>
                <a:gd name="T48" fmla="*/ 59 w 59"/>
                <a:gd name="T49" fmla="*/ 155 h 155"/>
                <a:gd name="T50" fmla="*/ 59 w 59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5">
                  <a:moveTo>
                    <a:pt x="59" y="155"/>
                  </a:moveTo>
                  <a:lnTo>
                    <a:pt x="40" y="155"/>
                  </a:lnTo>
                  <a:lnTo>
                    <a:pt x="40" y="34"/>
                  </a:lnTo>
                  <a:lnTo>
                    <a:pt x="39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5" y="51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7" y="36"/>
                  </a:lnTo>
                  <a:lnTo>
                    <a:pt x="16" y="29"/>
                  </a:lnTo>
                  <a:lnTo>
                    <a:pt x="26" y="23"/>
                  </a:lnTo>
                  <a:lnTo>
                    <a:pt x="29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59" y="155"/>
                  </a:lnTo>
                  <a:lnTo>
                    <a:pt x="59" y="15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66" name="Freeform 286"/>
            <p:cNvSpPr>
              <a:spLocks noEditPoints="1"/>
            </p:cNvSpPr>
            <p:nvPr/>
          </p:nvSpPr>
          <p:spPr bwMode="auto">
            <a:xfrm>
              <a:off x="2751158" y="5317273"/>
              <a:ext cx="48194" cy="74123"/>
            </a:xfrm>
            <a:custGeom>
              <a:avLst/>
              <a:gdLst>
                <a:gd name="T0" fmla="*/ 23 w 104"/>
                <a:gd name="T1" fmla="*/ 122 h 158"/>
                <a:gd name="T2" fmla="*/ 29 w 104"/>
                <a:gd name="T3" fmla="*/ 138 h 158"/>
                <a:gd name="T4" fmla="*/ 35 w 104"/>
                <a:gd name="T5" fmla="*/ 141 h 158"/>
                <a:gd name="T6" fmla="*/ 51 w 104"/>
                <a:gd name="T7" fmla="*/ 142 h 158"/>
                <a:gd name="T8" fmla="*/ 64 w 104"/>
                <a:gd name="T9" fmla="*/ 139 h 158"/>
                <a:gd name="T10" fmla="*/ 74 w 104"/>
                <a:gd name="T11" fmla="*/ 130 h 158"/>
                <a:gd name="T12" fmla="*/ 79 w 104"/>
                <a:gd name="T13" fmla="*/ 119 h 158"/>
                <a:gd name="T14" fmla="*/ 82 w 104"/>
                <a:gd name="T15" fmla="*/ 108 h 158"/>
                <a:gd name="T16" fmla="*/ 83 w 104"/>
                <a:gd name="T17" fmla="*/ 89 h 158"/>
                <a:gd name="T18" fmla="*/ 85 w 104"/>
                <a:gd name="T19" fmla="*/ 83 h 158"/>
                <a:gd name="T20" fmla="*/ 75 w 104"/>
                <a:gd name="T21" fmla="*/ 92 h 158"/>
                <a:gd name="T22" fmla="*/ 66 w 104"/>
                <a:gd name="T23" fmla="*/ 98 h 158"/>
                <a:gd name="T24" fmla="*/ 48 w 104"/>
                <a:gd name="T25" fmla="*/ 103 h 158"/>
                <a:gd name="T26" fmla="*/ 37 w 104"/>
                <a:gd name="T27" fmla="*/ 103 h 158"/>
                <a:gd name="T28" fmla="*/ 15 w 104"/>
                <a:gd name="T29" fmla="*/ 89 h 158"/>
                <a:gd name="T30" fmla="*/ 2 w 104"/>
                <a:gd name="T31" fmla="*/ 70 h 158"/>
                <a:gd name="T32" fmla="*/ 0 w 104"/>
                <a:gd name="T33" fmla="*/ 50 h 158"/>
                <a:gd name="T34" fmla="*/ 11 w 104"/>
                <a:gd name="T35" fmla="*/ 18 h 158"/>
                <a:gd name="T36" fmla="*/ 21 w 104"/>
                <a:gd name="T37" fmla="*/ 9 h 158"/>
                <a:gd name="T38" fmla="*/ 50 w 104"/>
                <a:gd name="T39" fmla="*/ 0 h 158"/>
                <a:gd name="T40" fmla="*/ 75 w 104"/>
                <a:gd name="T41" fmla="*/ 9 h 158"/>
                <a:gd name="T42" fmla="*/ 83 w 104"/>
                <a:gd name="T43" fmla="*/ 14 h 158"/>
                <a:gd name="T44" fmla="*/ 98 w 104"/>
                <a:gd name="T45" fmla="*/ 31 h 158"/>
                <a:gd name="T46" fmla="*/ 102 w 104"/>
                <a:gd name="T47" fmla="*/ 55 h 158"/>
                <a:gd name="T48" fmla="*/ 102 w 104"/>
                <a:gd name="T49" fmla="*/ 81 h 158"/>
                <a:gd name="T50" fmla="*/ 98 w 104"/>
                <a:gd name="T51" fmla="*/ 120 h 158"/>
                <a:gd name="T52" fmla="*/ 93 w 104"/>
                <a:gd name="T53" fmla="*/ 131 h 158"/>
                <a:gd name="T54" fmla="*/ 79 w 104"/>
                <a:gd name="T55" fmla="*/ 149 h 158"/>
                <a:gd name="T56" fmla="*/ 61 w 104"/>
                <a:gd name="T57" fmla="*/ 157 h 158"/>
                <a:gd name="T58" fmla="*/ 45 w 104"/>
                <a:gd name="T59" fmla="*/ 158 h 158"/>
                <a:gd name="T60" fmla="*/ 19 w 104"/>
                <a:gd name="T61" fmla="*/ 150 h 158"/>
                <a:gd name="T62" fmla="*/ 11 w 104"/>
                <a:gd name="T63" fmla="*/ 144 h 158"/>
                <a:gd name="T64" fmla="*/ 4 w 104"/>
                <a:gd name="T65" fmla="*/ 120 h 158"/>
                <a:gd name="T66" fmla="*/ 83 w 104"/>
                <a:gd name="T67" fmla="*/ 51 h 158"/>
                <a:gd name="T68" fmla="*/ 74 w 104"/>
                <a:gd name="T69" fmla="*/ 29 h 158"/>
                <a:gd name="T70" fmla="*/ 69 w 104"/>
                <a:gd name="T71" fmla="*/ 22 h 158"/>
                <a:gd name="T72" fmla="*/ 53 w 104"/>
                <a:gd name="T73" fmla="*/ 15 h 158"/>
                <a:gd name="T74" fmla="*/ 35 w 104"/>
                <a:gd name="T75" fmla="*/ 22 h 158"/>
                <a:gd name="T76" fmla="*/ 26 w 104"/>
                <a:gd name="T77" fmla="*/ 33 h 158"/>
                <a:gd name="T78" fmla="*/ 21 w 104"/>
                <a:gd name="T79" fmla="*/ 53 h 158"/>
                <a:gd name="T80" fmla="*/ 23 w 104"/>
                <a:gd name="T81" fmla="*/ 69 h 158"/>
                <a:gd name="T82" fmla="*/ 31 w 104"/>
                <a:gd name="T83" fmla="*/ 78 h 158"/>
                <a:gd name="T84" fmla="*/ 48 w 104"/>
                <a:gd name="T85" fmla="*/ 86 h 158"/>
                <a:gd name="T86" fmla="*/ 58 w 104"/>
                <a:gd name="T87" fmla="*/ 86 h 158"/>
                <a:gd name="T88" fmla="*/ 74 w 104"/>
                <a:gd name="T89" fmla="*/ 77 h 158"/>
                <a:gd name="T90" fmla="*/ 82 w 104"/>
                <a:gd name="T91" fmla="*/ 59 h 158"/>
                <a:gd name="T92" fmla="*/ 83 w 104"/>
                <a:gd name="T93" fmla="*/ 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8">
                  <a:moveTo>
                    <a:pt x="4" y="120"/>
                  </a:moveTo>
                  <a:lnTo>
                    <a:pt x="23" y="119"/>
                  </a:lnTo>
                  <a:lnTo>
                    <a:pt x="23" y="122"/>
                  </a:lnTo>
                  <a:lnTo>
                    <a:pt x="23" y="125"/>
                  </a:lnTo>
                  <a:lnTo>
                    <a:pt x="26" y="131"/>
                  </a:lnTo>
                  <a:lnTo>
                    <a:pt x="29" y="138"/>
                  </a:lnTo>
                  <a:lnTo>
                    <a:pt x="31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8" y="142"/>
                  </a:lnTo>
                  <a:lnTo>
                    <a:pt x="63" y="141"/>
                  </a:lnTo>
                  <a:lnTo>
                    <a:pt x="64" y="139"/>
                  </a:lnTo>
                  <a:lnTo>
                    <a:pt x="66" y="138"/>
                  </a:lnTo>
                  <a:lnTo>
                    <a:pt x="71" y="135"/>
                  </a:lnTo>
                  <a:lnTo>
                    <a:pt x="74" y="130"/>
                  </a:lnTo>
                  <a:lnTo>
                    <a:pt x="75" y="128"/>
                  </a:lnTo>
                  <a:lnTo>
                    <a:pt x="77" y="125"/>
                  </a:lnTo>
                  <a:lnTo>
                    <a:pt x="79" y="119"/>
                  </a:lnTo>
                  <a:lnTo>
                    <a:pt x="80" y="113"/>
                  </a:lnTo>
                  <a:lnTo>
                    <a:pt x="82" y="109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4"/>
                  </a:lnTo>
                  <a:lnTo>
                    <a:pt x="85" y="83"/>
                  </a:lnTo>
                  <a:lnTo>
                    <a:pt x="83" y="84"/>
                  </a:lnTo>
                  <a:lnTo>
                    <a:pt x="80" y="87"/>
                  </a:lnTo>
                  <a:lnTo>
                    <a:pt x="75" y="92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8"/>
                  </a:lnTo>
                  <a:lnTo>
                    <a:pt x="63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7" y="103"/>
                  </a:lnTo>
                  <a:lnTo>
                    <a:pt x="43" y="103"/>
                  </a:lnTo>
                  <a:lnTo>
                    <a:pt x="37" y="103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15" y="89"/>
                  </a:lnTo>
                  <a:lnTo>
                    <a:pt x="11" y="87"/>
                  </a:lnTo>
                  <a:lnTo>
                    <a:pt x="8" y="83"/>
                  </a:lnTo>
                  <a:lnTo>
                    <a:pt x="2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29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79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29"/>
                  </a:lnTo>
                  <a:lnTo>
                    <a:pt x="98" y="31"/>
                  </a:lnTo>
                  <a:lnTo>
                    <a:pt x="98" y="34"/>
                  </a:lnTo>
                  <a:lnTo>
                    <a:pt x="99" y="40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1" y="106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96" y="125"/>
                  </a:lnTo>
                  <a:lnTo>
                    <a:pt x="93" y="131"/>
                  </a:lnTo>
                  <a:lnTo>
                    <a:pt x="87" y="141"/>
                  </a:lnTo>
                  <a:lnTo>
                    <a:pt x="80" y="149"/>
                  </a:lnTo>
                  <a:lnTo>
                    <a:pt x="79" y="149"/>
                  </a:lnTo>
                  <a:lnTo>
                    <a:pt x="75" y="150"/>
                  </a:lnTo>
                  <a:lnTo>
                    <a:pt x="71" y="153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9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8" y="149"/>
                  </a:lnTo>
                  <a:lnTo>
                    <a:pt x="15" y="147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20"/>
                  </a:lnTo>
                  <a:close/>
                  <a:moveTo>
                    <a:pt x="83" y="51"/>
                  </a:moveTo>
                  <a:lnTo>
                    <a:pt x="82" y="45"/>
                  </a:lnTo>
                  <a:lnTo>
                    <a:pt x="79" y="36"/>
                  </a:lnTo>
                  <a:lnTo>
                    <a:pt x="74" y="29"/>
                  </a:lnTo>
                  <a:lnTo>
                    <a:pt x="74" y="26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2" y="18"/>
                  </a:lnTo>
                  <a:lnTo>
                    <a:pt x="35" y="22"/>
                  </a:lnTo>
                  <a:lnTo>
                    <a:pt x="31" y="26"/>
                  </a:lnTo>
                  <a:lnTo>
                    <a:pt x="29" y="29"/>
                  </a:lnTo>
                  <a:lnTo>
                    <a:pt x="26" y="33"/>
                  </a:lnTo>
                  <a:lnTo>
                    <a:pt x="23" y="42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3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1" y="78"/>
                  </a:lnTo>
                  <a:lnTo>
                    <a:pt x="34" y="81"/>
                  </a:lnTo>
                  <a:lnTo>
                    <a:pt x="40" y="84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8" y="86"/>
                  </a:lnTo>
                  <a:lnTo>
                    <a:pt x="66" y="83"/>
                  </a:lnTo>
                  <a:lnTo>
                    <a:pt x="72" y="78"/>
                  </a:lnTo>
                  <a:lnTo>
                    <a:pt x="74" y="77"/>
                  </a:lnTo>
                  <a:lnTo>
                    <a:pt x="77" y="72"/>
                  </a:lnTo>
                  <a:lnTo>
                    <a:pt x="79" y="69"/>
                  </a:lnTo>
                  <a:lnTo>
                    <a:pt x="82" y="59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67" name="Freeform 287"/>
            <p:cNvSpPr>
              <a:spLocks/>
            </p:cNvSpPr>
            <p:nvPr/>
          </p:nvSpPr>
          <p:spPr bwMode="auto">
            <a:xfrm>
              <a:off x="2751158" y="5317273"/>
              <a:ext cx="48194" cy="74123"/>
            </a:xfrm>
            <a:custGeom>
              <a:avLst/>
              <a:gdLst>
                <a:gd name="T0" fmla="*/ 23 w 104"/>
                <a:gd name="T1" fmla="*/ 119 h 158"/>
                <a:gd name="T2" fmla="*/ 23 w 104"/>
                <a:gd name="T3" fmla="*/ 125 h 158"/>
                <a:gd name="T4" fmla="*/ 29 w 104"/>
                <a:gd name="T5" fmla="*/ 138 h 158"/>
                <a:gd name="T6" fmla="*/ 34 w 104"/>
                <a:gd name="T7" fmla="*/ 141 h 158"/>
                <a:gd name="T8" fmla="*/ 42 w 104"/>
                <a:gd name="T9" fmla="*/ 142 h 158"/>
                <a:gd name="T10" fmla="*/ 51 w 104"/>
                <a:gd name="T11" fmla="*/ 142 h 158"/>
                <a:gd name="T12" fmla="*/ 63 w 104"/>
                <a:gd name="T13" fmla="*/ 141 h 158"/>
                <a:gd name="T14" fmla="*/ 66 w 104"/>
                <a:gd name="T15" fmla="*/ 138 h 158"/>
                <a:gd name="T16" fmla="*/ 74 w 104"/>
                <a:gd name="T17" fmla="*/ 130 h 158"/>
                <a:gd name="T18" fmla="*/ 77 w 104"/>
                <a:gd name="T19" fmla="*/ 125 h 158"/>
                <a:gd name="T20" fmla="*/ 80 w 104"/>
                <a:gd name="T21" fmla="*/ 113 h 158"/>
                <a:gd name="T22" fmla="*/ 82 w 104"/>
                <a:gd name="T23" fmla="*/ 108 h 158"/>
                <a:gd name="T24" fmla="*/ 83 w 104"/>
                <a:gd name="T25" fmla="*/ 97 h 158"/>
                <a:gd name="T26" fmla="*/ 85 w 104"/>
                <a:gd name="T27" fmla="*/ 86 h 158"/>
                <a:gd name="T28" fmla="*/ 85 w 104"/>
                <a:gd name="T29" fmla="*/ 83 h 158"/>
                <a:gd name="T30" fmla="*/ 80 w 104"/>
                <a:gd name="T31" fmla="*/ 87 h 158"/>
                <a:gd name="T32" fmla="*/ 69 w 104"/>
                <a:gd name="T33" fmla="*/ 97 h 158"/>
                <a:gd name="T34" fmla="*/ 66 w 104"/>
                <a:gd name="T35" fmla="*/ 98 h 158"/>
                <a:gd name="T36" fmla="*/ 56 w 104"/>
                <a:gd name="T37" fmla="*/ 103 h 158"/>
                <a:gd name="T38" fmla="*/ 47 w 104"/>
                <a:gd name="T39" fmla="*/ 103 h 158"/>
                <a:gd name="T40" fmla="*/ 37 w 104"/>
                <a:gd name="T41" fmla="*/ 103 h 158"/>
                <a:gd name="T42" fmla="*/ 16 w 104"/>
                <a:gd name="T43" fmla="*/ 92 h 158"/>
                <a:gd name="T44" fmla="*/ 11 w 104"/>
                <a:gd name="T45" fmla="*/ 87 h 158"/>
                <a:gd name="T46" fmla="*/ 2 w 104"/>
                <a:gd name="T47" fmla="*/ 70 h 158"/>
                <a:gd name="T48" fmla="*/ 0 w 104"/>
                <a:gd name="T49" fmla="*/ 53 h 158"/>
                <a:gd name="T50" fmla="*/ 0 w 104"/>
                <a:gd name="T51" fmla="*/ 42 h 158"/>
                <a:gd name="T52" fmla="*/ 11 w 104"/>
                <a:gd name="T53" fmla="*/ 18 h 158"/>
                <a:gd name="T54" fmla="*/ 16 w 104"/>
                <a:gd name="T55" fmla="*/ 14 h 158"/>
                <a:gd name="T56" fmla="*/ 32 w 104"/>
                <a:gd name="T57" fmla="*/ 3 h 158"/>
                <a:gd name="T58" fmla="*/ 50 w 104"/>
                <a:gd name="T59" fmla="*/ 0 h 158"/>
                <a:gd name="T60" fmla="*/ 66 w 104"/>
                <a:gd name="T61" fmla="*/ 4 h 158"/>
                <a:gd name="T62" fmla="*/ 79 w 104"/>
                <a:gd name="T63" fmla="*/ 9 h 158"/>
                <a:gd name="T64" fmla="*/ 83 w 104"/>
                <a:gd name="T65" fmla="*/ 14 h 158"/>
                <a:gd name="T66" fmla="*/ 96 w 104"/>
                <a:gd name="T67" fmla="*/ 29 h 158"/>
                <a:gd name="T68" fmla="*/ 98 w 104"/>
                <a:gd name="T69" fmla="*/ 34 h 158"/>
                <a:gd name="T70" fmla="*/ 102 w 104"/>
                <a:gd name="T71" fmla="*/ 55 h 158"/>
                <a:gd name="T72" fmla="*/ 104 w 104"/>
                <a:gd name="T73" fmla="*/ 75 h 158"/>
                <a:gd name="T74" fmla="*/ 102 w 104"/>
                <a:gd name="T75" fmla="*/ 89 h 158"/>
                <a:gd name="T76" fmla="*/ 98 w 104"/>
                <a:gd name="T77" fmla="*/ 120 h 158"/>
                <a:gd name="T78" fmla="*/ 96 w 104"/>
                <a:gd name="T79" fmla="*/ 125 h 158"/>
                <a:gd name="T80" fmla="*/ 87 w 104"/>
                <a:gd name="T81" fmla="*/ 141 h 158"/>
                <a:gd name="T82" fmla="*/ 79 w 104"/>
                <a:gd name="T83" fmla="*/ 149 h 158"/>
                <a:gd name="T84" fmla="*/ 71 w 104"/>
                <a:gd name="T85" fmla="*/ 153 h 158"/>
                <a:gd name="T86" fmla="*/ 50 w 104"/>
                <a:gd name="T87" fmla="*/ 158 h 158"/>
                <a:gd name="T88" fmla="*/ 45 w 104"/>
                <a:gd name="T89" fmla="*/ 158 h 158"/>
                <a:gd name="T90" fmla="*/ 27 w 104"/>
                <a:gd name="T91" fmla="*/ 155 h 158"/>
                <a:gd name="T92" fmla="*/ 18 w 104"/>
                <a:gd name="T93" fmla="*/ 149 h 158"/>
                <a:gd name="T94" fmla="*/ 11 w 104"/>
                <a:gd name="T95" fmla="*/ 144 h 158"/>
                <a:gd name="T96" fmla="*/ 4 w 104"/>
                <a:gd name="T97" fmla="*/ 124 h 158"/>
                <a:gd name="T98" fmla="*/ 4 w 104"/>
                <a:gd name="T99" fmla="*/ 12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4" y="120"/>
                  </a:moveTo>
                  <a:lnTo>
                    <a:pt x="23" y="119"/>
                  </a:lnTo>
                  <a:lnTo>
                    <a:pt x="23" y="122"/>
                  </a:lnTo>
                  <a:lnTo>
                    <a:pt x="23" y="125"/>
                  </a:lnTo>
                  <a:lnTo>
                    <a:pt x="26" y="131"/>
                  </a:lnTo>
                  <a:lnTo>
                    <a:pt x="29" y="138"/>
                  </a:lnTo>
                  <a:lnTo>
                    <a:pt x="31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8" y="142"/>
                  </a:lnTo>
                  <a:lnTo>
                    <a:pt x="63" y="141"/>
                  </a:lnTo>
                  <a:lnTo>
                    <a:pt x="64" y="139"/>
                  </a:lnTo>
                  <a:lnTo>
                    <a:pt x="66" y="138"/>
                  </a:lnTo>
                  <a:lnTo>
                    <a:pt x="71" y="135"/>
                  </a:lnTo>
                  <a:lnTo>
                    <a:pt x="74" y="130"/>
                  </a:lnTo>
                  <a:lnTo>
                    <a:pt x="75" y="128"/>
                  </a:lnTo>
                  <a:lnTo>
                    <a:pt x="77" y="125"/>
                  </a:lnTo>
                  <a:lnTo>
                    <a:pt x="79" y="119"/>
                  </a:lnTo>
                  <a:lnTo>
                    <a:pt x="80" y="113"/>
                  </a:lnTo>
                  <a:lnTo>
                    <a:pt x="82" y="109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4"/>
                  </a:lnTo>
                  <a:lnTo>
                    <a:pt x="85" y="83"/>
                  </a:lnTo>
                  <a:lnTo>
                    <a:pt x="83" y="84"/>
                  </a:lnTo>
                  <a:lnTo>
                    <a:pt x="80" y="87"/>
                  </a:lnTo>
                  <a:lnTo>
                    <a:pt x="75" y="92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8"/>
                  </a:lnTo>
                  <a:lnTo>
                    <a:pt x="63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7" y="103"/>
                  </a:lnTo>
                  <a:lnTo>
                    <a:pt x="43" y="103"/>
                  </a:lnTo>
                  <a:lnTo>
                    <a:pt x="37" y="103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15" y="89"/>
                  </a:lnTo>
                  <a:lnTo>
                    <a:pt x="11" y="87"/>
                  </a:lnTo>
                  <a:lnTo>
                    <a:pt x="8" y="83"/>
                  </a:lnTo>
                  <a:lnTo>
                    <a:pt x="2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29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79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29"/>
                  </a:lnTo>
                  <a:lnTo>
                    <a:pt x="98" y="31"/>
                  </a:lnTo>
                  <a:lnTo>
                    <a:pt x="98" y="34"/>
                  </a:lnTo>
                  <a:lnTo>
                    <a:pt x="99" y="40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1" y="106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96" y="125"/>
                  </a:lnTo>
                  <a:lnTo>
                    <a:pt x="93" y="131"/>
                  </a:lnTo>
                  <a:lnTo>
                    <a:pt x="87" y="141"/>
                  </a:lnTo>
                  <a:lnTo>
                    <a:pt x="80" y="149"/>
                  </a:lnTo>
                  <a:lnTo>
                    <a:pt x="79" y="149"/>
                  </a:lnTo>
                  <a:lnTo>
                    <a:pt x="75" y="150"/>
                  </a:lnTo>
                  <a:lnTo>
                    <a:pt x="71" y="153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9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8" y="149"/>
                  </a:lnTo>
                  <a:lnTo>
                    <a:pt x="15" y="147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20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68" name="Freeform 288"/>
            <p:cNvSpPr>
              <a:spLocks/>
            </p:cNvSpPr>
            <p:nvPr/>
          </p:nvSpPr>
          <p:spPr bwMode="auto">
            <a:xfrm>
              <a:off x="2761353" y="5324685"/>
              <a:ext cx="28731" cy="32429"/>
            </a:xfrm>
            <a:custGeom>
              <a:avLst/>
              <a:gdLst>
                <a:gd name="T0" fmla="*/ 62 w 62"/>
                <a:gd name="T1" fmla="*/ 36 h 71"/>
                <a:gd name="T2" fmla="*/ 61 w 62"/>
                <a:gd name="T3" fmla="*/ 30 h 71"/>
                <a:gd name="T4" fmla="*/ 58 w 62"/>
                <a:gd name="T5" fmla="*/ 21 h 71"/>
                <a:gd name="T6" fmla="*/ 53 w 62"/>
                <a:gd name="T7" fmla="*/ 14 h 71"/>
                <a:gd name="T8" fmla="*/ 53 w 62"/>
                <a:gd name="T9" fmla="*/ 11 h 71"/>
                <a:gd name="T10" fmla="*/ 51 w 62"/>
                <a:gd name="T11" fmla="*/ 10 h 71"/>
                <a:gd name="T12" fmla="*/ 48 w 62"/>
                <a:gd name="T13" fmla="*/ 7 h 71"/>
                <a:gd name="T14" fmla="*/ 42 w 62"/>
                <a:gd name="T15" fmla="*/ 3 h 71"/>
                <a:gd name="T16" fmla="*/ 34 w 62"/>
                <a:gd name="T17" fmla="*/ 2 h 71"/>
                <a:gd name="T18" fmla="*/ 32 w 62"/>
                <a:gd name="T19" fmla="*/ 0 h 71"/>
                <a:gd name="T20" fmla="*/ 26 w 62"/>
                <a:gd name="T21" fmla="*/ 2 h 71"/>
                <a:gd name="T22" fmla="*/ 21 w 62"/>
                <a:gd name="T23" fmla="*/ 3 h 71"/>
                <a:gd name="T24" fmla="*/ 14 w 62"/>
                <a:gd name="T25" fmla="*/ 7 h 71"/>
                <a:gd name="T26" fmla="*/ 10 w 62"/>
                <a:gd name="T27" fmla="*/ 11 h 71"/>
                <a:gd name="T28" fmla="*/ 8 w 62"/>
                <a:gd name="T29" fmla="*/ 14 h 71"/>
                <a:gd name="T30" fmla="*/ 5 w 62"/>
                <a:gd name="T31" fmla="*/ 18 h 71"/>
                <a:gd name="T32" fmla="*/ 2 w 62"/>
                <a:gd name="T33" fmla="*/ 27 h 71"/>
                <a:gd name="T34" fmla="*/ 0 w 62"/>
                <a:gd name="T35" fmla="*/ 36 h 71"/>
                <a:gd name="T36" fmla="*/ 0 w 62"/>
                <a:gd name="T37" fmla="*/ 38 h 71"/>
                <a:gd name="T38" fmla="*/ 0 w 62"/>
                <a:gd name="T39" fmla="*/ 41 h 71"/>
                <a:gd name="T40" fmla="*/ 0 w 62"/>
                <a:gd name="T41" fmla="*/ 46 h 71"/>
                <a:gd name="T42" fmla="*/ 2 w 62"/>
                <a:gd name="T43" fmla="*/ 54 h 71"/>
                <a:gd name="T44" fmla="*/ 6 w 62"/>
                <a:gd name="T45" fmla="*/ 60 h 71"/>
                <a:gd name="T46" fmla="*/ 8 w 62"/>
                <a:gd name="T47" fmla="*/ 62 h 71"/>
                <a:gd name="T48" fmla="*/ 10 w 62"/>
                <a:gd name="T49" fmla="*/ 63 h 71"/>
                <a:gd name="T50" fmla="*/ 13 w 62"/>
                <a:gd name="T51" fmla="*/ 66 h 71"/>
                <a:gd name="T52" fmla="*/ 19 w 62"/>
                <a:gd name="T53" fmla="*/ 69 h 71"/>
                <a:gd name="T54" fmla="*/ 27 w 62"/>
                <a:gd name="T55" fmla="*/ 71 h 71"/>
                <a:gd name="T56" fmla="*/ 30 w 62"/>
                <a:gd name="T57" fmla="*/ 71 h 71"/>
                <a:gd name="T58" fmla="*/ 32 w 62"/>
                <a:gd name="T59" fmla="*/ 71 h 71"/>
                <a:gd name="T60" fmla="*/ 37 w 62"/>
                <a:gd name="T61" fmla="*/ 71 h 71"/>
                <a:gd name="T62" fmla="*/ 45 w 62"/>
                <a:gd name="T63" fmla="*/ 68 h 71"/>
                <a:gd name="T64" fmla="*/ 51 w 62"/>
                <a:gd name="T65" fmla="*/ 63 h 71"/>
                <a:gd name="T66" fmla="*/ 53 w 62"/>
                <a:gd name="T67" fmla="*/ 62 h 71"/>
                <a:gd name="T68" fmla="*/ 56 w 62"/>
                <a:gd name="T69" fmla="*/ 57 h 71"/>
                <a:gd name="T70" fmla="*/ 58 w 62"/>
                <a:gd name="T71" fmla="*/ 54 h 71"/>
                <a:gd name="T72" fmla="*/ 61 w 62"/>
                <a:gd name="T73" fmla="*/ 44 h 71"/>
                <a:gd name="T74" fmla="*/ 62 w 62"/>
                <a:gd name="T75" fmla="*/ 36 h 71"/>
                <a:gd name="T76" fmla="*/ 62 w 62"/>
                <a:gd name="T77" fmla="*/ 36 h 71"/>
                <a:gd name="T78" fmla="*/ 62 w 62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1">
                  <a:moveTo>
                    <a:pt x="62" y="36"/>
                  </a:moveTo>
                  <a:lnTo>
                    <a:pt x="61" y="30"/>
                  </a:lnTo>
                  <a:lnTo>
                    <a:pt x="58" y="21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4" y="7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8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6" y="57"/>
                  </a:lnTo>
                  <a:lnTo>
                    <a:pt x="58" y="54"/>
                  </a:lnTo>
                  <a:lnTo>
                    <a:pt x="61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69" name="Freeform 289"/>
            <p:cNvSpPr>
              <a:spLocks/>
            </p:cNvSpPr>
            <p:nvPr/>
          </p:nvSpPr>
          <p:spPr bwMode="auto">
            <a:xfrm>
              <a:off x="2816962" y="5319126"/>
              <a:ext cx="47268" cy="70417"/>
            </a:xfrm>
            <a:custGeom>
              <a:avLst/>
              <a:gdLst>
                <a:gd name="T0" fmla="*/ 0 w 103"/>
                <a:gd name="T1" fmla="*/ 19 h 152"/>
                <a:gd name="T2" fmla="*/ 0 w 103"/>
                <a:gd name="T3" fmla="*/ 0 h 152"/>
                <a:gd name="T4" fmla="*/ 103 w 103"/>
                <a:gd name="T5" fmla="*/ 0 h 152"/>
                <a:gd name="T6" fmla="*/ 103 w 103"/>
                <a:gd name="T7" fmla="*/ 14 h 152"/>
                <a:gd name="T8" fmla="*/ 99 w 103"/>
                <a:gd name="T9" fmla="*/ 17 h 152"/>
                <a:gd name="T10" fmla="*/ 95 w 103"/>
                <a:gd name="T11" fmla="*/ 23 h 152"/>
                <a:gd name="T12" fmla="*/ 83 w 103"/>
                <a:gd name="T13" fmla="*/ 37 h 152"/>
                <a:gd name="T14" fmla="*/ 74 w 103"/>
                <a:gd name="T15" fmla="*/ 53 h 152"/>
                <a:gd name="T16" fmla="*/ 72 w 103"/>
                <a:gd name="T17" fmla="*/ 56 h 152"/>
                <a:gd name="T18" fmla="*/ 69 w 103"/>
                <a:gd name="T19" fmla="*/ 61 h 152"/>
                <a:gd name="T20" fmla="*/ 64 w 103"/>
                <a:gd name="T21" fmla="*/ 70 h 152"/>
                <a:gd name="T22" fmla="*/ 56 w 103"/>
                <a:gd name="T23" fmla="*/ 88 h 152"/>
                <a:gd name="T24" fmla="*/ 50 w 103"/>
                <a:gd name="T25" fmla="*/ 106 h 152"/>
                <a:gd name="T26" fmla="*/ 50 w 103"/>
                <a:gd name="T27" fmla="*/ 110 h 152"/>
                <a:gd name="T28" fmla="*/ 48 w 103"/>
                <a:gd name="T29" fmla="*/ 114 h 152"/>
                <a:gd name="T30" fmla="*/ 47 w 103"/>
                <a:gd name="T31" fmla="*/ 121 h 152"/>
                <a:gd name="T32" fmla="*/ 43 w 103"/>
                <a:gd name="T33" fmla="*/ 135 h 152"/>
                <a:gd name="T34" fmla="*/ 42 w 103"/>
                <a:gd name="T35" fmla="*/ 149 h 152"/>
                <a:gd name="T36" fmla="*/ 42 w 103"/>
                <a:gd name="T37" fmla="*/ 152 h 152"/>
                <a:gd name="T38" fmla="*/ 23 w 103"/>
                <a:gd name="T39" fmla="*/ 152 h 152"/>
                <a:gd name="T40" fmla="*/ 23 w 103"/>
                <a:gd name="T41" fmla="*/ 150 h 152"/>
                <a:gd name="T42" fmla="*/ 23 w 103"/>
                <a:gd name="T43" fmla="*/ 144 h 152"/>
                <a:gd name="T44" fmla="*/ 24 w 103"/>
                <a:gd name="T45" fmla="*/ 130 h 152"/>
                <a:gd name="T46" fmla="*/ 28 w 103"/>
                <a:gd name="T47" fmla="*/ 113 h 152"/>
                <a:gd name="T48" fmla="*/ 29 w 103"/>
                <a:gd name="T49" fmla="*/ 108 h 152"/>
                <a:gd name="T50" fmla="*/ 29 w 103"/>
                <a:gd name="T51" fmla="*/ 105 h 152"/>
                <a:gd name="T52" fmla="*/ 32 w 103"/>
                <a:gd name="T53" fmla="*/ 95 h 152"/>
                <a:gd name="T54" fmla="*/ 39 w 103"/>
                <a:gd name="T55" fmla="*/ 80 h 152"/>
                <a:gd name="T56" fmla="*/ 47 w 103"/>
                <a:gd name="T57" fmla="*/ 63 h 152"/>
                <a:gd name="T58" fmla="*/ 50 w 103"/>
                <a:gd name="T59" fmla="*/ 58 h 152"/>
                <a:gd name="T60" fmla="*/ 51 w 103"/>
                <a:gd name="T61" fmla="*/ 55 h 152"/>
                <a:gd name="T62" fmla="*/ 56 w 103"/>
                <a:gd name="T63" fmla="*/ 47 h 152"/>
                <a:gd name="T64" fmla="*/ 64 w 103"/>
                <a:gd name="T65" fmla="*/ 34 h 152"/>
                <a:gd name="T66" fmla="*/ 74 w 103"/>
                <a:gd name="T67" fmla="*/ 22 h 152"/>
                <a:gd name="T68" fmla="*/ 77 w 103"/>
                <a:gd name="T69" fmla="*/ 19 h 152"/>
                <a:gd name="T70" fmla="*/ 0 w 103"/>
                <a:gd name="T71" fmla="*/ 19 h 152"/>
                <a:gd name="T72" fmla="*/ 0 w 103"/>
                <a:gd name="T73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152">
                  <a:moveTo>
                    <a:pt x="0" y="19"/>
                  </a:moveTo>
                  <a:lnTo>
                    <a:pt x="0" y="0"/>
                  </a:lnTo>
                  <a:lnTo>
                    <a:pt x="103" y="0"/>
                  </a:lnTo>
                  <a:lnTo>
                    <a:pt x="103" y="14"/>
                  </a:lnTo>
                  <a:lnTo>
                    <a:pt x="99" y="17"/>
                  </a:lnTo>
                  <a:lnTo>
                    <a:pt x="95" y="23"/>
                  </a:lnTo>
                  <a:lnTo>
                    <a:pt x="83" y="37"/>
                  </a:lnTo>
                  <a:lnTo>
                    <a:pt x="74" y="53"/>
                  </a:lnTo>
                  <a:lnTo>
                    <a:pt x="72" y="56"/>
                  </a:lnTo>
                  <a:lnTo>
                    <a:pt x="69" y="61"/>
                  </a:lnTo>
                  <a:lnTo>
                    <a:pt x="64" y="70"/>
                  </a:lnTo>
                  <a:lnTo>
                    <a:pt x="56" y="88"/>
                  </a:lnTo>
                  <a:lnTo>
                    <a:pt x="50" y="106"/>
                  </a:lnTo>
                  <a:lnTo>
                    <a:pt x="50" y="110"/>
                  </a:lnTo>
                  <a:lnTo>
                    <a:pt x="48" y="114"/>
                  </a:lnTo>
                  <a:lnTo>
                    <a:pt x="47" y="121"/>
                  </a:lnTo>
                  <a:lnTo>
                    <a:pt x="43" y="135"/>
                  </a:lnTo>
                  <a:lnTo>
                    <a:pt x="42" y="149"/>
                  </a:lnTo>
                  <a:lnTo>
                    <a:pt x="42" y="152"/>
                  </a:lnTo>
                  <a:lnTo>
                    <a:pt x="23" y="152"/>
                  </a:lnTo>
                  <a:lnTo>
                    <a:pt x="23" y="150"/>
                  </a:lnTo>
                  <a:lnTo>
                    <a:pt x="23" y="144"/>
                  </a:lnTo>
                  <a:lnTo>
                    <a:pt x="24" y="130"/>
                  </a:lnTo>
                  <a:lnTo>
                    <a:pt x="28" y="113"/>
                  </a:lnTo>
                  <a:lnTo>
                    <a:pt x="29" y="108"/>
                  </a:lnTo>
                  <a:lnTo>
                    <a:pt x="29" y="105"/>
                  </a:lnTo>
                  <a:lnTo>
                    <a:pt x="32" y="95"/>
                  </a:lnTo>
                  <a:lnTo>
                    <a:pt x="39" y="80"/>
                  </a:lnTo>
                  <a:lnTo>
                    <a:pt x="47" y="63"/>
                  </a:lnTo>
                  <a:lnTo>
                    <a:pt x="50" y="58"/>
                  </a:lnTo>
                  <a:lnTo>
                    <a:pt x="51" y="55"/>
                  </a:lnTo>
                  <a:lnTo>
                    <a:pt x="56" y="47"/>
                  </a:lnTo>
                  <a:lnTo>
                    <a:pt x="64" y="34"/>
                  </a:lnTo>
                  <a:lnTo>
                    <a:pt x="74" y="22"/>
                  </a:lnTo>
                  <a:lnTo>
                    <a:pt x="7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0" name="Freeform 290"/>
            <p:cNvSpPr>
              <a:spLocks noEditPoints="1"/>
            </p:cNvSpPr>
            <p:nvPr/>
          </p:nvSpPr>
          <p:spPr bwMode="auto">
            <a:xfrm>
              <a:off x="2881839" y="5317273"/>
              <a:ext cx="47268" cy="74123"/>
            </a:xfrm>
            <a:custGeom>
              <a:avLst/>
              <a:gdLst>
                <a:gd name="T0" fmla="*/ 0 w 104"/>
                <a:gd name="T1" fmla="*/ 77 h 158"/>
                <a:gd name="T2" fmla="*/ 2 w 104"/>
                <a:gd name="T3" fmla="*/ 51 h 158"/>
                <a:gd name="T4" fmla="*/ 7 w 104"/>
                <a:gd name="T5" fmla="*/ 36 h 158"/>
                <a:gd name="T6" fmla="*/ 8 w 104"/>
                <a:gd name="T7" fmla="*/ 28 h 158"/>
                <a:gd name="T8" fmla="*/ 21 w 104"/>
                <a:gd name="T9" fmla="*/ 12 h 158"/>
                <a:gd name="T10" fmla="*/ 29 w 104"/>
                <a:gd name="T11" fmla="*/ 6 h 158"/>
                <a:gd name="T12" fmla="*/ 43 w 104"/>
                <a:gd name="T13" fmla="*/ 1 h 158"/>
                <a:gd name="T14" fmla="*/ 56 w 104"/>
                <a:gd name="T15" fmla="*/ 1 h 158"/>
                <a:gd name="T16" fmla="*/ 70 w 104"/>
                <a:gd name="T17" fmla="*/ 6 h 158"/>
                <a:gd name="T18" fmla="*/ 77 w 104"/>
                <a:gd name="T19" fmla="*/ 9 h 158"/>
                <a:gd name="T20" fmla="*/ 88 w 104"/>
                <a:gd name="T21" fmla="*/ 20 h 158"/>
                <a:gd name="T22" fmla="*/ 91 w 104"/>
                <a:gd name="T23" fmla="*/ 26 h 158"/>
                <a:gd name="T24" fmla="*/ 98 w 104"/>
                <a:gd name="T25" fmla="*/ 40 h 158"/>
                <a:gd name="T26" fmla="*/ 99 w 104"/>
                <a:gd name="T27" fmla="*/ 45 h 158"/>
                <a:gd name="T28" fmla="*/ 102 w 104"/>
                <a:gd name="T29" fmla="*/ 62 h 158"/>
                <a:gd name="T30" fmla="*/ 104 w 104"/>
                <a:gd name="T31" fmla="*/ 80 h 158"/>
                <a:gd name="T32" fmla="*/ 102 w 104"/>
                <a:gd name="T33" fmla="*/ 94 h 158"/>
                <a:gd name="T34" fmla="*/ 98 w 104"/>
                <a:gd name="T35" fmla="*/ 122 h 158"/>
                <a:gd name="T36" fmla="*/ 96 w 104"/>
                <a:gd name="T37" fmla="*/ 127 h 158"/>
                <a:gd name="T38" fmla="*/ 88 w 104"/>
                <a:gd name="T39" fmla="*/ 141 h 158"/>
                <a:gd name="T40" fmla="*/ 80 w 104"/>
                <a:gd name="T41" fmla="*/ 149 h 158"/>
                <a:gd name="T42" fmla="*/ 74 w 104"/>
                <a:gd name="T43" fmla="*/ 153 h 158"/>
                <a:gd name="T44" fmla="*/ 53 w 104"/>
                <a:gd name="T45" fmla="*/ 158 h 158"/>
                <a:gd name="T46" fmla="*/ 47 w 104"/>
                <a:gd name="T47" fmla="*/ 158 h 158"/>
                <a:gd name="T48" fmla="*/ 27 w 104"/>
                <a:gd name="T49" fmla="*/ 153 h 158"/>
                <a:gd name="T50" fmla="*/ 16 w 104"/>
                <a:gd name="T51" fmla="*/ 142 h 158"/>
                <a:gd name="T52" fmla="*/ 8 w 104"/>
                <a:gd name="T53" fmla="*/ 131 h 158"/>
                <a:gd name="T54" fmla="*/ 0 w 104"/>
                <a:gd name="T55" fmla="*/ 87 h 158"/>
                <a:gd name="T56" fmla="*/ 0 w 104"/>
                <a:gd name="T57" fmla="*/ 80 h 158"/>
                <a:gd name="T58" fmla="*/ 21 w 104"/>
                <a:gd name="T59" fmla="*/ 80 h 158"/>
                <a:gd name="T60" fmla="*/ 21 w 104"/>
                <a:gd name="T61" fmla="*/ 97 h 158"/>
                <a:gd name="T62" fmla="*/ 27 w 104"/>
                <a:gd name="T63" fmla="*/ 128 h 158"/>
                <a:gd name="T64" fmla="*/ 31 w 104"/>
                <a:gd name="T65" fmla="*/ 133 h 158"/>
                <a:gd name="T66" fmla="*/ 40 w 104"/>
                <a:gd name="T67" fmla="*/ 141 h 158"/>
                <a:gd name="T68" fmla="*/ 51 w 104"/>
                <a:gd name="T69" fmla="*/ 142 h 158"/>
                <a:gd name="T70" fmla="*/ 58 w 104"/>
                <a:gd name="T71" fmla="*/ 142 h 158"/>
                <a:gd name="T72" fmla="*/ 72 w 104"/>
                <a:gd name="T73" fmla="*/ 133 h 158"/>
                <a:gd name="T74" fmla="*/ 77 w 104"/>
                <a:gd name="T75" fmla="*/ 122 h 158"/>
                <a:gd name="T76" fmla="*/ 82 w 104"/>
                <a:gd name="T77" fmla="*/ 97 h 158"/>
                <a:gd name="T78" fmla="*/ 82 w 104"/>
                <a:gd name="T79" fmla="*/ 73 h 158"/>
                <a:gd name="T80" fmla="*/ 78 w 104"/>
                <a:gd name="T81" fmla="*/ 44 h 158"/>
                <a:gd name="T82" fmla="*/ 74 w 104"/>
                <a:gd name="T83" fmla="*/ 28 h 158"/>
                <a:gd name="T84" fmla="*/ 69 w 104"/>
                <a:gd name="T85" fmla="*/ 23 h 158"/>
                <a:gd name="T86" fmla="*/ 53 w 104"/>
                <a:gd name="T87" fmla="*/ 17 h 158"/>
                <a:gd name="T88" fmla="*/ 45 w 104"/>
                <a:gd name="T89" fmla="*/ 17 h 158"/>
                <a:gd name="T90" fmla="*/ 37 w 104"/>
                <a:gd name="T91" fmla="*/ 20 h 158"/>
                <a:gd name="T92" fmla="*/ 31 w 104"/>
                <a:gd name="T93" fmla="*/ 26 h 158"/>
                <a:gd name="T94" fmla="*/ 29 w 104"/>
                <a:gd name="T95" fmla="*/ 31 h 158"/>
                <a:gd name="T96" fmla="*/ 24 w 104"/>
                <a:gd name="T97" fmla="*/ 44 h 158"/>
                <a:gd name="T98" fmla="*/ 21 w 104"/>
                <a:gd name="T99" fmla="*/ 80 h 158"/>
                <a:gd name="T100" fmla="*/ 21 w 104"/>
                <a:gd name="T101" fmla="*/ 8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4" h="158">
                  <a:moveTo>
                    <a:pt x="0" y="80"/>
                  </a:moveTo>
                  <a:lnTo>
                    <a:pt x="0" y="77"/>
                  </a:lnTo>
                  <a:lnTo>
                    <a:pt x="0" y="67"/>
                  </a:lnTo>
                  <a:lnTo>
                    <a:pt x="2" y="51"/>
                  </a:lnTo>
                  <a:lnTo>
                    <a:pt x="5" y="39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8" y="28"/>
                  </a:lnTo>
                  <a:lnTo>
                    <a:pt x="15" y="18"/>
                  </a:lnTo>
                  <a:lnTo>
                    <a:pt x="21" y="12"/>
                  </a:lnTo>
                  <a:lnTo>
                    <a:pt x="24" y="9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43" y="1"/>
                  </a:lnTo>
                  <a:lnTo>
                    <a:pt x="51" y="0"/>
                  </a:lnTo>
                  <a:lnTo>
                    <a:pt x="56" y="1"/>
                  </a:lnTo>
                  <a:lnTo>
                    <a:pt x="64" y="3"/>
                  </a:lnTo>
                  <a:lnTo>
                    <a:pt x="70" y="6"/>
                  </a:lnTo>
                  <a:lnTo>
                    <a:pt x="74" y="6"/>
                  </a:lnTo>
                  <a:lnTo>
                    <a:pt x="77" y="9"/>
                  </a:lnTo>
                  <a:lnTo>
                    <a:pt x="83" y="14"/>
                  </a:lnTo>
                  <a:lnTo>
                    <a:pt x="88" y="20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4" y="33"/>
                  </a:lnTo>
                  <a:lnTo>
                    <a:pt x="98" y="40"/>
                  </a:lnTo>
                  <a:lnTo>
                    <a:pt x="99" y="42"/>
                  </a:lnTo>
                  <a:lnTo>
                    <a:pt x="99" y="45"/>
                  </a:lnTo>
                  <a:lnTo>
                    <a:pt x="101" y="50"/>
                  </a:lnTo>
                  <a:lnTo>
                    <a:pt x="102" y="62"/>
                  </a:lnTo>
                  <a:lnTo>
                    <a:pt x="102" y="77"/>
                  </a:lnTo>
                  <a:lnTo>
                    <a:pt x="104" y="80"/>
                  </a:lnTo>
                  <a:lnTo>
                    <a:pt x="102" y="84"/>
                  </a:lnTo>
                  <a:lnTo>
                    <a:pt x="102" y="94"/>
                  </a:lnTo>
                  <a:lnTo>
                    <a:pt x="101" y="108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96" y="127"/>
                  </a:lnTo>
                  <a:lnTo>
                    <a:pt x="93" y="133"/>
                  </a:lnTo>
                  <a:lnTo>
                    <a:pt x="88" y="141"/>
                  </a:lnTo>
                  <a:lnTo>
                    <a:pt x="82" y="149"/>
                  </a:lnTo>
                  <a:lnTo>
                    <a:pt x="80" y="149"/>
                  </a:lnTo>
                  <a:lnTo>
                    <a:pt x="77" y="150"/>
                  </a:lnTo>
                  <a:lnTo>
                    <a:pt x="74" y="153"/>
                  </a:lnTo>
                  <a:lnTo>
                    <a:pt x="64" y="157"/>
                  </a:lnTo>
                  <a:lnTo>
                    <a:pt x="53" y="158"/>
                  </a:lnTo>
                  <a:lnTo>
                    <a:pt x="51" y="158"/>
                  </a:lnTo>
                  <a:lnTo>
                    <a:pt x="47" y="158"/>
                  </a:lnTo>
                  <a:lnTo>
                    <a:pt x="40" y="158"/>
                  </a:lnTo>
                  <a:lnTo>
                    <a:pt x="27" y="153"/>
                  </a:lnTo>
                  <a:lnTo>
                    <a:pt x="18" y="146"/>
                  </a:lnTo>
                  <a:lnTo>
                    <a:pt x="16" y="142"/>
                  </a:lnTo>
                  <a:lnTo>
                    <a:pt x="13" y="139"/>
                  </a:lnTo>
                  <a:lnTo>
                    <a:pt x="8" y="131"/>
                  </a:lnTo>
                  <a:lnTo>
                    <a:pt x="2" y="113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21" y="80"/>
                  </a:moveTo>
                  <a:lnTo>
                    <a:pt x="21" y="86"/>
                  </a:lnTo>
                  <a:lnTo>
                    <a:pt x="21" y="97"/>
                  </a:lnTo>
                  <a:lnTo>
                    <a:pt x="23" y="116"/>
                  </a:lnTo>
                  <a:lnTo>
                    <a:pt x="27" y="128"/>
                  </a:lnTo>
                  <a:lnTo>
                    <a:pt x="29" y="130"/>
                  </a:lnTo>
                  <a:lnTo>
                    <a:pt x="31" y="133"/>
                  </a:lnTo>
                  <a:lnTo>
                    <a:pt x="34" y="136"/>
                  </a:lnTo>
                  <a:lnTo>
                    <a:pt x="40" y="141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3" y="142"/>
                  </a:lnTo>
                  <a:lnTo>
                    <a:pt x="58" y="142"/>
                  </a:lnTo>
                  <a:lnTo>
                    <a:pt x="66" y="139"/>
                  </a:lnTo>
                  <a:lnTo>
                    <a:pt x="72" y="133"/>
                  </a:lnTo>
                  <a:lnTo>
                    <a:pt x="74" y="130"/>
                  </a:lnTo>
                  <a:lnTo>
                    <a:pt x="77" y="122"/>
                  </a:lnTo>
                  <a:lnTo>
                    <a:pt x="78" y="116"/>
                  </a:lnTo>
                  <a:lnTo>
                    <a:pt x="82" y="97"/>
                  </a:lnTo>
                  <a:lnTo>
                    <a:pt x="83" y="80"/>
                  </a:lnTo>
                  <a:lnTo>
                    <a:pt x="82" y="73"/>
                  </a:lnTo>
                  <a:lnTo>
                    <a:pt x="82" y="62"/>
                  </a:lnTo>
                  <a:lnTo>
                    <a:pt x="78" y="44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lnTo>
                    <a:pt x="69" y="23"/>
                  </a:lnTo>
                  <a:lnTo>
                    <a:pt x="61" y="18"/>
                  </a:lnTo>
                  <a:lnTo>
                    <a:pt x="53" y="17"/>
                  </a:lnTo>
                  <a:lnTo>
                    <a:pt x="51" y="15"/>
                  </a:lnTo>
                  <a:lnTo>
                    <a:pt x="45" y="17"/>
                  </a:lnTo>
                  <a:lnTo>
                    <a:pt x="40" y="18"/>
                  </a:lnTo>
                  <a:lnTo>
                    <a:pt x="37" y="20"/>
                  </a:lnTo>
                  <a:lnTo>
                    <a:pt x="34" y="23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29" y="31"/>
                  </a:lnTo>
                  <a:lnTo>
                    <a:pt x="26" y="37"/>
                  </a:lnTo>
                  <a:lnTo>
                    <a:pt x="24" y="44"/>
                  </a:lnTo>
                  <a:lnTo>
                    <a:pt x="21" y="6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1" name="Freeform 291"/>
            <p:cNvSpPr>
              <a:spLocks/>
            </p:cNvSpPr>
            <p:nvPr/>
          </p:nvSpPr>
          <p:spPr bwMode="auto">
            <a:xfrm>
              <a:off x="2881839" y="5317273"/>
              <a:ext cx="47268" cy="74123"/>
            </a:xfrm>
            <a:custGeom>
              <a:avLst/>
              <a:gdLst>
                <a:gd name="T0" fmla="*/ 0 w 104"/>
                <a:gd name="T1" fmla="*/ 80 h 158"/>
                <a:gd name="T2" fmla="*/ 0 w 104"/>
                <a:gd name="T3" fmla="*/ 77 h 158"/>
                <a:gd name="T4" fmla="*/ 0 w 104"/>
                <a:gd name="T5" fmla="*/ 67 h 158"/>
                <a:gd name="T6" fmla="*/ 2 w 104"/>
                <a:gd name="T7" fmla="*/ 51 h 158"/>
                <a:gd name="T8" fmla="*/ 5 w 104"/>
                <a:gd name="T9" fmla="*/ 39 h 158"/>
                <a:gd name="T10" fmla="*/ 7 w 104"/>
                <a:gd name="T11" fmla="*/ 36 h 158"/>
                <a:gd name="T12" fmla="*/ 7 w 104"/>
                <a:gd name="T13" fmla="*/ 34 h 158"/>
                <a:gd name="T14" fmla="*/ 8 w 104"/>
                <a:gd name="T15" fmla="*/ 28 h 158"/>
                <a:gd name="T16" fmla="*/ 15 w 104"/>
                <a:gd name="T17" fmla="*/ 18 h 158"/>
                <a:gd name="T18" fmla="*/ 21 w 104"/>
                <a:gd name="T19" fmla="*/ 12 h 158"/>
                <a:gd name="T20" fmla="*/ 24 w 104"/>
                <a:gd name="T21" fmla="*/ 9 h 158"/>
                <a:gd name="T22" fmla="*/ 29 w 104"/>
                <a:gd name="T23" fmla="*/ 6 h 158"/>
                <a:gd name="T24" fmla="*/ 34 w 104"/>
                <a:gd name="T25" fmla="*/ 4 h 158"/>
                <a:gd name="T26" fmla="*/ 43 w 104"/>
                <a:gd name="T27" fmla="*/ 1 h 158"/>
                <a:gd name="T28" fmla="*/ 51 w 104"/>
                <a:gd name="T29" fmla="*/ 0 h 158"/>
                <a:gd name="T30" fmla="*/ 56 w 104"/>
                <a:gd name="T31" fmla="*/ 1 h 158"/>
                <a:gd name="T32" fmla="*/ 64 w 104"/>
                <a:gd name="T33" fmla="*/ 3 h 158"/>
                <a:gd name="T34" fmla="*/ 70 w 104"/>
                <a:gd name="T35" fmla="*/ 6 h 158"/>
                <a:gd name="T36" fmla="*/ 74 w 104"/>
                <a:gd name="T37" fmla="*/ 6 h 158"/>
                <a:gd name="T38" fmla="*/ 77 w 104"/>
                <a:gd name="T39" fmla="*/ 9 h 158"/>
                <a:gd name="T40" fmla="*/ 83 w 104"/>
                <a:gd name="T41" fmla="*/ 14 h 158"/>
                <a:gd name="T42" fmla="*/ 88 w 104"/>
                <a:gd name="T43" fmla="*/ 20 h 158"/>
                <a:gd name="T44" fmla="*/ 90 w 104"/>
                <a:gd name="T45" fmla="*/ 20 h 158"/>
                <a:gd name="T46" fmla="*/ 91 w 104"/>
                <a:gd name="T47" fmla="*/ 26 h 158"/>
                <a:gd name="T48" fmla="*/ 94 w 104"/>
                <a:gd name="T49" fmla="*/ 33 h 158"/>
                <a:gd name="T50" fmla="*/ 98 w 104"/>
                <a:gd name="T51" fmla="*/ 40 h 158"/>
                <a:gd name="T52" fmla="*/ 99 w 104"/>
                <a:gd name="T53" fmla="*/ 42 h 158"/>
                <a:gd name="T54" fmla="*/ 99 w 104"/>
                <a:gd name="T55" fmla="*/ 45 h 158"/>
                <a:gd name="T56" fmla="*/ 101 w 104"/>
                <a:gd name="T57" fmla="*/ 50 h 158"/>
                <a:gd name="T58" fmla="*/ 102 w 104"/>
                <a:gd name="T59" fmla="*/ 62 h 158"/>
                <a:gd name="T60" fmla="*/ 102 w 104"/>
                <a:gd name="T61" fmla="*/ 77 h 158"/>
                <a:gd name="T62" fmla="*/ 104 w 104"/>
                <a:gd name="T63" fmla="*/ 80 h 158"/>
                <a:gd name="T64" fmla="*/ 102 w 104"/>
                <a:gd name="T65" fmla="*/ 84 h 158"/>
                <a:gd name="T66" fmla="*/ 102 w 104"/>
                <a:gd name="T67" fmla="*/ 94 h 158"/>
                <a:gd name="T68" fmla="*/ 101 w 104"/>
                <a:gd name="T69" fmla="*/ 108 h 158"/>
                <a:gd name="T70" fmla="*/ 98 w 104"/>
                <a:gd name="T71" fmla="*/ 122 h 158"/>
                <a:gd name="T72" fmla="*/ 98 w 104"/>
                <a:gd name="T73" fmla="*/ 124 h 158"/>
                <a:gd name="T74" fmla="*/ 96 w 104"/>
                <a:gd name="T75" fmla="*/ 127 h 158"/>
                <a:gd name="T76" fmla="*/ 93 w 104"/>
                <a:gd name="T77" fmla="*/ 133 h 158"/>
                <a:gd name="T78" fmla="*/ 88 w 104"/>
                <a:gd name="T79" fmla="*/ 141 h 158"/>
                <a:gd name="T80" fmla="*/ 82 w 104"/>
                <a:gd name="T81" fmla="*/ 149 h 158"/>
                <a:gd name="T82" fmla="*/ 80 w 104"/>
                <a:gd name="T83" fmla="*/ 149 h 158"/>
                <a:gd name="T84" fmla="*/ 77 w 104"/>
                <a:gd name="T85" fmla="*/ 150 h 158"/>
                <a:gd name="T86" fmla="*/ 74 w 104"/>
                <a:gd name="T87" fmla="*/ 153 h 158"/>
                <a:gd name="T88" fmla="*/ 64 w 104"/>
                <a:gd name="T89" fmla="*/ 157 h 158"/>
                <a:gd name="T90" fmla="*/ 53 w 104"/>
                <a:gd name="T91" fmla="*/ 158 h 158"/>
                <a:gd name="T92" fmla="*/ 51 w 104"/>
                <a:gd name="T93" fmla="*/ 158 h 158"/>
                <a:gd name="T94" fmla="*/ 47 w 104"/>
                <a:gd name="T95" fmla="*/ 158 h 158"/>
                <a:gd name="T96" fmla="*/ 40 w 104"/>
                <a:gd name="T97" fmla="*/ 158 h 158"/>
                <a:gd name="T98" fmla="*/ 27 w 104"/>
                <a:gd name="T99" fmla="*/ 153 h 158"/>
                <a:gd name="T100" fmla="*/ 18 w 104"/>
                <a:gd name="T101" fmla="*/ 146 h 158"/>
                <a:gd name="T102" fmla="*/ 16 w 104"/>
                <a:gd name="T103" fmla="*/ 142 h 158"/>
                <a:gd name="T104" fmla="*/ 13 w 104"/>
                <a:gd name="T105" fmla="*/ 139 h 158"/>
                <a:gd name="T106" fmla="*/ 8 w 104"/>
                <a:gd name="T107" fmla="*/ 131 h 158"/>
                <a:gd name="T108" fmla="*/ 2 w 104"/>
                <a:gd name="T109" fmla="*/ 113 h 158"/>
                <a:gd name="T110" fmla="*/ 0 w 104"/>
                <a:gd name="T111" fmla="*/ 87 h 158"/>
                <a:gd name="T112" fmla="*/ 0 w 104"/>
                <a:gd name="T113" fmla="*/ 80 h 158"/>
                <a:gd name="T114" fmla="*/ 0 w 104"/>
                <a:gd name="T115" fmla="*/ 80 h 158"/>
                <a:gd name="T116" fmla="*/ 0 w 104"/>
                <a:gd name="T117" fmla="*/ 8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" h="158">
                  <a:moveTo>
                    <a:pt x="0" y="80"/>
                  </a:moveTo>
                  <a:lnTo>
                    <a:pt x="0" y="77"/>
                  </a:lnTo>
                  <a:lnTo>
                    <a:pt x="0" y="67"/>
                  </a:lnTo>
                  <a:lnTo>
                    <a:pt x="2" y="51"/>
                  </a:lnTo>
                  <a:lnTo>
                    <a:pt x="5" y="39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8" y="28"/>
                  </a:lnTo>
                  <a:lnTo>
                    <a:pt x="15" y="18"/>
                  </a:lnTo>
                  <a:lnTo>
                    <a:pt x="21" y="12"/>
                  </a:lnTo>
                  <a:lnTo>
                    <a:pt x="24" y="9"/>
                  </a:lnTo>
                  <a:lnTo>
                    <a:pt x="29" y="6"/>
                  </a:lnTo>
                  <a:lnTo>
                    <a:pt x="34" y="4"/>
                  </a:lnTo>
                  <a:lnTo>
                    <a:pt x="43" y="1"/>
                  </a:lnTo>
                  <a:lnTo>
                    <a:pt x="51" y="0"/>
                  </a:lnTo>
                  <a:lnTo>
                    <a:pt x="56" y="1"/>
                  </a:lnTo>
                  <a:lnTo>
                    <a:pt x="64" y="3"/>
                  </a:lnTo>
                  <a:lnTo>
                    <a:pt x="70" y="6"/>
                  </a:lnTo>
                  <a:lnTo>
                    <a:pt x="74" y="6"/>
                  </a:lnTo>
                  <a:lnTo>
                    <a:pt x="77" y="9"/>
                  </a:lnTo>
                  <a:lnTo>
                    <a:pt x="83" y="14"/>
                  </a:lnTo>
                  <a:lnTo>
                    <a:pt x="88" y="20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4" y="33"/>
                  </a:lnTo>
                  <a:lnTo>
                    <a:pt x="98" y="40"/>
                  </a:lnTo>
                  <a:lnTo>
                    <a:pt x="99" y="42"/>
                  </a:lnTo>
                  <a:lnTo>
                    <a:pt x="99" y="45"/>
                  </a:lnTo>
                  <a:lnTo>
                    <a:pt x="101" y="50"/>
                  </a:lnTo>
                  <a:lnTo>
                    <a:pt x="102" y="62"/>
                  </a:lnTo>
                  <a:lnTo>
                    <a:pt x="102" y="77"/>
                  </a:lnTo>
                  <a:lnTo>
                    <a:pt x="104" y="80"/>
                  </a:lnTo>
                  <a:lnTo>
                    <a:pt x="102" y="84"/>
                  </a:lnTo>
                  <a:lnTo>
                    <a:pt x="102" y="94"/>
                  </a:lnTo>
                  <a:lnTo>
                    <a:pt x="101" y="108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96" y="127"/>
                  </a:lnTo>
                  <a:lnTo>
                    <a:pt x="93" y="133"/>
                  </a:lnTo>
                  <a:lnTo>
                    <a:pt x="88" y="141"/>
                  </a:lnTo>
                  <a:lnTo>
                    <a:pt x="82" y="149"/>
                  </a:lnTo>
                  <a:lnTo>
                    <a:pt x="80" y="149"/>
                  </a:lnTo>
                  <a:lnTo>
                    <a:pt x="77" y="150"/>
                  </a:lnTo>
                  <a:lnTo>
                    <a:pt x="74" y="153"/>
                  </a:lnTo>
                  <a:lnTo>
                    <a:pt x="64" y="157"/>
                  </a:lnTo>
                  <a:lnTo>
                    <a:pt x="53" y="158"/>
                  </a:lnTo>
                  <a:lnTo>
                    <a:pt x="51" y="158"/>
                  </a:lnTo>
                  <a:lnTo>
                    <a:pt x="47" y="158"/>
                  </a:lnTo>
                  <a:lnTo>
                    <a:pt x="40" y="158"/>
                  </a:lnTo>
                  <a:lnTo>
                    <a:pt x="27" y="153"/>
                  </a:lnTo>
                  <a:lnTo>
                    <a:pt x="18" y="146"/>
                  </a:lnTo>
                  <a:lnTo>
                    <a:pt x="16" y="142"/>
                  </a:lnTo>
                  <a:lnTo>
                    <a:pt x="13" y="139"/>
                  </a:lnTo>
                  <a:lnTo>
                    <a:pt x="8" y="131"/>
                  </a:lnTo>
                  <a:lnTo>
                    <a:pt x="2" y="113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2" name="Freeform 292"/>
            <p:cNvSpPr>
              <a:spLocks/>
            </p:cNvSpPr>
            <p:nvPr/>
          </p:nvSpPr>
          <p:spPr bwMode="auto">
            <a:xfrm>
              <a:off x="2891107" y="5324685"/>
              <a:ext cx="28731" cy="59298"/>
            </a:xfrm>
            <a:custGeom>
              <a:avLst/>
              <a:gdLst>
                <a:gd name="T0" fmla="*/ 0 w 62"/>
                <a:gd name="T1" fmla="*/ 65 h 127"/>
                <a:gd name="T2" fmla="*/ 0 w 62"/>
                <a:gd name="T3" fmla="*/ 71 h 127"/>
                <a:gd name="T4" fmla="*/ 0 w 62"/>
                <a:gd name="T5" fmla="*/ 82 h 127"/>
                <a:gd name="T6" fmla="*/ 2 w 62"/>
                <a:gd name="T7" fmla="*/ 101 h 127"/>
                <a:gd name="T8" fmla="*/ 6 w 62"/>
                <a:gd name="T9" fmla="*/ 113 h 127"/>
                <a:gd name="T10" fmla="*/ 8 w 62"/>
                <a:gd name="T11" fmla="*/ 115 h 127"/>
                <a:gd name="T12" fmla="*/ 10 w 62"/>
                <a:gd name="T13" fmla="*/ 118 h 127"/>
                <a:gd name="T14" fmla="*/ 13 w 62"/>
                <a:gd name="T15" fmla="*/ 121 h 127"/>
                <a:gd name="T16" fmla="*/ 19 w 62"/>
                <a:gd name="T17" fmla="*/ 126 h 127"/>
                <a:gd name="T18" fmla="*/ 27 w 62"/>
                <a:gd name="T19" fmla="*/ 127 h 127"/>
                <a:gd name="T20" fmla="*/ 30 w 62"/>
                <a:gd name="T21" fmla="*/ 127 h 127"/>
                <a:gd name="T22" fmla="*/ 32 w 62"/>
                <a:gd name="T23" fmla="*/ 127 h 127"/>
                <a:gd name="T24" fmla="*/ 37 w 62"/>
                <a:gd name="T25" fmla="*/ 127 h 127"/>
                <a:gd name="T26" fmla="*/ 45 w 62"/>
                <a:gd name="T27" fmla="*/ 124 h 127"/>
                <a:gd name="T28" fmla="*/ 51 w 62"/>
                <a:gd name="T29" fmla="*/ 118 h 127"/>
                <a:gd name="T30" fmla="*/ 53 w 62"/>
                <a:gd name="T31" fmla="*/ 115 h 127"/>
                <a:gd name="T32" fmla="*/ 56 w 62"/>
                <a:gd name="T33" fmla="*/ 107 h 127"/>
                <a:gd name="T34" fmla="*/ 57 w 62"/>
                <a:gd name="T35" fmla="*/ 101 h 127"/>
                <a:gd name="T36" fmla="*/ 61 w 62"/>
                <a:gd name="T37" fmla="*/ 82 h 127"/>
                <a:gd name="T38" fmla="*/ 62 w 62"/>
                <a:gd name="T39" fmla="*/ 65 h 127"/>
                <a:gd name="T40" fmla="*/ 61 w 62"/>
                <a:gd name="T41" fmla="*/ 58 h 127"/>
                <a:gd name="T42" fmla="*/ 61 w 62"/>
                <a:gd name="T43" fmla="*/ 47 h 127"/>
                <a:gd name="T44" fmla="*/ 57 w 62"/>
                <a:gd name="T45" fmla="*/ 29 h 127"/>
                <a:gd name="T46" fmla="*/ 53 w 62"/>
                <a:gd name="T47" fmla="*/ 16 h 127"/>
                <a:gd name="T48" fmla="*/ 53 w 62"/>
                <a:gd name="T49" fmla="*/ 13 h 127"/>
                <a:gd name="T50" fmla="*/ 51 w 62"/>
                <a:gd name="T51" fmla="*/ 11 h 127"/>
                <a:gd name="T52" fmla="*/ 48 w 62"/>
                <a:gd name="T53" fmla="*/ 8 h 127"/>
                <a:gd name="T54" fmla="*/ 40 w 62"/>
                <a:gd name="T55" fmla="*/ 3 h 127"/>
                <a:gd name="T56" fmla="*/ 32 w 62"/>
                <a:gd name="T57" fmla="*/ 2 h 127"/>
                <a:gd name="T58" fmla="*/ 30 w 62"/>
                <a:gd name="T59" fmla="*/ 0 h 127"/>
                <a:gd name="T60" fmla="*/ 24 w 62"/>
                <a:gd name="T61" fmla="*/ 2 h 127"/>
                <a:gd name="T62" fmla="*/ 19 w 62"/>
                <a:gd name="T63" fmla="*/ 3 h 127"/>
                <a:gd name="T64" fmla="*/ 16 w 62"/>
                <a:gd name="T65" fmla="*/ 5 h 127"/>
                <a:gd name="T66" fmla="*/ 13 w 62"/>
                <a:gd name="T67" fmla="*/ 8 h 127"/>
                <a:gd name="T68" fmla="*/ 10 w 62"/>
                <a:gd name="T69" fmla="*/ 11 h 127"/>
                <a:gd name="T70" fmla="*/ 10 w 62"/>
                <a:gd name="T71" fmla="*/ 13 h 127"/>
                <a:gd name="T72" fmla="*/ 8 w 62"/>
                <a:gd name="T73" fmla="*/ 16 h 127"/>
                <a:gd name="T74" fmla="*/ 5 w 62"/>
                <a:gd name="T75" fmla="*/ 22 h 127"/>
                <a:gd name="T76" fmla="*/ 3 w 62"/>
                <a:gd name="T77" fmla="*/ 29 h 127"/>
                <a:gd name="T78" fmla="*/ 0 w 62"/>
                <a:gd name="T79" fmla="*/ 47 h 127"/>
                <a:gd name="T80" fmla="*/ 0 w 62"/>
                <a:gd name="T81" fmla="*/ 65 h 127"/>
                <a:gd name="T82" fmla="*/ 0 w 62"/>
                <a:gd name="T83" fmla="*/ 65 h 127"/>
                <a:gd name="T84" fmla="*/ 0 w 62"/>
                <a:gd name="T85" fmla="*/ 6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27">
                  <a:moveTo>
                    <a:pt x="0" y="65"/>
                  </a:moveTo>
                  <a:lnTo>
                    <a:pt x="0" y="71"/>
                  </a:lnTo>
                  <a:lnTo>
                    <a:pt x="0" y="82"/>
                  </a:lnTo>
                  <a:lnTo>
                    <a:pt x="2" y="101"/>
                  </a:lnTo>
                  <a:lnTo>
                    <a:pt x="6" y="113"/>
                  </a:lnTo>
                  <a:lnTo>
                    <a:pt x="8" y="115"/>
                  </a:lnTo>
                  <a:lnTo>
                    <a:pt x="10" y="118"/>
                  </a:lnTo>
                  <a:lnTo>
                    <a:pt x="13" y="121"/>
                  </a:lnTo>
                  <a:lnTo>
                    <a:pt x="19" y="126"/>
                  </a:lnTo>
                  <a:lnTo>
                    <a:pt x="27" y="127"/>
                  </a:lnTo>
                  <a:lnTo>
                    <a:pt x="30" y="127"/>
                  </a:lnTo>
                  <a:lnTo>
                    <a:pt x="32" y="127"/>
                  </a:lnTo>
                  <a:lnTo>
                    <a:pt x="37" y="127"/>
                  </a:lnTo>
                  <a:lnTo>
                    <a:pt x="45" y="124"/>
                  </a:lnTo>
                  <a:lnTo>
                    <a:pt x="51" y="118"/>
                  </a:lnTo>
                  <a:lnTo>
                    <a:pt x="53" y="115"/>
                  </a:lnTo>
                  <a:lnTo>
                    <a:pt x="56" y="107"/>
                  </a:lnTo>
                  <a:lnTo>
                    <a:pt x="57" y="101"/>
                  </a:lnTo>
                  <a:lnTo>
                    <a:pt x="61" y="82"/>
                  </a:lnTo>
                  <a:lnTo>
                    <a:pt x="62" y="65"/>
                  </a:lnTo>
                  <a:lnTo>
                    <a:pt x="61" y="58"/>
                  </a:lnTo>
                  <a:lnTo>
                    <a:pt x="61" y="47"/>
                  </a:lnTo>
                  <a:lnTo>
                    <a:pt x="57" y="29"/>
                  </a:lnTo>
                  <a:lnTo>
                    <a:pt x="53" y="16"/>
                  </a:lnTo>
                  <a:lnTo>
                    <a:pt x="53" y="13"/>
                  </a:lnTo>
                  <a:lnTo>
                    <a:pt x="51" y="11"/>
                  </a:lnTo>
                  <a:lnTo>
                    <a:pt x="48" y="8"/>
                  </a:lnTo>
                  <a:lnTo>
                    <a:pt x="40" y="3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8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8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4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5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3" name="Freeform 525"/>
            <p:cNvSpPr>
              <a:spLocks/>
            </p:cNvSpPr>
            <p:nvPr/>
          </p:nvSpPr>
          <p:spPr bwMode="auto">
            <a:xfrm>
              <a:off x="2993043" y="5115294"/>
              <a:ext cx="1082516" cy="441032"/>
            </a:xfrm>
            <a:custGeom>
              <a:avLst/>
              <a:gdLst>
                <a:gd name="T0" fmla="*/ 1168 w 1168"/>
                <a:gd name="T1" fmla="*/ 0 h 476"/>
                <a:gd name="T2" fmla="*/ 687 w 1168"/>
                <a:gd name="T3" fmla="*/ 426 h 476"/>
                <a:gd name="T4" fmla="*/ 0 w 1168"/>
                <a:gd name="T5" fmla="*/ 29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8" h="476">
                  <a:moveTo>
                    <a:pt x="1168" y="0"/>
                  </a:moveTo>
                  <a:cubicBezTo>
                    <a:pt x="1025" y="188"/>
                    <a:pt x="882" y="376"/>
                    <a:pt x="687" y="426"/>
                  </a:cubicBezTo>
                  <a:cubicBezTo>
                    <a:pt x="492" y="476"/>
                    <a:pt x="116" y="319"/>
                    <a:pt x="0" y="29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4" name="ZoneTexte 540"/>
            <p:cNvSpPr txBox="1"/>
            <p:nvPr/>
          </p:nvSpPr>
          <p:spPr>
            <a:xfrm>
              <a:off x="2411760" y="5445224"/>
              <a:ext cx="1564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Bahía</a:t>
              </a:r>
              <a:r>
                <a:rPr lang="fr-FR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, </a:t>
              </a:r>
              <a:r>
                <a:rPr lang="fr-FR" sz="14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Brasil</a:t>
              </a:r>
              <a:endParaRPr lang="fr-F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75" name="Groupe 738"/>
          <p:cNvGrpSpPr/>
          <p:nvPr/>
        </p:nvGrpSpPr>
        <p:grpSpPr>
          <a:xfrm>
            <a:off x="2935066" y="4152214"/>
            <a:ext cx="1961327" cy="826470"/>
            <a:chOff x="2935066" y="4296230"/>
            <a:chExt cx="1961327" cy="826470"/>
          </a:xfrm>
        </p:grpSpPr>
        <p:sp>
          <p:nvSpPr>
            <p:cNvPr id="476" name="Freeform 301"/>
            <p:cNvSpPr>
              <a:spLocks/>
            </p:cNvSpPr>
            <p:nvPr/>
          </p:nvSpPr>
          <p:spPr bwMode="auto">
            <a:xfrm>
              <a:off x="4123771" y="5049504"/>
              <a:ext cx="27804" cy="71343"/>
            </a:xfrm>
            <a:custGeom>
              <a:avLst/>
              <a:gdLst>
                <a:gd name="T0" fmla="*/ 59 w 59"/>
                <a:gd name="T1" fmla="*/ 155 h 155"/>
                <a:gd name="T2" fmla="*/ 40 w 59"/>
                <a:gd name="T3" fmla="*/ 155 h 155"/>
                <a:gd name="T4" fmla="*/ 40 w 59"/>
                <a:gd name="T5" fmla="*/ 34 h 155"/>
                <a:gd name="T6" fmla="*/ 38 w 59"/>
                <a:gd name="T7" fmla="*/ 36 h 155"/>
                <a:gd name="T8" fmla="*/ 35 w 59"/>
                <a:gd name="T9" fmla="*/ 39 h 155"/>
                <a:gd name="T10" fmla="*/ 28 w 59"/>
                <a:gd name="T11" fmla="*/ 43 h 155"/>
                <a:gd name="T12" fmla="*/ 22 w 59"/>
                <a:gd name="T13" fmla="*/ 48 h 155"/>
                <a:gd name="T14" fmla="*/ 20 w 59"/>
                <a:gd name="T15" fmla="*/ 48 h 155"/>
                <a:gd name="T16" fmla="*/ 17 w 59"/>
                <a:gd name="T17" fmla="*/ 50 h 155"/>
                <a:gd name="T18" fmla="*/ 14 w 59"/>
                <a:gd name="T19" fmla="*/ 51 h 155"/>
                <a:gd name="T20" fmla="*/ 8 w 59"/>
                <a:gd name="T21" fmla="*/ 54 h 155"/>
                <a:gd name="T22" fmla="*/ 1 w 59"/>
                <a:gd name="T23" fmla="*/ 58 h 155"/>
                <a:gd name="T24" fmla="*/ 0 w 59"/>
                <a:gd name="T25" fmla="*/ 58 h 155"/>
                <a:gd name="T26" fmla="*/ 0 w 59"/>
                <a:gd name="T27" fmla="*/ 39 h 155"/>
                <a:gd name="T28" fmla="*/ 6 w 59"/>
                <a:gd name="T29" fmla="*/ 36 h 155"/>
                <a:gd name="T30" fmla="*/ 16 w 59"/>
                <a:gd name="T31" fmla="*/ 29 h 155"/>
                <a:gd name="T32" fmla="*/ 25 w 59"/>
                <a:gd name="T33" fmla="*/ 23 h 155"/>
                <a:gd name="T34" fmla="*/ 28 w 59"/>
                <a:gd name="T35" fmla="*/ 22 h 155"/>
                <a:gd name="T36" fmla="*/ 30 w 59"/>
                <a:gd name="T37" fmla="*/ 20 h 155"/>
                <a:gd name="T38" fmla="*/ 33 w 59"/>
                <a:gd name="T39" fmla="*/ 17 h 155"/>
                <a:gd name="T40" fmla="*/ 40 w 59"/>
                <a:gd name="T41" fmla="*/ 9 h 155"/>
                <a:gd name="T42" fmla="*/ 44 w 59"/>
                <a:gd name="T43" fmla="*/ 3 h 155"/>
                <a:gd name="T44" fmla="*/ 46 w 59"/>
                <a:gd name="T45" fmla="*/ 0 h 155"/>
                <a:gd name="T46" fmla="*/ 59 w 59"/>
                <a:gd name="T47" fmla="*/ 0 h 155"/>
                <a:gd name="T48" fmla="*/ 59 w 59"/>
                <a:gd name="T49" fmla="*/ 155 h 155"/>
                <a:gd name="T50" fmla="*/ 59 w 59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5">
                  <a:moveTo>
                    <a:pt x="59" y="155"/>
                  </a:moveTo>
                  <a:lnTo>
                    <a:pt x="40" y="155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8" y="43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7" y="50"/>
                  </a:lnTo>
                  <a:lnTo>
                    <a:pt x="14" y="51"/>
                  </a:lnTo>
                  <a:lnTo>
                    <a:pt x="8" y="54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29"/>
                  </a:lnTo>
                  <a:lnTo>
                    <a:pt x="25" y="23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3" y="17"/>
                  </a:lnTo>
                  <a:lnTo>
                    <a:pt x="40" y="9"/>
                  </a:lnTo>
                  <a:lnTo>
                    <a:pt x="44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5"/>
                  </a:lnTo>
                  <a:lnTo>
                    <a:pt x="59" y="15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7" name="Freeform 302"/>
            <p:cNvSpPr>
              <a:spLocks noEditPoints="1"/>
            </p:cNvSpPr>
            <p:nvPr/>
          </p:nvSpPr>
          <p:spPr bwMode="auto">
            <a:xfrm>
              <a:off x="4182160" y="5049504"/>
              <a:ext cx="48194" cy="73196"/>
            </a:xfrm>
            <a:custGeom>
              <a:avLst/>
              <a:gdLst>
                <a:gd name="T0" fmla="*/ 22 w 103"/>
                <a:gd name="T1" fmla="*/ 122 h 158"/>
                <a:gd name="T2" fmla="*/ 28 w 103"/>
                <a:gd name="T3" fmla="*/ 138 h 158"/>
                <a:gd name="T4" fmla="*/ 35 w 103"/>
                <a:gd name="T5" fmla="*/ 141 h 158"/>
                <a:gd name="T6" fmla="*/ 51 w 103"/>
                <a:gd name="T7" fmla="*/ 142 h 158"/>
                <a:gd name="T8" fmla="*/ 64 w 103"/>
                <a:gd name="T9" fmla="*/ 139 h 158"/>
                <a:gd name="T10" fmla="*/ 73 w 103"/>
                <a:gd name="T11" fmla="*/ 130 h 158"/>
                <a:gd name="T12" fmla="*/ 78 w 103"/>
                <a:gd name="T13" fmla="*/ 119 h 158"/>
                <a:gd name="T14" fmla="*/ 81 w 103"/>
                <a:gd name="T15" fmla="*/ 108 h 158"/>
                <a:gd name="T16" fmla="*/ 83 w 103"/>
                <a:gd name="T17" fmla="*/ 89 h 158"/>
                <a:gd name="T18" fmla="*/ 84 w 103"/>
                <a:gd name="T19" fmla="*/ 83 h 158"/>
                <a:gd name="T20" fmla="*/ 75 w 103"/>
                <a:gd name="T21" fmla="*/ 92 h 158"/>
                <a:gd name="T22" fmla="*/ 65 w 103"/>
                <a:gd name="T23" fmla="*/ 98 h 158"/>
                <a:gd name="T24" fmla="*/ 48 w 103"/>
                <a:gd name="T25" fmla="*/ 103 h 158"/>
                <a:gd name="T26" fmla="*/ 36 w 103"/>
                <a:gd name="T27" fmla="*/ 103 h 158"/>
                <a:gd name="T28" fmla="*/ 14 w 103"/>
                <a:gd name="T29" fmla="*/ 89 h 158"/>
                <a:gd name="T30" fmla="*/ 1 w 103"/>
                <a:gd name="T31" fmla="*/ 70 h 158"/>
                <a:gd name="T32" fmla="*/ 0 w 103"/>
                <a:gd name="T33" fmla="*/ 50 h 158"/>
                <a:gd name="T34" fmla="*/ 11 w 103"/>
                <a:gd name="T35" fmla="*/ 18 h 158"/>
                <a:gd name="T36" fmla="*/ 20 w 103"/>
                <a:gd name="T37" fmla="*/ 9 h 158"/>
                <a:gd name="T38" fmla="*/ 49 w 103"/>
                <a:gd name="T39" fmla="*/ 0 h 158"/>
                <a:gd name="T40" fmla="*/ 75 w 103"/>
                <a:gd name="T41" fmla="*/ 9 h 158"/>
                <a:gd name="T42" fmla="*/ 83 w 103"/>
                <a:gd name="T43" fmla="*/ 14 h 158"/>
                <a:gd name="T44" fmla="*/ 97 w 103"/>
                <a:gd name="T45" fmla="*/ 31 h 158"/>
                <a:gd name="T46" fmla="*/ 102 w 103"/>
                <a:gd name="T47" fmla="*/ 54 h 158"/>
                <a:gd name="T48" fmla="*/ 102 w 103"/>
                <a:gd name="T49" fmla="*/ 81 h 158"/>
                <a:gd name="T50" fmla="*/ 97 w 103"/>
                <a:gd name="T51" fmla="*/ 120 h 158"/>
                <a:gd name="T52" fmla="*/ 92 w 103"/>
                <a:gd name="T53" fmla="*/ 131 h 158"/>
                <a:gd name="T54" fmla="*/ 78 w 103"/>
                <a:gd name="T55" fmla="*/ 149 h 158"/>
                <a:gd name="T56" fmla="*/ 60 w 103"/>
                <a:gd name="T57" fmla="*/ 156 h 158"/>
                <a:gd name="T58" fmla="*/ 44 w 103"/>
                <a:gd name="T59" fmla="*/ 158 h 158"/>
                <a:gd name="T60" fmla="*/ 19 w 103"/>
                <a:gd name="T61" fmla="*/ 150 h 158"/>
                <a:gd name="T62" fmla="*/ 11 w 103"/>
                <a:gd name="T63" fmla="*/ 144 h 158"/>
                <a:gd name="T64" fmla="*/ 3 w 103"/>
                <a:gd name="T65" fmla="*/ 120 h 158"/>
                <a:gd name="T66" fmla="*/ 83 w 103"/>
                <a:gd name="T67" fmla="*/ 51 h 158"/>
                <a:gd name="T68" fmla="*/ 73 w 103"/>
                <a:gd name="T69" fmla="*/ 29 h 158"/>
                <a:gd name="T70" fmla="*/ 68 w 103"/>
                <a:gd name="T71" fmla="*/ 22 h 158"/>
                <a:gd name="T72" fmla="*/ 52 w 103"/>
                <a:gd name="T73" fmla="*/ 15 h 158"/>
                <a:gd name="T74" fmla="*/ 35 w 103"/>
                <a:gd name="T75" fmla="*/ 22 h 158"/>
                <a:gd name="T76" fmla="*/ 25 w 103"/>
                <a:gd name="T77" fmla="*/ 32 h 158"/>
                <a:gd name="T78" fmla="*/ 20 w 103"/>
                <a:gd name="T79" fmla="*/ 53 h 158"/>
                <a:gd name="T80" fmla="*/ 22 w 103"/>
                <a:gd name="T81" fmla="*/ 69 h 158"/>
                <a:gd name="T82" fmla="*/ 30 w 103"/>
                <a:gd name="T83" fmla="*/ 78 h 158"/>
                <a:gd name="T84" fmla="*/ 48 w 103"/>
                <a:gd name="T85" fmla="*/ 86 h 158"/>
                <a:gd name="T86" fmla="*/ 57 w 103"/>
                <a:gd name="T87" fmla="*/ 86 h 158"/>
                <a:gd name="T88" fmla="*/ 73 w 103"/>
                <a:gd name="T89" fmla="*/ 76 h 158"/>
                <a:gd name="T90" fmla="*/ 81 w 103"/>
                <a:gd name="T91" fmla="*/ 59 h 158"/>
                <a:gd name="T92" fmla="*/ 83 w 103"/>
                <a:gd name="T93" fmla="*/ 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58">
                  <a:moveTo>
                    <a:pt x="3" y="120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5"/>
                  </a:lnTo>
                  <a:lnTo>
                    <a:pt x="25" y="131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7" y="142"/>
                  </a:lnTo>
                  <a:lnTo>
                    <a:pt x="62" y="141"/>
                  </a:lnTo>
                  <a:lnTo>
                    <a:pt x="64" y="139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8"/>
                  </a:lnTo>
                  <a:lnTo>
                    <a:pt x="76" y="125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09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3"/>
                  </a:lnTo>
                  <a:lnTo>
                    <a:pt x="83" y="84"/>
                  </a:lnTo>
                  <a:lnTo>
                    <a:pt x="80" y="87"/>
                  </a:lnTo>
                  <a:lnTo>
                    <a:pt x="75" y="92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8"/>
                  </a:lnTo>
                  <a:lnTo>
                    <a:pt x="62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6" y="103"/>
                  </a:lnTo>
                  <a:lnTo>
                    <a:pt x="43" y="103"/>
                  </a:lnTo>
                  <a:lnTo>
                    <a:pt x="36" y="103"/>
                  </a:lnTo>
                  <a:lnTo>
                    <a:pt x="25" y="98"/>
                  </a:lnTo>
                  <a:lnTo>
                    <a:pt x="16" y="92"/>
                  </a:lnTo>
                  <a:lnTo>
                    <a:pt x="14" y="89"/>
                  </a:lnTo>
                  <a:lnTo>
                    <a:pt x="11" y="87"/>
                  </a:lnTo>
                  <a:lnTo>
                    <a:pt x="8" y="83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29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6" y="14"/>
                  </a:lnTo>
                  <a:lnTo>
                    <a:pt x="20" y="9"/>
                  </a:lnTo>
                  <a:lnTo>
                    <a:pt x="32" y="3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6" y="1"/>
                  </a:lnTo>
                  <a:lnTo>
                    <a:pt x="65" y="4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29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0"/>
                  </a:lnTo>
                  <a:lnTo>
                    <a:pt x="102" y="54"/>
                  </a:lnTo>
                  <a:lnTo>
                    <a:pt x="102" y="72"/>
                  </a:lnTo>
                  <a:lnTo>
                    <a:pt x="103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0" y="106"/>
                  </a:lnTo>
                  <a:lnTo>
                    <a:pt x="97" y="120"/>
                  </a:lnTo>
                  <a:lnTo>
                    <a:pt x="97" y="122"/>
                  </a:lnTo>
                  <a:lnTo>
                    <a:pt x="96" y="125"/>
                  </a:lnTo>
                  <a:lnTo>
                    <a:pt x="92" y="131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0"/>
                  </a:lnTo>
                  <a:lnTo>
                    <a:pt x="70" y="153"/>
                  </a:lnTo>
                  <a:lnTo>
                    <a:pt x="60" y="156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4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20"/>
                  </a:lnTo>
                  <a:close/>
                  <a:moveTo>
                    <a:pt x="83" y="51"/>
                  </a:moveTo>
                  <a:lnTo>
                    <a:pt x="81" y="45"/>
                  </a:lnTo>
                  <a:lnTo>
                    <a:pt x="78" y="36"/>
                  </a:lnTo>
                  <a:lnTo>
                    <a:pt x="73" y="29"/>
                  </a:lnTo>
                  <a:lnTo>
                    <a:pt x="73" y="26"/>
                  </a:lnTo>
                  <a:lnTo>
                    <a:pt x="72" y="25"/>
                  </a:lnTo>
                  <a:lnTo>
                    <a:pt x="68" y="22"/>
                  </a:lnTo>
                  <a:lnTo>
                    <a:pt x="62" y="18"/>
                  </a:lnTo>
                  <a:lnTo>
                    <a:pt x="54" y="17"/>
                  </a:lnTo>
                  <a:lnTo>
                    <a:pt x="52" y="15"/>
                  </a:lnTo>
                  <a:lnTo>
                    <a:pt x="46" y="17"/>
                  </a:lnTo>
                  <a:lnTo>
                    <a:pt x="41" y="18"/>
                  </a:lnTo>
                  <a:lnTo>
                    <a:pt x="35" y="22"/>
                  </a:lnTo>
                  <a:lnTo>
                    <a:pt x="30" y="26"/>
                  </a:lnTo>
                  <a:lnTo>
                    <a:pt x="28" y="29"/>
                  </a:lnTo>
                  <a:lnTo>
                    <a:pt x="25" y="32"/>
                  </a:lnTo>
                  <a:lnTo>
                    <a:pt x="22" y="42"/>
                  </a:lnTo>
                  <a:lnTo>
                    <a:pt x="20" y="51"/>
                  </a:lnTo>
                  <a:lnTo>
                    <a:pt x="20" y="53"/>
                  </a:lnTo>
                  <a:lnTo>
                    <a:pt x="20" y="56"/>
                  </a:lnTo>
                  <a:lnTo>
                    <a:pt x="20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3" y="81"/>
                  </a:lnTo>
                  <a:lnTo>
                    <a:pt x="40" y="84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2" y="86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2" y="78"/>
                  </a:lnTo>
                  <a:lnTo>
                    <a:pt x="73" y="76"/>
                  </a:lnTo>
                  <a:lnTo>
                    <a:pt x="76" y="72"/>
                  </a:lnTo>
                  <a:lnTo>
                    <a:pt x="78" y="69"/>
                  </a:lnTo>
                  <a:lnTo>
                    <a:pt x="81" y="59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8" name="Freeform 303"/>
            <p:cNvSpPr>
              <a:spLocks/>
            </p:cNvSpPr>
            <p:nvPr/>
          </p:nvSpPr>
          <p:spPr bwMode="auto">
            <a:xfrm>
              <a:off x="4182160" y="5049504"/>
              <a:ext cx="48194" cy="73196"/>
            </a:xfrm>
            <a:custGeom>
              <a:avLst/>
              <a:gdLst>
                <a:gd name="T0" fmla="*/ 22 w 103"/>
                <a:gd name="T1" fmla="*/ 119 h 158"/>
                <a:gd name="T2" fmla="*/ 22 w 103"/>
                <a:gd name="T3" fmla="*/ 125 h 158"/>
                <a:gd name="T4" fmla="*/ 28 w 103"/>
                <a:gd name="T5" fmla="*/ 138 h 158"/>
                <a:gd name="T6" fmla="*/ 33 w 103"/>
                <a:gd name="T7" fmla="*/ 141 h 158"/>
                <a:gd name="T8" fmla="*/ 41 w 103"/>
                <a:gd name="T9" fmla="*/ 142 h 158"/>
                <a:gd name="T10" fmla="*/ 51 w 103"/>
                <a:gd name="T11" fmla="*/ 142 h 158"/>
                <a:gd name="T12" fmla="*/ 62 w 103"/>
                <a:gd name="T13" fmla="*/ 141 h 158"/>
                <a:gd name="T14" fmla="*/ 65 w 103"/>
                <a:gd name="T15" fmla="*/ 138 h 158"/>
                <a:gd name="T16" fmla="*/ 73 w 103"/>
                <a:gd name="T17" fmla="*/ 130 h 158"/>
                <a:gd name="T18" fmla="*/ 76 w 103"/>
                <a:gd name="T19" fmla="*/ 125 h 158"/>
                <a:gd name="T20" fmla="*/ 80 w 103"/>
                <a:gd name="T21" fmla="*/ 113 h 158"/>
                <a:gd name="T22" fmla="*/ 81 w 103"/>
                <a:gd name="T23" fmla="*/ 108 h 158"/>
                <a:gd name="T24" fmla="*/ 83 w 103"/>
                <a:gd name="T25" fmla="*/ 97 h 158"/>
                <a:gd name="T26" fmla="*/ 84 w 103"/>
                <a:gd name="T27" fmla="*/ 86 h 158"/>
                <a:gd name="T28" fmla="*/ 84 w 103"/>
                <a:gd name="T29" fmla="*/ 83 h 158"/>
                <a:gd name="T30" fmla="*/ 80 w 103"/>
                <a:gd name="T31" fmla="*/ 87 h 158"/>
                <a:gd name="T32" fmla="*/ 68 w 103"/>
                <a:gd name="T33" fmla="*/ 97 h 158"/>
                <a:gd name="T34" fmla="*/ 65 w 103"/>
                <a:gd name="T35" fmla="*/ 98 h 158"/>
                <a:gd name="T36" fmla="*/ 56 w 103"/>
                <a:gd name="T37" fmla="*/ 103 h 158"/>
                <a:gd name="T38" fmla="*/ 46 w 103"/>
                <a:gd name="T39" fmla="*/ 103 h 158"/>
                <a:gd name="T40" fmla="*/ 36 w 103"/>
                <a:gd name="T41" fmla="*/ 103 h 158"/>
                <a:gd name="T42" fmla="*/ 16 w 103"/>
                <a:gd name="T43" fmla="*/ 92 h 158"/>
                <a:gd name="T44" fmla="*/ 11 w 103"/>
                <a:gd name="T45" fmla="*/ 87 h 158"/>
                <a:gd name="T46" fmla="*/ 1 w 103"/>
                <a:gd name="T47" fmla="*/ 70 h 158"/>
                <a:gd name="T48" fmla="*/ 0 w 103"/>
                <a:gd name="T49" fmla="*/ 53 h 158"/>
                <a:gd name="T50" fmla="*/ 0 w 103"/>
                <a:gd name="T51" fmla="*/ 42 h 158"/>
                <a:gd name="T52" fmla="*/ 11 w 103"/>
                <a:gd name="T53" fmla="*/ 18 h 158"/>
                <a:gd name="T54" fmla="*/ 16 w 103"/>
                <a:gd name="T55" fmla="*/ 14 h 158"/>
                <a:gd name="T56" fmla="*/ 32 w 103"/>
                <a:gd name="T57" fmla="*/ 3 h 158"/>
                <a:gd name="T58" fmla="*/ 49 w 103"/>
                <a:gd name="T59" fmla="*/ 0 h 158"/>
                <a:gd name="T60" fmla="*/ 65 w 103"/>
                <a:gd name="T61" fmla="*/ 4 h 158"/>
                <a:gd name="T62" fmla="*/ 78 w 103"/>
                <a:gd name="T63" fmla="*/ 9 h 158"/>
                <a:gd name="T64" fmla="*/ 83 w 103"/>
                <a:gd name="T65" fmla="*/ 14 h 158"/>
                <a:gd name="T66" fmla="*/ 96 w 103"/>
                <a:gd name="T67" fmla="*/ 29 h 158"/>
                <a:gd name="T68" fmla="*/ 97 w 103"/>
                <a:gd name="T69" fmla="*/ 34 h 158"/>
                <a:gd name="T70" fmla="*/ 102 w 103"/>
                <a:gd name="T71" fmla="*/ 54 h 158"/>
                <a:gd name="T72" fmla="*/ 103 w 103"/>
                <a:gd name="T73" fmla="*/ 75 h 158"/>
                <a:gd name="T74" fmla="*/ 102 w 103"/>
                <a:gd name="T75" fmla="*/ 89 h 158"/>
                <a:gd name="T76" fmla="*/ 97 w 103"/>
                <a:gd name="T77" fmla="*/ 120 h 158"/>
                <a:gd name="T78" fmla="*/ 96 w 103"/>
                <a:gd name="T79" fmla="*/ 125 h 158"/>
                <a:gd name="T80" fmla="*/ 86 w 103"/>
                <a:gd name="T81" fmla="*/ 141 h 158"/>
                <a:gd name="T82" fmla="*/ 78 w 103"/>
                <a:gd name="T83" fmla="*/ 149 h 158"/>
                <a:gd name="T84" fmla="*/ 70 w 103"/>
                <a:gd name="T85" fmla="*/ 153 h 158"/>
                <a:gd name="T86" fmla="*/ 49 w 103"/>
                <a:gd name="T87" fmla="*/ 158 h 158"/>
                <a:gd name="T88" fmla="*/ 44 w 103"/>
                <a:gd name="T89" fmla="*/ 158 h 158"/>
                <a:gd name="T90" fmla="*/ 27 w 103"/>
                <a:gd name="T91" fmla="*/ 155 h 158"/>
                <a:gd name="T92" fmla="*/ 17 w 103"/>
                <a:gd name="T93" fmla="*/ 149 h 158"/>
                <a:gd name="T94" fmla="*/ 11 w 103"/>
                <a:gd name="T95" fmla="*/ 144 h 158"/>
                <a:gd name="T96" fmla="*/ 3 w 103"/>
                <a:gd name="T97" fmla="*/ 124 h 158"/>
                <a:gd name="T98" fmla="*/ 3 w 103"/>
                <a:gd name="T99" fmla="*/ 12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58">
                  <a:moveTo>
                    <a:pt x="3" y="120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5"/>
                  </a:lnTo>
                  <a:lnTo>
                    <a:pt x="25" y="131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2"/>
                  </a:lnTo>
                  <a:lnTo>
                    <a:pt x="48" y="142"/>
                  </a:lnTo>
                  <a:lnTo>
                    <a:pt x="51" y="142"/>
                  </a:lnTo>
                  <a:lnTo>
                    <a:pt x="57" y="142"/>
                  </a:lnTo>
                  <a:lnTo>
                    <a:pt x="62" y="141"/>
                  </a:lnTo>
                  <a:lnTo>
                    <a:pt x="64" y="139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8"/>
                  </a:lnTo>
                  <a:lnTo>
                    <a:pt x="76" y="125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1" y="109"/>
                  </a:lnTo>
                  <a:lnTo>
                    <a:pt x="81" y="108"/>
                  </a:lnTo>
                  <a:lnTo>
                    <a:pt x="81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3"/>
                  </a:lnTo>
                  <a:lnTo>
                    <a:pt x="83" y="84"/>
                  </a:lnTo>
                  <a:lnTo>
                    <a:pt x="80" y="87"/>
                  </a:lnTo>
                  <a:lnTo>
                    <a:pt x="75" y="92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65" y="98"/>
                  </a:lnTo>
                  <a:lnTo>
                    <a:pt x="62" y="100"/>
                  </a:lnTo>
                  <a:lnTo>
                    <a:pt x="56" y="103"/>
                  </a:lnTo>
                  <a:lnTo>
                    <a:pt x="48" y="103"/>
                  </a:lnTo>
                  <a:lnTo>
                    <a:pt x="46" y="103"/>
                  </a:lnTo>
                  <a:lnTo>
                    <a:pt x="43" y="103"/>
                  </a:lnTo>
                  <a:lnTo>
                    <a:pt x="36" y="103"/>
                  </a:lnTo>
                  <a:lnTo>
                    <a:pt x="25" y="98"/>
                  </a:lnTo>
                  <a:lnTo>
                    <a:pt x="16" y="92"/>
                  </a:lnTo>
                  <a:lnTo>
                    <a:pt x="14" y="89"/>
                  </a:lnTo>
                  <a:lnTo>
                    <a:pt x="11" y="87"/>
                  </a:lnTo>
                  <a:lnTo>
                    <a:pt x="8" y="83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29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6" y="14"/>
                  </a:lnTo>
                  <a:lnTo>
                    <a:pt x="20" y="9"/>
                  </a:lnTo>
                  <a:lnTo>
                    <a:pt x="32" y="3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6" y="1"/>
                  </a:lnTo>
                  <a:lnTo>
                    <a:pt x="65" y="4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29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0"/>
                  </a:lnTo>
                  <a:lnTo>
                    <a:pt x="102" y="54"/>
                  </a:lnTo>
                  <a:lnTo>
                    <a:pt x="102" y="72"/>
                  </a:lnTo>
                  <a:lnTo>
                    <a:pt x="103" y="75"/>
                  </a:lnTo>
                  <a:lnTo>
                    <a:pt x="102" y="81"/>
                  </a:lnTo>
                  <a:lnTo>
                    <a:pt x="102" y="89"/>
                  </a:lnTo>
                  <a:lnTo>
                    <a:pt x="100" y="106"/>
                  </a:lnTo>
                  <a:lnTo>
                    <a:pt x="97" y="120"/>
                  </a:lnTo>
                  <a:lnTo>
                    <a:pt x="97" y="122"/>
                  </a:lnTo>
                  <a:lnTo>
                    <a:pt x="96" y="125"/>
                  </a:lnTo>
                  <a:lnTo>
                    <a:pt x="92" y="131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0"/>
                  </a:lnTo>
                  <a:lnTo>
                    <a:pt x="70" y="153"/>
                  </a:lnTo>
                  <a:lnTo>
                    <a:pt x="60" y="156"/>
                  </a:lnTo>
                  <a:lnTo>
                    <a:pt x="49" y="158"/>
                  </a:lnTo>
                  <a:lnTo>
                    <a:pt x="48" y="158"/>
                  </a:lnTo>
                  <a:lnTo>
                    <a:pt x="44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0"/>
                  </a:lnTo>
                  <a:lnTo>
                    <a:pt x="17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20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79" name="Freeform 304"/>
            <p:cNvSpPr>
              <a:spLocks/>
            </p:cNvSpPr>
            <p:nvPr/>
          </p:nvSpPr>
          <p:spPr bwMode="auto">
            <a:xfrm>
              <a:off x="4192355" y="5056916"/>
              <a:ext cx="28731" cy="32429"/>
            </a:xfrm>
            <a:custGeom>
              <a:avLst/>
              <a:gdLst>
                <a:gd name="T0" fmla="*/ 63 w 63"/>
                <a:gd name="T1" fmla="*/ 36 h 71"/>
                <a:gd name="T2" fmla="*/ 61 w 63"/>
                <a:gd name="T3" fmla="*/ 30 h 71"/>
                <a:gd name="T4" fmla="*/ 58 w 63"/>
                <a:gd name="T5" fmla="*/ 21 h 71"/>
                <a:gd name="T6" fmla="*/ 53 w 63"/>
                <a:gd name="T7" fmla="*/ 14 h 71"/>
                <a:gd name="T8" fmla="*/ 53 w 63"/>
                <a:gd name="T9" fmla="*/ 11 h 71"/>
                <a:gd name="T10" fmla="*/ 52 w 63"/>
                <a:gd name="T11" fmla="*/ 10 h 71"/>
                <a:gd name="T12" fmla="*/ 48 w 63"/>
                <a:gd name="T13" fmla="*/ 7 h 71"/>
                <a:gd name="T14" fmla="*/ 42 w 63"/>
                <a:gd name="T15" fmla="*/ 3 h 71"/>
                <a:gd name="T16" fmla="*/ 34 w 63"/>
                <a:gd name="T17" fmla="*/ 2 h 71"/>
                <a:gd name="T18" fmla="*/ 32 w 63"/>
                <a:gd name="T19" fmla="*/ 0 h 71"/>
                <a:gd name="T20" fmla="*/ 26 w 63"/>
                <a:gd name="T21" fmla="*/ 2 h 71"/>
                <a:gd name="T22" fmla="*/ 21 w 63"/>
                <a:gd name="T23" fmla="*/ 3 h 71"/>
                <a:gd name="T24" fmla="*/ 15 w 63"/>
                <a:gd name="T25" fmla="*/ 7 h 71"/>
                <a:gd name="T26" fmla="*/ 10 w 63"/>
                <a:gd name="T27" fmla="*/ 11 h 71"/>
                <a:gd name="T28" fmla="*/ 8 w 63"/>
                <a:gd name="T29" fmla="*/ 14 h 71"/>
                <a:gd name="T30" fmla="*/ 5 w 63"/>
                <a:gd name="T31" fmla="*/ 17 h 71"/>
                <a:gd name="T32" fmla="*/ 2 w 63"/>
                <a:gd name="T33" fmla="*/ 27 h 71"/>
                <a:gd name="T34" fmla="*/ 0 w 63"/>
                <a:gd name="T35" fmla="*/ 36 h 71"/>
                <a:gd name="T36" fmla="*/ 0 w 63"/>
                <a:gd name="T37" fmla="*/ 38 h 71"/>
                <a:gd name="T38" fmla="*/ 0 w 63"/>
                <a:gd name="T39" fmla="*/ 41 h 71"/>
                <a:gd name="T40" fmla="*/ 0 w 63"/>
                <a:gd name="T41" fmla="*/ 46 h 71"/>
                <a:gd name="T42" fmla="*/ 2 w 63"/>
                <a:gd name="T43" fmla="*/ 54 h 71"/>
                <a:gd name="T44" fmla="*/ 7 w 63"/>
                <a:gd name="T45" fmla="*/ 60 h 71"/>
                <a:gd name="T46" fmla="*/ 8 w 63"/>
                <a:gd name="T47" fmla="*/ 61 h 71"/>
                <a:gd name="T48" fmla="*/ 10 w 63"/>
                <a:gd name="T49" fmla="*/ 63 h 71"/>
                <a:gd name="T50" fmla="*/ 13 w 63"/>
                <a:gd name="T51" fmla="*/ 66 h 71"/>
                <a:gd name="T52" fmla="*/ 20 w 63"/>
                <a:gd name="T53" fmla="*/ 69 h 71"/>
                <a:gd name="T54" fmla="*/ 28 w 63"/>
                <a:gd name="T55" fmla="*/ 71 h 71"/>
                <a:gd name="T56" fmla="*/ 31 w 63"/>
                <a:gd name="T57" fmla="*/ 71 h 71"/>
                <a:gd name="T58" fmla="*/ 32 w 63"/>
                <a:gd name="T59" fmla="*/ 71 h 71"/>
                <a:gd name="T60" fmla="*/ 37 w 63"/>
                <a:gd name="T61" fmla="*/ 71 h 71"/>
                <a:gd name="T62" fmla="*/ 45 w 63"/>
                <a:gd name="T63" fmla="*/ 68 h 71"/>
                <a:gd name="T64" fmla="*/ 52 w 63"/>
                <a:gd name="T65" fmla="*/ 63 h 71"/>
                <a:gd name="T66" fmla="*/ 53 w 63"/>
                <a:gd name="T67" fmla="*/ 61 h 71"/>
                <a:gd name="T68" fmla="*/ 56 w 63"/>
                <a:gd name="T69" fmla="*/ 57 h 71"/>
                <a:gd name="T70" fmla="*/ 58 w 63"/>
                <a:gd name="T71" fmla="*/ 54 h 71"/>
                <a:gd name="T72" fmla="*/ 61 w 63"/>
                <a:gd name="T73" fmla="*/ 44 h 71"/>
                <a:gd name="T74" fmla="*/ 63 w 63"/>
                <a:gd name="T75" fmla="*/ 36 h 71"/>
                <a:gd name="T76" fmla="*/ 63 w 63"/>
                <a:gd name="T77" fmla="*/ 36 h 71"/>
                <a:gd name="T78" fmla="*/ 63 w 63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71">
                  <a:moveTo>
                    <a:pt x="63" y="36"/>
                  </a:moveTo>
                  <a:lnTo>
                    <a:pt x="61" y="30"/>
                  </a:lnTo>
                  <a:lnTo>
                    <a:pt x="58" y="21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5" y="7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20" y="69"/>
                  </a:lnTo>
                  <a:lnTo>
                    <a:pt x="28" y="71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2" y="63"/>
                  </a:lnTo>
                  <a:lnTo>
                    <a:pt x="53" y="61"/>
                  </a:lnTo>
                  <a:lnTo>
                    <a:pt x="56" y="57"/>
                  </a:lnTo>
                  <a:lnTo>
                    <a:pt x="58" y="54"/>
                  </a:lnTo>
                  <a:lnTo>
                    <a:pt x="61" y="4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0" name="Freeform 305"/>
            <p:cNvSpPr>
              <a:spLocks noEditPoints="1"/>
            </p:cNvSpPr>
            <p:nvPr/>
          </p:nvSpPr>
          <p:spPr bwMode="auto">
            <a:xfrm>
              <a:off x="4247964" y="5049504"/>
              <a:ext cx="47268" cy="73196"/>
            </a:xfrm>
            <a:custGeom>
              <a:avLst/>
              <a:gdLst>
                <a:gd name="T0" fmla="*/ 82 w 104"/>
                <a:gd name="T1" fmla="*/ 40 h 158"/>
                <a:gd name="T2" fmla="*/ 78 w 104"/>
                <a:gd name="T3" fmla="*/ 29 h 158"/>
                <a:gd name="T4" fmla="*/ 75 w 104"/>
                <a:gd name="T5" fmla="*/ 23 h 158"/>
                <a:gd name="T6" fmla="*/ 67 w 104"/>
                <a:gd name="T7" fmla="*/ 18 h 158"/>
                <a:gd name="T8" fmla="*/ 56 w 104"/>
                <a:gd name="T9" fmla="*/ 15 h 158"/>
                <a:gd name="T10" fmla="*/ 48 w 104"/>
                <a:gd name="T11" fmla="*/ 17 h 158"/>
                <a:gd name="T12" fmla="*/ 38 w 104"/>
                <a:gd name="T13" fmla="*/ 22 h 158"/>
                <a:gd name="T14" fmla="*/ 34 w 104"/>
                <a:gd name="T15" fmla="*/ 26 h 158"/>
                <a:gd name="T16" fmla="*/ 24 w 104"/>
                <a:gd name="T17" fmla="*/ 39 h 158"/>
                <a:gd name="T18" fmla="*/ 23 w 104"/>
                <a:gd name="T19" fmla="*/ 43 h 158"/>
                <a:gd name="T20" fmla="*/ 19 w 104"/>
                <a:gd name="T21" fmla="*/ 59 h 158"/>
                <a:gd name="T22" fmla="*/ 19 w 104"/>
                <a:gd name="T23" fmla="*/ 76 h 158"/>
                <a:gd name="T24" fmla="*/ 27 w 104"/>
                <a:gd name="T25" fmla="*/ 67 h 158"/>
                <a:gd name="T26" fmla="*/ 35 w 104"/>
                <a:gd name="T27" fmla="*/ 61 h 158"/>
                <a:gd name="T28" fmla="*/ 48 w 104"/>
                <a:gd name="T29" fmla="*/ 56 h 158"/>
                <a:gd name="T30" fmla="*/ 58 w 104"/>
                <a:gd name="T31" fmla="*/ 54 h 158"/>
                <a:gd name="T32" fmla="*/ 72 w 104"/>
                <a:gd name="T33" fmla="*/ 58 h 158"/>
                <a:gd name="T34" fmla="*/ 90 w 104"/>
                <a:gd name="T35" fmla="*/ 69 h 158"/>
                <a:gd name="T36" fmla="*/ 94 w 104"/>
                <a:gd name="T37" fmla="*/ 76 h 158"/>
                <a:gd name="T38" fmla="*/ 102 w 104"/>
                <a:gd name="T39" fmla="*/ 102 h 158"/>
                <a:gd name="T40" fmla="*/ 102 w 104"/>
                <a:gd name="T41" fmla="*/ 113 h 158"/>
                <a:gd name="T42" fmla="*/ 98 w 104"/>
                <a:gd name="T43" fmla="*/ 131 h 158"/>
                <a:gd name="T44" fmla="*/ 96 w 104"/>
                <a:gd name="T45" fmla="*/ 136 h 158"/>
                <a:gd name="T46" fmla="*/ 88 w 104"/>
                <a:gd name="T47" fmla="*/ 145 h 158"/>
                <a:gd name="T48" fmla="*/ 80 w 104"/>
                <a:gd name="T49" fmla="*/ 152 h 158"/>
                <a:gd name="T50" fmla="*/ 74 w 104"/>
                <a:gd name="T51" fmla="*/ 155 h 158"/>
                <a:gd name="T52" fmla="*/ 56 w 104"/>
                <a:gd name="T53" fmla="*/ 158 h 158"/>
                <a:gd name="T54" fmla="*/ 50 w 104"/>
                <a:gd name="T55" fmla="*/ 158 h 158"/>
                <a:gd name="T56" fmla="*/ 29 w 104"/>
                <a:gd name="T57" fmla="*/ 153 h 158"/>
                <a:gd name="T58" fmla="*/ 15 w 104"/>
                <a:gd name="T59" fmla="*/ 141 h 158"/>
                <a:gd name="T60" fmla="*/ 5 w 104"/>
                <a:gd name="T61" fmla="*/ 124 h 158"/>
                <a:gd name="T62" fmla="*/ 0 w 104"/>
                <a:gd name="T63" fmla="*/ 83 h 158"/>
                <a:gd name="T64" fmla="*/ 0 w 104"/>
                <a:gd name="T65" fmla="*/ 62 h 158"/>
                <a:gd name="T66" fmla="*/ 13 w 104"/>
                <a:gd name="T67" fmla="*/ 23 h 158"/>
                <a:gd name="T68" fmla="*/ 18 w 104"/>
                <a:gd name="T69" fmla="*/ 17 h 158"/>
                <a:gd name="T70" fmla="*/ 35 w 104"/>
                <a:gd name="T71" fmla="*/ 4 h 158"/>
                <a:gd name="T72" fmla="*/ 56 w 104"/>
                <a:gd name="T73" fmla="*/ 0 h 158"/>
                <a:gd name="T74" fmla="*/ 75 w 104"/>
                <a:gd name="T75" fmla="*/ 4 h 158"/>
                <a:gd name="T76" fmla="*/ 86 w 104"/>
                <a:gd name="T77" fmla="*/ 11 h 158"/>
                <a:gd name="T78" fmla="*/ 94 w 104"/>
                <a:gd name="T79" fmla="*/ 22 h 158"/>
                <a:gd name="T80" fmla="*/ 101 w 104"/>
                <a:gd name="T81" fmla="*/ 39 h 158"/>
                <a:gd name="T82" fmla="*/ 101 w 104"/>
                <a:gd name="T83" fmla="*/ 39 h 158"/>
                <a:gd name="T84" fmla="*/ 23 w 104"/>
                <a:gd name="T85" fmla="*/ 108 h 158"/>
                <a:gd name="T86" fmla="*/ 23 w 104"/>
                <a:gd name="T87" fmla="*/ 117 h 158"/>
                <a:gd name="T88" fmla="*/ 26 w 104"/>
                <a:gd name="T89" fmla="*/ 125 h 158"/>
                <a:gd name="T90" fmla="*/ 32 w 104"/>
                <a:gd name="T91" fmla="*/ 135 h 158"/>
                <a:gd name="T92" fmla="*/ 38 w 104"/>
                <a:gd name="T93" fmla="*/ 138 h 158"/>
                <a:gd name="T94" fmla="*/ 50 w 104"/>
                <a:gd name="T95" fmla="*/ 142 h 158"/>
                <a:gd name="T96" fmla="*/ 56 w 104"/>
                <a:gd name="T97" fmla="*/ 142 h 158"/>
                <a:gd name="T98" fmla="*/ 67 w 104"/>
                <a:gd name="T99" fmla="*/ 139 h 158"/>
                <a:gd name="T100" fmla="*/ 75 w 104"/>
                <a:gd name="T101" fmla="*/ 133 h 158"/>
                <a:gd name="T102" fmla="*/ 80 w 104"/>
                <a:gd name="T103" fmla="*/ 125 h 158"/>
                <a:gd name="T104" fmla="*/ 85 w 104"/>
                <a:gd name="T105" fmla="*/ 106 h 158"/>
                <a:gd name="T106" fmla="*/ 80 w 104"/>
                <a:gd name="T107" fmla="*/ 91 h 158"/>
                <a:gd name="T108" fmla="*/ 75 w 104"/>
                <a:gd name="T109" fmla="*/ 81 h 158"/>
                <a:gd name="T110" fmla="*/ 67 w 104"/>
                <a:gd name="T111" fmla="*/ 76 h 158"/>
                <a:gd name="T112" fmla="*/ 53 w 104"/>
                <a:gd name="T113" fmla="*/ 72 h 158"/>
                <a:gd name="T114" fmla="*/ 42 w 104"/>
                <a:gd name="T115" fmla="*/ 75 h 158"/>
                <a:gd name="T116" fmla="*/ 31 w 104"/>
                <a:gd name="T117" fmla="*/ 81 h 158"/>
                <a:gd name="T118" fmla="*/ 26 w 104"/>
                <a:gd name="T119" fmla="*/ 87 h 158"/>
                <a:gd name="T120" fmla="*/ 23 w 104"/>
                <a:gd name="T121" fmla="*/ 103 h 158"/>
                <a:gd name="T122" fmla="*/ 23 w 104"/>
                <a:gd name="T123" fmla="*/ 10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58">
                  <a:moveTo>
                    <a:pt x="101" y="39"/>
                  </a:moveTo>
                  <a:lnTo>
                    <a:pt x="82" y="40"/>
                  </a:lnTo>
                  <a:lnTo>
                    <a:pt x="80" y="36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1" y="17"/>
                  </a:lnTo>
                  <a:lnTo>
                    <a:pt x="56" y="15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2" y="20"/>
                  </a:lnTo>
                  <a:lnTo>
                    <a:pt x="38" y="22"/>
                  </a:lnTo>
                  <a:lnTo>
                    <a:pt x="37" y="23"/>
                  </a:lnTo>
                  <a:lnTo>
                    <a:pt x="34" y="26"/>
                  </a:lnTo>
                  <a:lnTo>
                    <a:pt x="29" y="32"/>
                  </a:lnTo>
                  <a:lnTo>
                    <a:pt x="24" y="39"/>
                  </a:lnTo>
                  <a:lnTo>
                    <a:pt x="24" y="40"/>
                  </a:lnTo>
                  <a:lnTo>
                    <a:pt x="23" y="43"/>
                  </a:lnTo>
                  <a:lnTo>
                    <a:pt x="21" y="48"/>
                  </a:lnTo>
                  <a:lnTo>
                    <a:pt x="19" y="59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23" y="72"/>
                  </a:lnTo>
                  <a:lnTo>
                    <a:pt x="27" y="67"/>
                  </a:lnTo>
                  <a:lnTo>
                    <a:pt x="34" y="62"/>
                  </a:lnTo>
                  <a:lnTo>
                    <a:pt x="35" y="61"/>
                  </a:lnTo>
                  <a:lnTo>
                    <a:pt x="40" y="59"/>
                  </a:lnTo>
                  <a:lnTo>
                    <a:pt x="48" y="56"/>
                  </a:lnTo>
                  <a:lnTo>
                    <a:pt x="54" y="56"/>
                  </a:lnTo>
                  <a:lnTo>
                    <a:pt x="58" y="54"/>
                  </a:lnTo>
                  <a:lnTo>
                    <a:pt x="66" y="56"/>
                  </a:lnTo>
                  <a:lnTo>
                    <a:pt x="72" y="58"/>
                  </a:lnTo>
                  <a:lnTo>
                    <a:pt x="82" y="64"/>
                  </a:lnTo>
                  <a:lnTo>
                    <a:pt x="90" y="69"/>
                  </a:lnTo>
                  <a:lnTo>
                    <a:pt x="91" y="72"/>
                  </a:lnTo>
                  <a:lnTo>
                    <a:pt x="94" y="76"/>
                  </a:lnTo>
                  <a:lnTo>
                    <a:pt x="101" y="89"/>
                  </a:lnTo>
                  <a:lnTo>
                    <a:pt x="102" y="102"/>
                  </a:lnTo>
                  <a:lnTo>
                    <a:pt x="104" y="105"/>
                  </a:lnTo>
                  <a:lnTo>
                    <a:pt x="102" y="113"/>
                  </a:lnTo>
                  <a:lnTo>
                    <a:pt x="101" y="122"/>
                  </a:lnTo>
                  <a:lnTo>
                    <a:pt x="98" y="131"/>
                  </a:lnTo>
                  <a:lnTo>
                    <a:pt x="98" y="133"/>
                  </a:lnTo>
                  <a:lnTo>
                    <a:pt x="96" y="136"/>
                  </a:lnTo>
                  <a:lnTo>
                    <a:pt x="93" y="139"/>
                  </a:lnTo>
                  <a:lnTo>
                    <a:pt x="88" y="145"/>
                  </a:lnTo>
                  <a:lnTo>
                    <a:pt x="82" y="152"/>
                  </a:lnTo>
                  <a:lnTo>
                    <a:pt x="80" y="152"/>
                  </a:lnTo>
                  <a:lnTo>
                    <a:pt x="77" y="153"/>
                  </a:lnTo>
                  <a:lnTo>
                    <a:pt x="74" y="155"/>
                  </a:lnTo>
                  <a:lnTo>
                    <a:pt x="66" y="158"/>
                  </a:lnTo>
                  <a:lnTo>
                    <a:pt x="56" y="158"/>
                  </a:lnTo>
                  <a:lnTo>
                    <a:pt x="54" y="158"/>
                  </a:lnTo>
                  <a:lnTo>
                    <a:pt x="50" y="158"/>
                  </a:lnTo>
                  <a:lnTo>
                    <a:pt x="42" y="158"/>
                  </a:lnTo>
                  <a:lnTo>
                    <a:pt x="29" y="153"/>
                  </a:lnTo>
                  <a:lnTo>
                    <a:pt x="16" y="144"/>
                  </a:lnTo>
                  <a:lnTo>
                    <a:pt x="15" y="141"/>
                  </a:lnTo>
                  <a:lnTo>
                    <a:pt x="8" y="131"/>
                  </a:lnTo>
                  <a:lnTo>
                    <a:pt x="5" y="124"/>
                  </a:lnTo>
                  <a:lnTo>
                    <a:pt x="0" y="103"/>
                  </a:lnTo>
                  <a:lnTo>
                    <a:pt x="0" y="83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5" y="40"/>
                  </a:lnTo>
                  <a:lnTo>
                    <a:pt x="13" y="23"/>
                  </a:lnTo>
                  <a:lnTo>
                    <a:pt x="16" y="18"/>
                  </a:lnTo>
                  <a:lnTo>
                    <a:pt x="18" y="17"/>
                  </a:lnTo>
                  <a:lnTo>
                    <a:pt x="23" y="11"/>
                  </a:lnTo>
                  <a:lnTo>
                    <a:pt x="35" y="4"/>
                  </a:lnTo>
                  <a:lnTo>
                    <a:pt x="51" y="1"/>
                  </a:lnTo>
                  <a:lnTo>
                    <a:pt x="56" y="0"/>
                  </a:lnTo>
                  <a:lnTo>
                    <a:pt x="64" y="1"/>
                  </a:lnTo>
                  <a:lnTo>
                    <a:pt x="75" y="4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  <a:close/>
                  <a:moveTo>
                    <a:pt x="23" y="105"/>
                  </a:moveTo>
                  <a:lnTo>
                    <a:pt x="23" y="108"/>
                  </a:lnTo>
                  <a:lnTo>
                    <a:pt x="23" y="111"/>
                  </a:lnTo>
                  <a:lnTo>
                    <a:pt x="23" y="117"/>
                  </a:lnTo>
                  <a:lnTo>
                    <a:pt x="24" y="124"/>
                  </a:lnTo>
                  <a:lnTo>
                    <a:pt x="26" y="125"/>
                  </a:lnTo>
                  <a:lnTo>
                    <a:pt x="27" y="130"/>
                  </a:lnTo>
                  <a:lnTo>
                    <a:pt x="32" y="135"/>
                  </a:lnTo>
                  <a:lnTo>
                    <a:pt x="37" y="138"/>
                  </a:lnTo>
                  <a:lnTo>
                    <a:pt x="38" y="138"/>
                  </a:lnTo>
                  <a:lnTo>
                    <a:pt x="42" y="141"/>
                  </a:lnTo>
                  <a:lnTo>
                    <a:pt x="50" y="142"/>
                  </a:lnTo>
                  <a:lnTo>
                    <a:pt x="54" y="142"/>
                  </a:lnTo>
                  <a:lnTo>
                    <a:pt x="56" y="142"/>
                  </a:lnTo>
                  <a:lnTo>
                    <a:pt x="59" y="142"/>
                  </a:lnTo>
                  <a:lnTo>
                    <a:pt x="67" y="139"/>
                  </a:lnTo>
                  <a:lnTo>
                    <a:pt x="74" y="135"/>
                  </a:lnTo>
                  <a:lnTo>
                    <a:pt x="75" y="133"/>
                  </a:lnTo>
                  <a:lnTo>
                    <a:pt x="78" y="128"/>
                  </a:lnTo>
                  <a:lnTo>
                    <a:pt x="80" y="125"/>
                  </a:lnTo>
                  <a:lnTo>
                    <a:pt x="83" y="116"/>
                  </a:lnTo>
                  <a:lnTo>
                    <a:pt x="85" y="106"/>
                  </a:lnTo>
                  <a:lnTo>
                    <a:pt x="83" y="100"/>
                  </a:lnTo>
                  <a:lnTo>
                    <a:pt x="80" y="91"/>
                  </a:lnTo>
                  <a:lnTo>
                    <a:pt x="75" y="84"/>
                  </a:lnTo>
                  <a:lnTo>
                    <a:pt x="75" y="81"/>
                  </a:lnTo>
                  <a:lnTo>
                    <a:pt x="70" y="78"/>
                  </a:lnTo>
                  <a:lnTo>
                    <a:pt x="67" y="76"/>
                  </a:lnTo>
                  <a:lnTo>
                    <a:pt x="59" y="73"/>
                  </a:lnTo>
                  <a:lnTo>
                    <a:pt x="53" y="72"/>
                  </a:lnTo>
                  <a:lnTo>
                    <a:pt x="46" y="73"/>
                  </a:lnTo>
                  <a:lnTo>
                    <a:pt x="42" y="75"/>
                  </a:lnTo>
                  <a:lnTo>
                    <a:pt x="35" y="78"/>
                  </a:lnTo>
                  <a:lnTo>
                    <a:pt x="31" y="81"/>
                  </a:lnTo>
                  <a:lnTo>
                    <a:pt x="29" y="84"/>
                  </a:lnTo>
                  <a:lnTo>
                    <a:pt x="26" y="87"/>
                  </a:lnTo>
                  <a:lnTo>
                    <a:pt x="23" y="95"/>
                  </a:lnTo>
                  <a:lnTo>
                    <a:pt x="23" y="103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1" name="Freeform 306"/>
            <p:cNvSpPr>
              <a:spLocks/>
            </p:cNvSpPr>
            <p:nvPr/>
          </p:nvSpPr>
          <p:spPr bwMode="auto">
            <a:xfrm>
              <a:off x="4247964" y="5049504"/>
              <a:ext cx="47268" cy="73196"/>
            </a:xfrm>
            <a:custGeom>
              <a:avLst/>
              <a:gdLst>
                <a:gd name="T0" fmla="*/ 82 w 104"/>
                <a:gd name="T1" fmla="*/ 40 h 158"/>
                <a:gd name="T2" fmla="*/ 78 w 104"/>
                <a:gd name="T3" fmla="*/ 29 h 158"/>
                <a:gd name="T4" fmla="*/ 75 w 104"/>
                <a:gd name="T5" fmla="*/ 23 h 158"/>
                <a:gd name="T6" fmla="*/ 67 w 104"/>
                <a:gd name="T7" fmla="*/ 18 h 158"/>
                <a:gd name="T8" fmla="*/ 56 w 104"/>
                <a:gd name="T9" fmla="*/ 15 h 158"/>
                <a:gd name="T10" fmla="*/ 48 w 104"/>
                <a:gd name="T11" fmla="*/ 17 h 158"/>
                <a:gd name="T12" fmla="*/ 38 w 104"/>
                <a:gd name="T13" fmla="*/ 22 h 158"/>
                <a:gd name="T14" fmla="*/ 34 w 104"/>
                <a:gd name="T15" fmla="*/ 26 h 158"/>
                <a:gd name="T16" fmla="*/ 24 w 104"/>
                <a:gd name="T17" fmla="*/ 39 h 158"/>
                <a:gd name="T18" fmla="*/ 23 w 104"/>
                <a:gd name="T19" fmla="*/ 43 h 158"/>
                <a:gd name="T20" fmla="*/ 19 w 104"/>
                <a:gd name="T21" fmla="*/ 59 h 158"/>
                <a:gd name="T22" fmla="*/ 19 w 104"/>
                <a:gd name="T23" fmla="*/ 76 h 158"/>
                <a:gd name="T24" fmla="*/ 27 w 104"/>
                <a:gd name="T25" fmla="*/ 67 h 158"/>
                <a:gd name="T26" fmla="*/ 35 w 104"/>
                <a:gd name="T27" fmla="*/ 61 h 158"/>
                <a:gd name="T28" fmla="*/ 48 w 104"/>
                <a:gd name="T29" fmla="*/ 56 h 158"/>
                <a:gd name="T30" fmla="*/ 58 w 104"/>
                <a:gd name="T31" fmla="*/ 54 h 158"/>
                <a:gd name="T32" fmla="*/ 72 w 104"/>
                <a:gd name="T33" fmla="*/ 58 h 158"/>
                <a:gd name="T34" fmla="*/ 90 w 104"/>
                <a:gd name="T35" fmla="*/ 69 h 158"/>
                <a:gd name="T36" fmla="*/ 94 w 104"/>
                <a:gd name="T37" fmla="*/ 76 h 158"/>
                <a:gd name="T38" fmla="*/ 102 w 104"/>
                <a:gd name="T39" fmla="*/ 102 h 158"/>
                <a:gd name="T40" fmla="*/ 102 w 104"/>
                <a:gd name="T41" fmla="*/ 113 h 158"/>
                <a:gd name="T42" fmla="*/ 98 w 104"/>
                <a:gd name="T43" fmla="*/ 131 h 158"/>
                <a:gd name="T44" fmla="*/ 96 w 104"/>
                <a:gd name="T45" fmla="*/ 136 h 158"/>
                <a:gd name="T46" fmla="*/ 88 w 104"/>
                <a:gd name="T47" fmla="*/ 145 h 158"/>
                <a:gd name="T48" fmla="*/ 80 w 104"/>
                <a:gd name="T49" fmla="*/ 152 h 158"/>
                <a:gd name="T50" fmla="*/ 74 w 104"/>
                <a:gd name="T51" fmla="*/ 155 h 158"/>
                <a:gd name="T52" fmla="*/ 56 w 104"/>
                <a:gd name="T53" fmla="*/ 158 h 158"/>
                <a:gd name="T54" fmla="*/ 50 w 104"/>
                <a:gd name="T55" fmla="*/ 158 h 158"/>
                <a:gd name="T56" fmla="*/ 29 w 104"/>
                <a:gd name="T57" fmla="*/ 153 h 158"/>
                <a:gd name="T58" fmla="*/ 15 w 104"/>
                <a:gd name="T59" fmla="*/ 141 h 158"/>
                <a:gd name="T60" fmla="*/ 5 w 104"/>
                <a:gd name="T61" fmla="*/ 124 h 158"/>
                <a:gd name="T62" fmla="*/ 0 w 104"/>
                <a:gd name="T63" fmla="*/ 83 h 158"/>
                <a:gd name="T64" fmla="*/ 0 w 104"/>
                <a:gd name="T65" fmla="*/ 62 h 158"/>
                <a:gd name="T66" fmla="*/ 13 w 104"/>
                <a:gd name="T67" fmla="*/ 23 h 158"/>
                <a:gd name="T68" fmla="*/ 18 w 104"/>
                <a:gd name="T69" fmla="*/ 17 h 158"/>
                <a:gd name="T70" fmla="*/ 35 w 104"/>
                <a:gd name="T71" fmla="*/ 4 h 158"/>
                <a:gd name="T72" fmla="*/ 56 w 104"/>
                <a:gd name="T73" fmla="*/ 0 h 158"/>
                <a:gd name="T74" fmla="*/ 75 w 104"/>
                <a:gd name="T75" fmla="*/ 4 h 158"/>
                <a:gd name="T76" fmla="*/ 86 w 104"/>
                <a:gd name="T77" fmla="*/ 11 h 158"/>
                <a:gd name="T78" fmla="*/ 94 w 104"/>
                <a:gd name="T79" fmla="*/ 22 h 158"/>
                <a:gd name="T80" fmla="*/ 101 w 104"/>
                <a:gd name="T81" fmla="*/ 39 h 158"/>
                <a:gd name="T82" fmla="*/ 101 w 104"/>
                <a:gd name="T83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58">
                  <a:moveTo>
                    <a:pt x="101" y="39"/>
                  </a:moveTo>
                  <a:lnTo>
                    <a:pt x="82" y="40"/>
                  </a:lnTo>
                  <a:lnTo>
                    <a:pt x="80" y="36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1" y="17"/>
                  </a:lnTo>
                  <a:lnTo>
                    <a:pt x="56" y="15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2" y="20"/>
                  </a:lnTo>
                  <a:lnTo>
                    <a:pt x="38" y="22"/>
                  </a:lnTo>
                  <a:lnTo>
                    <a:pt x="37" y="23"/>
                  </a:lnTo>
                  <a:lnTo>
                    <a:pt x="34" y="26"/>
                  </a:lnTo>
                  <a:lnTo>
                    <a:pt x="29" y="32"/>
                  </a:lnTo>
                  <a:lnTo>
                    <a:pt x="24" y="39"/>
                  </a:lnTo>
                  <a:lnTo>
                    <a:pt x="24" y="40"/>
                  </a:lnTo>
                  <a:lnTo>
                    <a:pt x="23" y="43"/>
                  </a:lnTo>
                  <a:lnTo>
                    <a:pt x="21" y="48"/>
                  </a:lnTo>
                  <a:lnTo>
                    <a:pt x="19" y="59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23" y="72"/>
                  </a:lnTo>
                  <a:lnTo>
                    <a:pt x="27" y="67"/>
                  </a:lnTo>
                  <a:lnTo>
                    <a:pt x="34" y="62"/>
                  </a:lnTo>
                  <a:lnTo>
                    <a:pt x="35" y="61"/>
                  </a:lnTo>
                  <a:lnTo>
                    <a:pt x="40" y="59"/>
                  </a:lnTo>
                  <a:lnTo>
                    <a:pt x="48" y="56"/>
                  </a:lnTo>
                  <a:lnTo>
                    <a:pt x="54" y="56"/>
                  </a:lnTo>
                  <a:lnTo>
                    <a:pt x="58" y="54"/>
                  </a:lnTo>
                  <a:lnTo>
                    <a:pt x="66" y="56"/>
                  </a:lnTo>
                  <a:lnTo>
                    <a:pt x="72" y="58"/>
                  </a:lnTo>
                  <a:lnTo>
                    <a:pt x="82" y="64"/>
                  </a:lnTo>
                  <a:lnTo>
                    <a:pt x="90" y="69"/>
                  </a:lnTo>
                  <a:lnTo>
                    <a:pt x="91" y="72"/>
                  </a:lnTo>
                  <a:lnTo>
                    <a:pt x="94" y="76"/>
                  </a:lnTo>
                  <a:lnTo>
                    <a:pt x="101" y="89"/>
                  </a:lnTo>
                  <a:lnTo>
                    <a:pt x="102" y="102"/>
                  </a:lnTo>
                  <a:lnTo>
                    <a:pt x="104" y="105"/>
                  </a:lnTo>
                  <a:lnTo>
                    <a:pt x="102" y="113"/>
                  </a:lnTo>
                  <a:lnTo>
                    <a:pt x="101" y="122"/>
                  </a:lnTo>
                  <a:lnTo>
                    <a:pt x="98" y="131"/>
                  </a:lnTo>
                  <a:lnTo>
                    <a:pt x="98" y="133"/>
                  </a:lnTo>
                  <a:lnTo>
                    <a:pt x="96" y="136"/>
                  </a:lnTo>
                  <a:lnTo>
                    <a:pt x="93" y="139"/>
                  </a:lnTo>
                  <a:lnTo>
                    <a:pt x="88" y="145"/>
                  </a:lnTo>
                  <a:lnTo>
                    <a:pt x="82" y="152"/>
                  </a:lnTo>
                  <a:lnTo>
                    <a:pt x="80" y="152"/>
                  </a:lnTo>
                  <a:lnTo>
                    <a:pt x="77" y="153"/>
                  </a:lnTo>
                  <a:lnTo>
                    <a:pt x="74" y="155"/>
                  </a:lnTo>
                  <a:lnTo>
                    <a:pt x="66" y="158"/>
                  </a:lnTo>
                  <a:lnTo>
                    <a:pt x="56" y="158"/>
                  </a:lnTo>
                  <a:lnTo>
                    <a:pt x="54" y="158"/>
                  </a:lnTo>
                  <a:lnTo>
                    <a:pt x="50" y="158"/>
                  </a:lnTo>
                  <a:lnTo>
                    <a:pt x="42" y="158"/>
                  </a:lnTo>
                  <a:lnTo>
                    <a:pt x="29" y="153"/>
                  </a:lnTo>
                  <a:lnTo>
                    <a:pt x="16" y="144"/>
                  </a:lnTo>
                  <a:lnTo>
                    <a:pt x="15" y="141"/>
                  </a:lnTo>
                  <a:lnTo>
                    <a:pt x="8" y="131"/>
                  </a:lnTo>
                  <a:lnTo>
                    <a:pt x="5" y="124"/>
                  </a:lnTo>
                  <a:lnTo>
                    <a:pt x="0" y="103"/>
                  </a:lnTo>
                  <a:lnTo>
                    <a:pt x="0" y="83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5" y="40"/>
                  </a:lnTo>
                  <a:lnTo>
                    <a:pt x="13" y="23"/>
                  </a:lnTo>
                  <a:lnTo>
                    <a:pt x="16" y="18"/>
                  </a:lnTo>
                  <a:lnTo>
                    <a:pt x="18" y="17"/>
                  </a:lnTo>
                  <a:lnTo>
                    <a:pt x="23" y="11"/>
                  </a:lnTo>
                  <a:lnTo>
                    <a:pt x="35" y="4"/>
                  </a:lnTo>
                  <a:lnTo>
                    <a:pt x="51" y="1"/>
                  </a:lnTo>
                  <a:lnTo>
                    <a:pt x="56" y="0"/>
                  </a:lnTo>
                  <a:lnTo>
                    <a:pt x="64" y="1"/>
                  </a:lnTo>
                  <a:lnTo>
                    <a:pt x="75" y="4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2" name="Freeform 307"/>
            <p:cNvSpPr>
              <a:spLocks/>
            </p:cNvSpPr>
            <p:nvPr/>
          </p:nvSpPr>
          <p:spPr bwMode="auto">
            <a:xfrm>
              <a:off x="4258159" y="5082859"/>
              <a:ext cx="28731" cy="32429"/>
            </a:xfrm>
            <a:custGeom>
              <a:avLst/>
              <a:gdLst>
                <a:gd name="T0" fmla="*/ 0 w 62"/>
                <a:gd name="T1" fmla="*/ 33 h 70"/>
                <a:gd name="T2" fmla="*/ 0 w 62"/>
                <a:gd name="T3" fmla="*/ 36 h 70"/>
                <a:gd name="T4" fmla="*/ 0 w 62"/>
                <a:gd name="T5" fmla="*/ 39 h 70"/>
                <a:gd name="T6" fmla="*/ 0 w 62"/>
                <a:gd name="T7" fmla="*/ 45 h 70"/>
                <a:gd name="T8" fmla="*/ 1 w 62"/>
                <a:gd name="T9" fmla="*/ 52 h 70"/>
                <a:gd name="T10" fmla="*/ 3 w 62"/>
                <a:gd name="T11" fmla="*/ 53 h 70"/>
                <a:gd name="T12" fmla="*/ 4 w 62"/>
                <a:gd name="T13" fmla="*/ 58 h 70"/>
                <a:gd name="T14" fmla="*/ 9 w 62"/>
                <a:gd name="T15" fmla="*/ 63 h 70"/>
                <a:gd name="T16" fmla="*/ 14 w 62"/>
                <a:gd name="T17" fmla="*/ 66 h 70"/>
                <a:gd name="T18" fmla="*/ 15 w 62"/>
                <a:gd name="T19" fmla="*/ 66 h 70"/>
                <a:gd name="T20" fmla="*/ 19 w 62"/>
                <a:gd name="T21" fmla="*/ 69 h 70"/>
                <a:gd name="T22" fmla="*/ 27 w 62"/>
                <a:gd name="T23" fmla="*/ 70 h 70"/>
                <a:gd name="T24" fmla="*/ 31 w 62"/>
                <a:gd name="T25" fmla="*/ 70 h 70"/>
                <a:gd name="T26" fmla="*/ 33 w 62"/>
                <a:gd name="T27" fmla="*/ 70 h 70"/>
                <a:gd name="T28" fmla="*/ 36 w 62"/>
                <a:gd name="T29" fmla="*/ 70 h 70"/>
                <a:gd name="T30" fmla="*/ 44 w 62"/>
                <a:gd name="T31" fmla="*/ 67 h 70"/>
                <a:gd name="T32" fmla="*/ 51 w 62"/>
                <a:gd name="T33" fmla="*/ 63 h 70"/>
                <a:gd name="T34" fmla="*/ 52 w 62"/>
                <a:gd name="T35" fmla="*/ 61 h 70"/>
                <a:gd name="T36" fmla="*/ 55 w 62"/>
                <a:gd name="T37" fmla="*/ 56 h 70"/>
                <a:gd name="T38" fmla="*/ 57 w 62"/>
                <a:gd name="T39" fmla="*/ 53 h 70"/>
                <a:gd name="T40" fmla="*/ 60 w 62"/>
                <a:gd name="T41" fmla="*/ 44 h 70"/>
                <a:gd name="T42" fmla="*/ 62 w 62"/>
                <a:gd name="T43" fmla="*/ 34 h 70"/>
                <a:gd name="T44" fmla="*/ 60 w 62"/>
                <a:gd name="T45" fmla="*/ 28 h 70"/>
                <a:gd name="T46" fmla="*/ 57 w 62"/>
                <a:gd name="T47" fmla="*/ 19 h 70"/>
                <a:gd name="T48" fmla="*/ 52 w 62"/>
                <a:gd name="T49" fmla="*/ 12 h 70"/>
                <a:gd name="T50" fmla="*/ 52 w 62"/>
                <a:gd name="T51" fmla="*/ 9 h 70"/>
                <a:gd name="T52" fmla="*/ 47 w 62"/>
                <a:gd name="T53" fmla="*/ 6 h 70"/>
                <a:gd name="T54" fmla="*/ 44 w 62"/>
                <a:gd name="T55" fmla="*/ 4 h 70"/>
                <a:gd name="T56" fmla="*/ 36 w 62"/>
                <a:gd name="T57" fmla="*/ 1 h 70"/>
                <a:gd name="T58" fmla="*/ 30 w 62"/>
                <a:gd name="T59" fmla="*/ 0 h 70"/>
                <a:gd name="T60" fmla="*/ 23 w 62"/>
                <a:gd name="T61" fmla="*/ 1 h 70"/>
                <a:gd name="T62" fmla="*/ 19 w 62"/>
                <a:gd name="T63" fmla="*/ 3 h 70"/>
                <a:gd name="T64" fmla="*/ 12 w 62"/>
                <a:gd name="T65" fmla="*/ 6 h 70"/>
                <a:gd name="T66" fmla="*/ 8 w 62"/>
                <a:gd name="T67" fmla="*/ 9 h 70"/>
                <a:gd name="T68" fmla="*/ 6 w 62"/>
                <a:gd name="T69" fmla="*/ 12 h 70"/>
                <a:gd name="T70" fmla="*/ 3 w 62"/>
                <a:gd name="T71" fmla="*/ 15 h 70"/>
                <a:gd name="T72" fmla="*/ 0 w 62"/>
                <a:gd name="T73" fmla="*/ 23 h 70"/>
                <a:gd name="T74" fmla="*/ 0 w 62"/>
                <a:gd name="T75" fmla="*/ 31 h 70"/>
                <a:gd name="T76" fmla="*/ 0 w 62"/>
                <a:gd name="T77" fmla="*/ 33 h 70"/>
                <a:gd name="T78" fmla="*/ 0 w 62"/>
                <a:gd name="T79" fmla="*/ 33 h 70"/>
                <a:gd name="T80" fmla="*/ 0 w 62"/>
                <a:gd name="T81" fmla="*/ 3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0">
                  <a:moveTo>
                    <a:pt x="0" y="33"/>
                  </a:moveTo>
                  <a:lnTo>
                    <a:pt x="0" y="36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1" y="52"/>
                  </a:lnTo>
                  <a:lnTo>
                    <a:pt x="3" y="53"/>
                  </a:lnTo>
                  <a:lnTo>
                    <a:pt x="4" y="58"/>
                  </a:lnTo>
                  <a:lnTo>
                    <a:pt x="9" y="63"/>
                  </a:lnTo>
                  <a:lnTo>
                    <a:pt x="14" y="66"/>
                  </a:lnTo>
                  <a:lnTo>
                    <a:pt x="15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1" y="70"/>
                  </a:lnTo>
                  <a:lnTo>
                    <a:pt x="33" y="70"/>
                  </a:lnTo>
                  <a:lnTo>
                    <a:pt x="36" y="70"/>
                  </a:lnTo>
                  <a:lnTo>
                    <a:pt x="44" y="67"/>
                  </a:lnTo>
                  <a:lnTo>
                    <a:pt x="51" y="63"/>
                  </a:lnTo>
                  <a:lnTo>
                    <a:pt x="52" y="61"/>
                  </a:lnTo>
                  <a:lnTo>
                    <a:pt x="55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4"/>
                  </a:lnTo>
                  <a:lnTo>
                    <a:pt x="60" y="28"/>
                  </a:lnTo>
                  <a:lnTo>
                    <a:pt x="57" y="19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3" name="Freeform 308"/>
            <p:cNvSpPr>
              <a:spLocks noEditPoints="1"/>
            </p:cNvSpPr>
            <p:nvPr/>
          </p:nvSpPr>
          <p:spPr bwMode="auto">
            <a:xfrm>
              <a:off x="4312841" y="5049504"/>
              <a:ext cx="48194" cy="73196"/>
            </a:xfrm>
            <a:custGeom>
              <a:avLst/>
              <a:gdLst>
                <a:gd name="T0" fmla="*/ 81 w 103"/>
                <a:gd name="T1" fmla="*/ 40 h 158"/>
                <a:gd name="T2" fmla="*/ 78 w 103"/>
                <a:gd name="T3" fmla="*/ 29 h 158"/>
                <a:gd name="T4" fmla="*/ 75 w 103"/>
                <a:gd name="T5" fmla="*/ 23 h 158"/>
                <a:gd name="T6" fmla="*/ 67 w 103"/>
                <a:gd name="T7" fmla="*/ 18 h 158"/>
                <a:gd name="T8" fmla="*/ 56 w 103"/>
                <a:gd name="T9" fmla="*/ 15 h 158"/>
                <a:gd name="T10" fmla="*/ 48 w 103"/>
                <a:gd name="T11" fmla="*/ 17 h 158"/>
                <a:gd name="T12" fmla="*/ 38 w 103"/>
                <a:gd name="T13" fmla="*/ 22 h 158"/>
                <a:gd name="T14" fmla="*/ 33 w 103"/>
                <a:gd name="T15" fmla="*/ 26 h 158"/>
                <a:gd name="T16" fmla="*/ 24 w 103"/>
                <a:gd name="T17" fmla="*/ 39 h 158"/>
                <a:gd name="T18" fmla="*/ 22 w 103"/>
                <a:gd name="T19" fmla="*/ 43 h 158"/>
                <a:gd name="T20" fmla="*/ 19 w 103"/>
                <a:gd name="T21" fmla="*/ 59 h 158"/>
                <a:gd name="T22" fmla="*/ 19 w 103"/>
                <a:gd name="T23" fmla="*/ 76 h 158"/>
                <a:gd name="T24" fmla="*/ 27 w 103"/>
                <a:gd name="T25" fmla="*/ 67 h 158"/>
                <a:gd name="T26" fmla="*/ 35 w 103"/>
                <a:gd name="T27" fmla="*/ 61 h 158"/>
                <a:gd name="T28" fmla="*/ 48 w 103"/>
                <a:gd name="T29" fmla="*/ 56 h 158"/>
                <a:gd name="T30" fmla="*/ 57 w 103"/>
                <a:gd name="T31" fmla="*/ 54 h 158"/>
                <a:gd name="T32" fmla="*/ 71 w 103"/>
                <a:gd name="T33" fmla="*/ 58 h 158"/>
                <a:gd name="T34" fmla="*/ 89 w 103"/>
                <a:gd name="T35" fmla="*/ 69 h 158"/>
                <a:gd name="T36" fmla="*/ 94 w 103"/>
                <a:gd name="T37" fmla="*/ 76 h 158"/>
                <a:gd name="T38" fmla="*/ 102 w 103"/>
                <a:gd name="T39" fmla="*/ 102 h 158"/>
                <a:gd name="T40" fmla="*/ 102 w 103"/>
                <a:gd name="T41" fmla="*/ 113 h 158"/>
                <a:gd name="T42" fmla="*/ 97 w 103"/>
                <a:gd name="T43" fmla="*/ 131 h 158"/>
                <a:gd name="T44" fmla="*/ 95 w 103"/>
                <a:gd name="T45" fmla="*/ 136 h 158"/>
                <a:gd name="T46" fmla="*/ 87 w 103"/>
                <a:gd name="T47" fmla="*/ 145 h 158"/>
                <a:gd name="T48" fmla="*/ 79 w 103"/>
                <a:gd name="T49" fmla="*/ 152 h 158"/>
                <a:gd name="T50" fmla="*/ 73 w 103"/>
                <a:gd name="T51" fmla="*/ 155 h 158"/>
                <a:gd name="T52" fmla="*/ 56 w 103"/>
                <a:gd name="T53" fmla="*/ 158 h 158"/>
                <a:gd name="T54" fmla="*/ 49 w 103"/>
                <a:gd name="T55" fmla="*/ 158 h 158"/>
                <a:gd name="T56" fmla="*/ 28 w 103"/>
                <a:gd name="T57" fmla="*/ 153 h 158"/>
                <a:gd name="T58" fmla="*/ 14 w 103"/>
                <a:gd name="T59" fmla="*/ 141 h 158"/>
                <a:gd name="T60" fmla="*/ 4 w 103"/>
                <a:gd name="T61" fmla="*/ 124 h 158"/>
                <a:gd name="T62" fmla="*/ 0 w 103"/>
                <a:gd name="T63" fmla="*/ 83 h 158"/>
                <a:gd name="T64" fmla="*/ 0 w 103"/>
                <a:gd name="T65" fmla="*/ 62 h 158"/>
                <a:gd name="T66" fmla="*/ 12 w 103"/>
                <a:gd name="T67" fmla="*/ 23 h 158"/>
                <a:gd name="T68" fmla="*/ 17 w 103"/>
                <a:gd name="T69" fmla="*/ 17 h 158"/>
                <a:gd name="T70" fmla="*/ 35 w 103"/>
                <a:gd name="T71" fmla="*/ 4 h 158"/>
                <a:gd name="T72" fmla="*/ 56 w 103"/>
                <a:gd name="T73" fmla="*/ 0 h 158"/>
                <a:gd name="T74" fmla="*/ 75 w 103"/>
                <a:gd name="T75" fmla="*/ 4 h 158"/>
                <a:gd name="T76" fmla="*/ 86 w 103"/>
                <a:gd name="T77" fmla="*/ 11 h 158"/>
                <a:gd name="T78" fmla="*/ 94 w 103"/>
                <a:gd name="T79" fmla="*/ 22 h 158"/>
                <a:gd name="T80" fmla="*/ 100 w 103"/>
                <a:gd name="T81" fmla="*/ 39 h 158"/>
                <a:gd name="T82" fmla="*/ 100 w 103"/>
                <a:gd name="T83" fmla="*/ 39 h 158"/>
                <a:gd name="T84" fmla="*/ 22 w 103"/>
                <a:gd name="T85" fmla="*/ 108 h 158"/>
                <a:gd name="T86" fmla="*/ 22 w 103"/>
                <a:gd name="T87" fmla="*/ 117 h 158"/>
                <a:gd name="T88" fmla="*/ 25 w 103"/>
                <a:gd name="T89" fmla="*/ 125 h 158"/>
                <a:gd name="T90" fmla="*/ 32 w 103"/>
                <a:gd name="T91" fmla="*/ 135 h 158"/>
                <a:gd name="T92" fmla="*/ 38 w 103"/>
                <a:gd name="T93" fmla="*/ 138 h 158"/>
                <a:gd name="T94" fmla="*/ 49 w 103"/>
                <a:gd name="T95" fmla="*/ 142 h 158"/>
                <a:gd name="T96" fmla="*/ 56 w 103"/>
                <a:gd name="T97" fmla="*/ 142 h 158"/>
                <a:gd name="T98" fmla="*/ 67 w 103"/>
                <a:gd name="T99" fmla="*/ 139 h 158"/>
                <a:gd name="T100" fmla="*/ 75 w 103"/>
                <a:gd name="T101" fmla="*/ 133 h 158"/>
                <a:gd name="T102" fmla="*/ 79 w 103"/>
                <a:gd name="T103" fmla="*/ 125 h 158"/>
                <a:gd name="T104" fmla="*/ 84 w 103"/>
                <a:gd name="T105" fmla="*/ 106 h 158"/>
                <a:gd name="T106" fmla="*/ 79 w 103"/>
                <a:gd name="T107" fmla="*/ 91 h 158"/>
                <a:gd name="T108" fmla="*/ 75 w 103"/>
                <a:gd name="T109" fmla="*/ 81 h 158"/>
                <a:gd name="T110" fmla="*/ 67 w 103"/>
                <a:gd name="T111" fmla="*/ 76 h 158"/>
                <a:gd name="T112" fmla="*/ 52 w 103"/>
                <a:gd name="T113" fmla="*/ 72 h 158"/>
                <a:gd name="T114" fmla="*/ 41 w 103"/>
                <a:gd name="T115" fmla="*/ 75 h 158"/>
                <a:gd name="T116" fmla="*/ 30 w 103"/>
                <a:gd name="T117" fmla="*/ 81 h 158"/>
                <a:gd name="T118" fmla="*/ 25 w 103"/>
                <a:gd name="T119" fmla="*/ 87 h 158"/>
                <a:gd name="T120" fmla="*/ 22 w 103"/>
                <a:gd name="T121" fmla="*/ 103 h 158"/>
                <a:gd name="T122" fmla="*/ 22 w 103"/>
                <a:gd name="T123" fmla="*/ 10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3" h="158">
                  <a:moveTo>
                    <a:pt x="100" y="39"/>
                  </a:moveTo>
                  <a:lnTo>
                    <a:pt x="81" y="40"/>
                  </a:lnTo>
                  <a:lnTo>
                    <a:pt x="79" y="36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0" y="17"/>
                  </a:lnTo>
                  <a:lnTo>
                    <a:pt x="56" y="15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1" y="20"/>
                  </a:lnTo>
                  <a:lnTo>
                    <a:pt x="38" y="22"/>
                  </a:lnTo>
                  <a:lnTo>
                    <a:pt x="36" y="23"/>
                  </a:lnTo>
                  <a:lnTo>
                    <a:pt x="33" y="26"/>
                  </a:lnTo>
                  <a:lnTo>
                    <a:pt x="28" y="32"/>
                  </a:lnTo>
                  <a:lnTo>
                    <a:pt x="24" y="39"/>
                  </a:lnTo>
                  <a:lnTo>
                    <a:pt x="24" y="40"/>
                  </a:lnTo>
                  <a:lnTo>
                    <a:pt x="22" y="43"/>
                  </a:lnTo>
                  <a:lnTo>
                    <a:pt x="20" y="48"/>
                  </a:lnTo>
                  <a:lnTo>
                    <a:pt x="19" y="59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22" y="72"/>
                  </a:lnTo>
                  <a:lnTo>
                    <a:pt x="27" y="67"/>
                  </a:lnTo>
                  <a:lnTo>
                    <a:pt x="33" y="62"/>
                  </a:lnTo>
                  <a:lnTo>
                    <a:pt x="35" y="61"/>
                  </a:lnTo>
                  <a:lnTo>
                    <a:pt x="40" y="59"/>
                  </a:lnTo>
                  <a:lnTo>
                    <a:pt x="48" y="56"/>
                  </a:lnTo>
                  <a:lnTo>
                    <a:pt x="54" y="56"/>
                  </a:lnTo>
                  <a:lnTo>
                    <a:pt x="57" y="54"/>
                  </a:lnTo>
                  <a:lnTo>
                    <a:pt x="65" y="56"/>
                  </a:lnTo>
                  <a:lnTo>
                    <a:pt x="71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6"/>
                  </a:lnTo>
                  <a:lnTo>
                    <a:pt x="100" y="89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2"/>
                  </a:lnTo>
                  <a:lnTo>
                    <a:pt x="97" y="131"/>
                  </a:lnTo>
                  <a:lnTo>
                    <a:pt x="97" y="133"/>
                  </a:lnTo>
                  <a:lnTo>
                    <a:pt x="95" y="136"/>
                  </a:lnTo>
                  <a:lnTo>
                    <a:pt x="92" y="139"/>
                  </a:lnTo>
                  <a:lnTo>
                    <a:pt x="87" y="145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3"/>
                  </a:lnTo>
                  <a:lnTo>
                    <a:pt x="73" y="155"/>
                  </a:lnTo>
                  <a:lnTo>
                    <a:pt x="65" y="158"/>
                  </a:lnTo>
                  <a:lnTo>
                    <a:pt x="56" y="158"/>
                  </a:lnTo>
                  <a:lnTo>
                    <a:pt x="54" y="158"/>
                  </a:lnTo>
                  <a:lnTo>
                    <a:pt x="49" y="158"/>
                  </a:lnTo>
                  <a:lnTo>
                    <a:pt x="41" y="158"/>
                  </a:lnTo>
                  <a:lnTo>
                    <a:pt x="28" y="153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1"/>
                  </a:lnTo>
                  <a:lnTo>
                    <a:pt x="4" y="124"/>
                  </a:lnTo>
                  <a:lnTo>
                    <a:pt x="0" y="103"/>
                  </a:lnTo>
                  <a:lnTo>
                    <a:pt x="0" y="83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4" y="40"/>
                  </a:lnTo>
                  <a:lnTo>
                    <a:pt x="12" y="23"/>
                  </a:lnTo>
                  <a:lnTo>
                    <a:pt x="16" y="18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35" y="4"/>
                  </a:lnTo>
                  <a:lnTo>
                    <a:pt x="51" y="1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5" y="4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  <a:close/>
                  <a:moveTo>
                    <a:pt x="22" y="105"/>
                  </a:moveTo>
                  <a:lnTo>
                    <a:pt x="22" y="108"/>
                  </a:lnTo>
                  <a:lnTo>
                    <a:pt x="22" y="111"/>
                  </a:lnTo>
                  <a:lnTo>
                    <a:pt x="22" y="117"/>
                  </a:lnTo>
                  <a:lnTo>
                    <a:pt x="24" y="124"/>
                  </a:lnTo>
                  <a:lnTo>
                    <a:pt x="25" y="125"/>
                  </a:lnTo>
                  <a:lnTo>
                    <a:pt x="27" y="130"/>
                  </a:lnTo>
                  <a:lnTo>
                    <a:pt x="32" y="135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41" y="141"/>
                  </a:lnTo>
                  <a:lnTo>
                    <a:pt x="49" y="142"/>
                  </a:lnTo>
                  <a:lnTo>
                    <a:pt x="54" y="142"/>
                  </a:lnTo>
                  <a:lnTo>
                    <a:pt x="56" y="142"/>
                  </a:lnTo>
                  <a:lnTo>
                    <a:pt x="59" y="142"/>
                  </a:lnTo>
                  <a:lnTo>
                    <a:pt x="67" y="139"/>
                  </a:lnTo>
                  <a:lnTo>
                    <a:pt x="73" y="135"/>
                  </a:lnTo>
                  <a:lnTo>
                    <a:pt x="75" y="133"/>
                  </a:lnTo>
                  <a:lnTo>
                    <a:pt x="78" y="128"/>
                  </a:lnTo>
                  <a:lnTo>
                    <a:pt x="79" y="125"/>
                  </a:lnTo>
                  <a:lnTo>
                    <a:pt x="83" y="116"/>
                  </a:lnTo>
                  <a:lnTo>
                    <a:pt x="84" y="106"/>
                  </a:lnTo>
                  <a:lnTo>
                    <a:pt x="83" y="100"/>
                  </a:lnTo>
                  <a:lnTo>
                    <a:pt x="79" y="91"/>
                  </a:lnTo>
                  <a:lnTo>
                    <a:pt x="75" y="84"/>
                  </a:lnTo>
                  <a:lnTo>
                    <a:pt x="75" y="81"/>
                  </a:lnTo>
                  <a:lnTo>
                    <a:pt x="70" y="78"/>
                  </a:lnTo>
                  <a:lnTo>
                    <a:pt x="67" y="76"/>
                  </a:lnTo>
                  <a:lnTo>
                    <a:pt x="59" y="73"/>
                  </a:lnTo>
                  <a:lnTo>
                    <a:pt x="52" y="72"/>
                  </a:lnTo>
                  <a:lnTo>
                    <a:pt x="46" y="73"/>
                  </a:lnTo>
                  <a:lnTo>
                    <a:pt x="41" y="75"/>
                  </a:lnTo>
                  <a:lnTo>
                    <a:pt x="35" y="78"/>
                  </a:lnTo>
                  <a:lnTo>
                    <a:pt x="30" y="81"/>
                  </a:lnTo>
                  <a:lnTo>
                    <a:pt x="28" y="84"/>
                  </a:lnTo>
                  <a:lnTo>
                    <a:pt x="25" y="87"/>
                  </a:lnTo>
                  <a:lnTo>
                    <a:pt x="22" y="95"/>
                  </a:lnTo>
                  <a:lnTo>
                    <a:pt x="22" y="103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4" name="Freeform 309"/>
            <p:cNvSpPr>
              <a:spLocks/>
            </p:cNvSpPr>
            <p:nvPr/>
          </p:nvSpPr>
          <p:spPr bwMode="auto">
            <a:xfrm>
              <a:off x="4312841" y="5049504"/>
              <a:ext cx="48194" cy="73196"/>
            </a:xfrm>
            <a:custGeom>
              <a:avLst/>
              <a:gdLst>
                <a:gd name="T0" fmla="*/ 81 w 103"/>
                <a:gd name="T1" fmla="*/ 40 h 158"/>
                <a:gd name="T2" fmla="*/ 78 w 103"/>
                <a:gd name="T3" fmla="*/ 29 h 158"/>
                <a:gd name="T4" fmla="*/ 75 w 103"/>
                <a:gd name="T5" fmla="*/ 23 h 158"/>
                <a:gd name="T6" fmla="*/ 67 w 103"/>
                <a:gd name="T7" fmla="*/ 18 h 158"/>
                <a:gd name="T8" fmla="*/ 56 w 103"/>
                <a:gd name="T9" fmla="*/ 15 h 158"/>
                <a:gd name="T10" fmla="*/ 48 w 103"/>
                <a:gd name="T11" fmla="*/ 17 h 158"/>
                <a:gd name="T12" fmla="*/ 38 w 103"/>
                <a:gd name="T13" fmla="*/ 22 h 158"/>
                <a:gd name="T14" fmla="*/ 33 w 103"/>
                <a:gd name="T15" fmla="*/ 26 h 158"/>
                <a:gd name="T16" fmla="*/ 24 w 103"/>
                <a:gd name="T17" fmla="*/ 39 h 158"/>
                <a:gd name="T18" fmla="*/ 22 w 103"/>
                <a:gd name="T19" fmla="*/ 43 h 158"/>
                <a:gd name="T20" fmla="*/ 19 w 103"/>
                <a:gd name="T21" fmla="*/ 59 h 158"/>
                <a:gd name="T22" fmla="*/ 19 w 103"/>
                <a:gd name="T23" fmla="*/ 76 h 158"/>
                <a:gd name="T24" fmla="*/ 27 w 103"/>
                <a:gd name="T25" fmla="*/ 67 h 158"/>
                <a:gd name="T26" fmla="*/ 35 w 103"/>
                <a:gd name="T27" fmla="*/ 61 h 158"/>
                <a:gd name="T28" fmla="*/ 48 w 103"/>
                <a:gd name="T29" fmla="*/ 56 h 158"/>
                <a:gd name="T30" fmla="*/ 57 w 103"/>
                <a:gd name="T31" fmla="*/ 54 h 158"/>
                <a:gd name="T32" fmla="*/ 71 w 103"/>
                <a:gd name="T33" fmla="*/ 58 h 158"/>
                <a:gd name="T34" fmla="*/ 89 w 103"/>
                <a:gd name="T35" fmla="*/ 69 h 158"/>
                <a:gd name="T36" fmla="*/ 94 w 103"/>
                <a:gd name="T37" fmla="*/ 76 h 158"/>
                <a:gd name="T38" fmla="*/ 102 w 103"/>
                <a:gd name="T39" fmla="*/ 102 h 158"/>
                <a:gd name="T40" fmla="*/ 102 w 103"/>
                <a:gd name="T41" fmla="*/ 113 h 158"/>
                <a:gd name="T42" fmla="*/ 97 w 103"/>
                <a:gd name="T43" fmla="*/ 131 h 158"/>
                <a:gd name="T44" fmla="*/ 95 w 103"/>
                <a:gd name="T45" fmla="*/ 136 h 158"/>
                <a:gd name="T46" fmla="*/ 87 w 103"/>
                <a:gd name="T47" fmla="*/ 145 h 158"/>
                <a:gd name="T48" fmla="*/ 79 w 103"/>
                <a:gd name="T49" fmla="*/ 152 h 158"/>
                <a:gd name="T50" fmla="*/ 73 w 103"/>
                <a:gd name="T51" fmla="*/ 155 h 158"/>
                <a:gd name="T52" fmla="*/ 56 w 103"/>
                <a:gd name="T53" fmla="*/ 158 h 158"/>
                <a:gd name="T54" fmla="*/ 49 w 103"/>
                <a:gd name="T55" fmla="*/ 158 h 158"/>
                <a:gd name="T56" fmla="*/ 28 w 103"/>
                <a:gd name="T57" fmla="*/ 153 h 158"/>
                <a:gd name="T58" fmla="*/ 14 w 103"/>
                <a:gd name="T59" fmla="*/ 141 h 158"/>
                <a:gd name="T60" fmla="*/ 4 w 103"/>
                <a:gd name="T61" fmla="*/ 124 h 158"/>
                <a:gd name="T62" fmla="*/ 0 w 103"/>
                <a:gd name="T63" fmla="*/ 83 h 158"/>
                <a:gd name="T64" fmla="*/ 0 w 103"/>
                <a:gd name="T65" fmla="*/ 62 h 158"/>
                <a:gd name="T66" fmla="*/ 12 w 103"/>
                <a:gd name="T67" fmla="*/ 23 h 158"/>
                <a:gd name="T68" fmla="*/ 17 w 103"/>
                <a:gd name="T69" fmla="*/ 17 h 158"/>
                <a:gd name="T70" fmla="*/ 35 w 103"/>
                <a:gd name="T71" fmla="*/ 4 h 158"/>
                <a:gd name="T72" fmla="*/ 56 w 103"/>
                <a:gd name="T73" fmla="*/ 0 h 158"/>
                <a:gd name="T74" fmla="*/ 75 w 103"/>
                <a:gd name="T75" fmla="*/ 4 h 158"/>
                <a:gd name="T76" fmla="*/ 86 w 103"/>
                <a:gd name="T77" fmla="*/ 11 h 158"/>
                <a:gd name="T78" fmla="*/ 94 w 103"/>
                <a:gd name="T79" fmla="*/ 22 h 158"/>
                <a:gd name="T80" fmla="*/ 100 w 103"/>
                <a:gd name="T81" fmla="*/ 39 h 158"/>
                <a:gd name="T82" fmla="*/ 100 w 103"/>
                <a:gd name="T83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8">
                  <a:moveTo>
                    <a:pt x="100" y="39"/>
                  </a:moveTo>
                  <a:lnTo>
                    <a:pt x="81" y="40"/>
                  </a:lnTo>
                  <a:lnTo>
                    <a:pt x="79" y="36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0" y="17"/>
                  </a:lnTo>
                  <a:lnTo>
                    <a:pt x="56" y="15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1" y="20"/>
                  </a:lnTo>
                  <a:lnTo>
                    <a:pt x="38" y="22"/>
                  </a:lnTo>
                  <a:lnTo>
                    <a:pt x="36" y="23"/>
                  </a:lnTo>
                  <a:lnTo>
                    <a:pt x="33" y="26"/>
                  </a:lnTo>
                  <a:lnTo>
                    <a:pt x="28" y="32"/>
                  </a:lnTo>
                  <a:lnTo>
                    <a:pt x="24" y="39"/>
                  </a:lnTo>
                  <a:lnTo>
                    <a:pt x="24" y="40"/>
                  </a:lnTo>
                  <a:lnTo>
                    <a:pt x="22" y="43"/>
                  </a:lnTo>
                  <a:lnTo>
                    <a:pt x="20" y="48"/>
                  </a:lnTo>
                  <a:lnTo>
                    <a:pt x="19" y="59"/>
                  </a:lnTo>
                  <a:lnTo>
                    <a:pt x="19" y="73"/>
                  </a:lnTo>
                  <a:lnTo>
                    <a:pt x="19" y="76"/>
                  </a:lnTo>
                  <a:lnTo>
                    <a:pt x="22" y="72"/>
                  </a:lnTo>
                  <a:lnTo>
                    <a:pt x="27" y="67"/>
                  </a:lnTo>
                  <a:lnTo>
                    <a:pt x="33" y="62"/>
                  </a:lnTo>
                  <a:lnTo>
                    <a:pt x="35" y="61"/>
                  </a:lnTo>
                  <a:lnTo>
                    <a:pt x="40" y="59"/>
                  </a:lnTo>
                  <a:lnTo>
                    <a:pt x="48" y="56"/>
                  </a:lnTo>
                  <a:lnTo>
                    <a:pt x="54" y="56"/>
                  </a:lnTo>
                  <a:lnTo>
                    <a:pt x="57" y="54"/>
                  </a:lnTo>
                  <a:lnTo>
                    <a:pt x="65" y="56"/>
                  </a:lnTo>
                  <a:lnTo>
                    <a:pt x="71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6"/>
                  </a:lnTo>
                  <a:lnTo>
                    <a:pt x="100" y="89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2"/>
                  </a:lnTo>
                  <a:lnTo>
                    <a:pt x="97" y="131"/>
                  </a:lnTo>
                  <a:lnTo>
                    <a:pt x="97" y="133"/>
                  </a:lnTo>
                  <a:lnTo>
                    <a:pt x="95" y="136"/>
                  </a:lnTo>
                  <a:lnTo>
                    <a:pt x="92" y="139"/>
                  </a:lnTo>
                  <a:lnTo>
                    <a:pt x="87" y="145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3"/>
                  </a:lnTo>
                  <a:lnTo>
                    <a:pt x="73" y="155"/>
                  </a:lnTo>
                  <a:lnTo>
                    <a:pt x="65" y="158"/>
                  </a:lnTo>
                  <a:lnTo>
                    <a:pt x="56" y="158"/>
                  </a:lnTo>
                  <a:lnTo>
                    <a:pt x="54" y="158"/>
                  </a:lnTo>
                  <a:lnTo>
                    <a:pt x="49" y="158"/>
                  </a:lnTo>
                  <a:lnTo>
                    <a:pt x="41" y="158"/>
                  </a:lnTo>
                  <a:lnTo>
                    <a:pt x="28" y="153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1"/>
                  </a:lnTo>
                  <a:lnTo>
                    <a:pt x="4" y="124"/>
                  </a:lnTo>
                  <a:lnTo>
                    <a:pt x="0" y="103"/>
                  </a:lnTo>
                  <a:lnTo>
                    <a:pt x="0" y="83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4" y="40"/>
                  </a:lnTo>
                  <a:lnTo>
                    <a:pt x="12" y="23"/>
                  </a:lnTo>
                  <a:lnTo>
                    <a:pt x="16" y="18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35" y="4"/>
                  </a:lnTo>
                  <a:lnTo>
                    <a:pt x="51" y="1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5" y="4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5" name="Freeform 310"/>
            <p:cNvSpPr>
              <a:spLocks/>
            </p:cNvSpPr>
            <p:nvPr/>
          </p:nvSpPr>
          <p:spPr bwMode="auto">
            <a:xfrm>
              <a:off x="4323036" y="5082859"/>
              <a:ext cx="28731" cy="32429"/>
            </a:xfrm>
            <a:custGeom>
              <a:avLst/>
              <a:gdLst>
                <a:gd name="T0" fmla="*/ 0 w 62"/>
                <a:gd name="T1" fmla="*/ 33 h 70"/>
                <a:gd name="T2" fmla="*/ 0 w 62"/>
                <a:gd name="T3" fmla="*/ 36 h 70"/>
                <a:gd name="T4" fmla="*/ 0 w 62"/>
                <a:gd name="T5" fmla="*/ 39 h 70"/>
                <a:gd name="T6" fmla="*/ 0 w 62"/>
                <a:gd name="T7" fmla="*/ 45 h 70"/>
                <a:gd name="T8" fmla="*/ 2 w 62"/>
                <a:gd name="T9" fmla="*/ 52 h 70"/>
                <a:gd name="T10" fmla="*/ 3 w 62"/>
                <a:gd name="T11" fmla="*/ 53 h 70"/>
                <a:gd name="T12" fmla="*/ 5 w 62"/>
                <a:gd name="T13" fmla="*/ 58 h 70"/>
                <a:gd name="T14" fmla="*/ 10 w 62"/>
                <a:gd name="T15" fmla="*/ 63 h 70"/>
                <a:gd name="T16" fmla="*/ 14 w 62"/>
                <a:gd name="T17" fmla="*/ 66 h 70"/>
                <a:gd name="T18" fmla="*/ 16 w 62"/>
                <a:gd name="T19" fmla="*/ 66 h 70"/>
                <a:gd name="T20" fmla="*/ 19 w 62"/>
                <a:gd name="T21" fmla="*/ 69 h 70"/>
                <a:gd name="T22" fmla="*/ 27 w 62"/>
                <a:gd name="T23" fmla="*/ 70 h 70"/>
                <a:gd name="T24" fmla="*/ 32 w 62"/>
                <a:gd name="T25" fmla="*/ 70 h 70"/>
                <a:gd name="T26" fmla="*/ 34 w 62"/>
                <a:gd name="T27" fmla="*/ 70 h 70"/>
                <a:gd name="T28" fmla="*/ 37 w 62"/>
                <a:gd name="T29" fmla="*/ 70 h 70"/>
                <a:gd name="T30" fmla="*/ 45 w 62"/>
                <a:gd name="T31" fmla="*/ 67 h 70"/>
                <a:gd name="T32" fmla="*/ 51 w 62"/>
                <a:gd name="T33" fmla="*/ 63 h 70"/>
                <a:gd name="T34" fmla="*/ 53 w 62"/>
                <a:gd name="T35" fmla="*/ 61 h 70"/>
                <a:gd name="T36" fmla="*/ 56 w 62"/>
                <a:gd name="T37" fmla="*/ 56 h 70"/>
                <a:gd name="T38" fmla="*/ 57 w 62"/>
                <a:gd name="T39" fmla="*/ 53 h 70"/>
                <a:gd name="T40" fmla="*/ 61 w 62"/>
                <a:gd name="T41" fmla="*/ 44 h 70"/>
                <a:gd name="T42" fmla="*/ 62 w 62"/>
                <a:gd name="T43" fmla="*/ 34 h 70"/>
                <a:gd name="T44" fmla="*/ 61 w 62"/>
                <a:gd name="T45" fmla="*/ 28 h 70"/>
                <a:gd name="T46" fmla="*/ 57 w 62"/>
                <a:gd name="T47" fmla="*/ 19 h 70"/>
                <a:gd name="T48" fmla="*/ 53 w 62"/>
                <a:gd name="T49" fmla="*/ 12 h 70"/>
                <a:gd name="T50" fmla="*/ 53 w 62"/>
                <a:gd name="T51" fmla="*/ 9 h 70"/>
                <a:gd name="T52" fmla="*/ 48 w 62"/>
                <a:gd name="T53" fmla="*/ 6 h 70"/>
                <a:gd name="T54" fmla="*/ 45 w 62"/>
                <a:gd name="T55" fmla="*/ 4 h 70"/>
                <a:gd name="T56" fmla="*/ 37 w 62"/>
                <a:gd name="T57" fmla="*/ 1 h 70"/>
                <a:gd name="T58" fmla="*/ 30 w 62"/>
                <a:gd name="T59" fmla="*/ 0 h 70"/>
                <a:gd name="T60" fmla="*/ 24 w 62"/>
                <a:gd name="T61" fmla="*/ 1 h 70"/>
                <a:gd name="T62" fmla="*/ 19 w 62"/>
                <a:gd name="T63" fmla="*/ 3 h 70"/>
                <a:gd name="T64" fmla="*/ 13 w 62"/>
                <a:gd name="T65" fmla="*/ 6 h 70"/>
                <a:gd name="T66" fmla="*/ 8 w 62"/>
                <a:gd name="T67" fmla="*/ 9 h 70"/>
                <a:gd name="T68" fmla="*/ 6 w 62"/>
                <a:gd name="T69" fmla="*/ 12 h 70"/>
                <a:gd name="T70" fmla="*/ 3 w 62"/>
                <a:gd name="T71" fmla="*/ 15 h 70"/>
                <a:gd name="T72" fmla="*/ 0 w 62"/>
                <a:gd name="T73" fmla="*/ 23 h 70"/>
                <a:gd name="T74" fmla="*/ 0 w 62"/>
                <a:gd name="T75" fmla="*/ 31 h 70"/>
                <a:gd name="T76" fmla="*/ 0 w 62"/>
                <a:gd name="T77" fmla="*/ 33 h 70"/>
                <a:gd name="T78" fmla="*/ 0 w 62"/>
                <a:gd name="T79" fmla="*/ 33 h 70"/>
                <a:gd name="T80" fmla="*/ 0 w 62"/>
                <a:gd name="T81" fmla="*/ 3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0">
                  <a:moveTo>
                    <a:pt x="0" y="33"/>
                  </a:moveTo>
                  <a:lnTo>
                    <a:pt x="0" y="36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3"/>
                  </a:lnTo>
                  <a:lnTo>
                    <a:pt x="5" y="58"/>
                  </a:lnTo>
                  <a:lnTo>
                    <a:pt x="10" y="63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7" y="70"/>
                  </a:lnTo>
                  <a:lnTo>
                    <a:pt x="45" y="67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6"/>
                  </a:lnTo>
                  <a:lnTo>
                    <a:pt x="57" y="53"/>
                  </a:lnTo>
                  <a:lnTo>
                    <a:pt x="61" y="44"/>
                  </a:lnTo>
                  <a:lnTo>
                    <a:pt x="62" y="34"/>
                  </a:lnTo>
                  <a:lnTo>
                    <a:pt x="61" y="28"/>
                  </a:lnTo>
                  <a:lnTo>
                    <a:pt x="57" y="19"/>
                  </a:lnTo>
                  <a:lnTo>
                    <a:pt x="53" y="12"/>
                  </a:lnTo>
                  <a:lnTo>
                    <a:pt x="53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3"/>
                  </a:lnTo>
                  <a:lnTo>
                    <a:pt x="13" y="6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6" name="Freeform 320"/>
            <p:cNvSpPr>
              <a:spLocks/>
            </p:cNvSpPr>
            <p:nvPr/>
          </p:nvSpPr>
          <p:spPr bwMode="auto">
            <a:xfrm>
              <a:off x="3823483" y="4319393"/>
              <a:ext cx="26878" cy="72270"/>
            </a:xfrm>
            <a:custGeom>
              <a:avLst/>
              <a:gdLst>
                <a:gd name="T0" fmla="*/ 59 w 59"/>
                <a:gd name="T1" fmla="*/ 155 h 155"/>
                <a:gd name="T2" fmla="*/ 40 w 59"/>
                <a:gd name="T3" fmla="*/ 155 h 155"/>
                <a:gd name="T4" fmla="*/ 40 w 59"/>
                <a:gd name="T5" fmla="*/ 34 h 155"/>
                <a:gd name="T6" fmla="*/ 38 w 59"/>
                <a:gd name="T7" fmla="*/ 36 h 155"/>
                <a:gd name="T8" fmla="*/ 35 w 59"/>
                <a:gd name="T9" fmla="*/ 39 h 155"/>
                <a:gd name="T10" fmla="*/ 29 w 59"/>
                <a:gd name="T11" fmla="*/ 44 h 155"/>
                <a:gd name="T12" fmla="*/ 22 w 59"/>
                <a:gd name="T13" fmla="*/ 49 h 155"/>
                <a:gd name="T14" fmla="*/ 21 w 59"/>
                <a:gd name="T15" fmla="*/ 49 h 155"/>
                <a:gd name="T16" fmla="*/ 18 w 59"/>
                <a:gd name="T17" fmla="*/ 50 h 155"/>
                <a:gd name="T18" fmla="*/ 14 w 59"/>
                <a:gd name="T19" fmla="*/ 52 h 155"/>
                <a:gd name="T20" fmla="*/ 8 w 59"/>
                <a:gd name="T21" fmla="*/ 55 h 155"/>
                <a:gd name="T22" fmla="*/ 2 w 59"/>
                <a:gd name="T23" fmla="*/ 58 h 155"/>
                <a:gd name="T24" fmla="*/ 0 w 59"/>
                <a:gd name="T25" fmla="*/ 58 h 155"/>
                <a:gd name="T26" fmla="*/ 0 w 59"/>
                <a:gd name="T27" fmla="*/ 39 h 155"/>
                <a:gd name="T28" fmla="*/ 6 w 59"/>
                <a:gd name="T29" fmla="*/ 36 h 155"/>
                <a:gd name="T30" fmla="*/ 16 w 59"/>
                <a:gd name="T31" fmla="*/ 30 h 155"/>
                <a:gd name="T32" fmla="*/ 26 w 59"/>
                <a:gd name="T33" fmla="*/ 24 h 155"/>
                <a:gd name="T34" fmla="*/ 29 w 59"/>
                <a:gd name="T35" fmla="*/ 22 h 155"/>
                <a:gd name="T36" fmla="*/ 30 w 59"/>
                <a:gd name="T37" fmla="*/ 20 h 155"/>
                <a:gd name="T38" fmla="*/ 34 w 59"/>
                <a:gd name="T39" fmla="*/ 17 h 155"/>
                <a:gd name="T40" fmla="*/ 40 w 59"/>
                <a:gd name="T41" fmla="*/ 9 h 155"/>
                <a:gd name="T42" fmla="*/ 45 w 59"/>
                <a:gd name="T43" fmla="*/ 3 h 155"/>
                <a:gd name="T44" fmla="*/ 46 w 59"/>
                <a:gd name="T45" fmla="*/ 0 h 155"/>
                <a:gd name="T46" fmla="*/ 59 w 59"/>
                <a:gd name="T47" fmla="*/ 0 h 155"/>
                <a:gd name="T48" fmla="*/ 59 w 59"/>
                <a:gd name="T49" fmla="*/ 155 h 155"/>
                <a:gd name="T50" fmla="*/ 59 w 59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5">
                  <a:moveTo>
                    <a:pt x="59" y="155"/>
                  </a:moveTo>
                  <a:lnTo>
                    <a:pt x="40" y="155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8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9" y="22"/>
                  </a:lnTo>
                  <a:lnTo>
                    <a:pt x="30" y="20"/>
                  </a:lnTo>
                  <a:lnTo>
                    <a:pt x="34" y="17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5"/>
                  </a:lnTo>
                  <a:lnTo>
                    <a:pt x="59" y="15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7" name="Freeform 321"/>
            <p:cNvSpPr>
              <a:spLocks noEditPoints="1"/>
            </p:cNvSpPr>
            <p:nvPr/>
          </p:nvSpPr>
          <p:spPr bwMode="auto">
            <a:xfrm>
              <a:off x="3881872" y="4319393"/>
              <a:ext cx="47268" cy="73196"/>
            </a:xfrm>
            <a:custGeom>
              <a:avLst/>
              <a:gdLst>
                <a:gd name="T0" fmla="*/ 22 w 104"/>
                <a:gd name="T1" fmla="*/ 122 h 158"/>
                <a:gd name="T2" fmla="*/ 29 w 104"/>
                <a:gd name="T3" fmla="*/ 138 h 158"/>
                <a:gd name="T4" fmla="*/ 35 w 104"/>
                <a:gd name="T5" fmla="*/ 141 h 158"/>
                <a:gd name="T6" fmla="*/ 51 w 104"/>
                <a:gd name="T7" fmla="*/ 143 h 158"/>
                <a:gd name="T8" fmla="*/ 64 w 104"/>
                <a:gd name="T9" fmla="*/ 140 h 158"/>
                <a:gd name="T10" fmla="*/ 74 w 104"/>
                <a:gd name="T11" fmla="*/ 130 h 158"/>
                <a:gd name="T12" fmla="*/ 78 w 104"/>
                <a:gd name="T13" fmla="*/ 119 h 158"/>
                <a:gd name="T14" fmla="*/ 82 w 104"/>
                <a:gd name="T15" fmla="*/ 108 h 158"/>
                <a:gd name="T16" fmla="*/ 83 w 104"/>
                <a:gd name="T17" fmla="*/ 89 h 158"/>
                <a:gd name="T18" fmla="*/ 85 w 104"/>
                <a:gd name="T19" fmla="*/ 83 h 158"/>
                <a:gd name="T20" fmla="*/ 75 w 104"/>
                <a:gd name="T21" fmla="*/ 93 h 158"/>
                <a:gd name="T22" fmla="*/ 66 w 104"/>
                <a:gd name="T23" fmla="*/ 99 h 158"/>
                <a:gd name="T24" fmla="*/ 48 w 104"/>
                <a:gd name="T25" fmla="*/ 104 h 158"/>
                <a:gd name="T26" fmla="*/ 37 w 104"/>
                <a:gd name="T27" fmla="*/ 104 h 158"/>
                <a:gd name="T28" fmla="*/ 14 w 104"/>
                <a:gd name="T29" fmla="*/ 89 h 158"/>
                <a:gd name="T30" fmla="*/ 2 w 104"/>
                <a:gd name="T31" fmla="*/ 71 h 158"/>
                <a:gd name="T32" fmla="*/ 0 w 104"/>
                <a:gd name="T33" fmla="*/ 50 h 158"/>
                <a:gd name="T34" fmla="*/ 11 w 104"/>
                <a:gd name="T35" fmla="*/ 19 h 158"/>
                <a:gd name="T36" fmla="*/ 21 w 104"/>
                <a:gd name="T37" fmla="*/ 9 h 158"/>
                <a:gd name="T38" fmla="*/ 50 w 104"/>
                <a:gd name="T39" fmla="*/ 0 h 158"/>
                <a:gd name="T40" fmla="*/ 75 w 104"/>
                <a:gd name="T41" fmla="*/ 9 h 158"/>
                <a:gd name="T42" fmla="*/ 83 w 104"/>
                <a:gd name="T43" fmla="*/ 14 h 158"/>
                <a:gd name="T44" fmla="*/ 97 w 104"/>
                <a:gd name="T45" fmla="*/ 31 h 158"/>
                <a:gd name="T46" fmla="*/ 102 w 104"/>
                <a:gd name="T47" fmla="*/ 55 h 158"/>
                <a:gd name="T48" fmla="*/ 102 w 104"/>
                <a:gd name="T49" fmla="*/ 82 h 158"/>
                <a:gd name="T50" fmla="*/ 97 w 104"/>
                <a:gd name="T51" fmla="*/ 121 h 158"/>
                <a:gd name="T52" fmla="*/ 93 w 104"/>
                <a:gd name="T53" fmla="*/ 132 h 158"/>
                <a:gd name="T54" fmla="*/ 78 w 104"/>
                <a:gd name="T55" fmla="*/ 149 h 158"/>
                <a:gd name="T56" fmla="*/ 61 w 104"/>
                <a:gd name="T57" fmla="*/ 157 h 158"/>
                <a:gd name="T58" fmla="*/ 45 w 104"/>
                <a:gd name="T59" fmla="*/ 158 h 158"/>
                <a:gd name="T60" fmla="*/ 19 w 104"/>
                <a:gd name="T61" fmla="*/ 151 h 158"/>
                <a:gd name="T62" fmla="*/ 11 w 104"/>
                <a:gd name="T63" fmla="*/ 144 h 158"/>
                <a:gd name="T64" fmla="*/ 3 w 104"/>
                <a:gd name="T65" fmla="*/ 121 h 158"/>
                <a:gd name="T66" fmla="*/ 83 w 104"/>
                <a:gd name="T67" fmla="*/ 52 h 158"/>
                <a:gd name="T68" fmla="*/ 74 w 104"/>
                <a:gd name="T69" fmla="*/ 30 h 158"/>
                <a:gd name="T70" fmla="*/ 69 w 104"/>
                <a:gd name="T71" fmla="*/ 22 h 158"/>
                <a:gd name="T72" fmla="*/ 53 w 104"/>
                <a:gd name="T73" fmla="*/ 16 h 158"/>
                <a:gd name="T74" fmla="*/ 35 w 104"/>
                <a:gd name="T75" fmla="*/ 22 h 158"/>
                <a:gd name="T76" fmla="*/ 26 w 104"/>
                <a:gd name="T77" fmla="*/ 33 h 158"/>
                <a:gd name="T78" fmla="*/ 21 w 104"/>
                <a:gd name="T79" fmla="*/ 53 h 158"/>
                <a:gd name="T80" fmla="*/ 22 w 104"/>
                <a:gd name="T81" fmla="*/ 69 h 158"/>
                <a:gd name="T82" fmla="*/ 30 w 104"/>
                <a:gd name="T83" fmla="*/ 78 h 158"/>
                <a:gd name="T84" fmla="*/ 48 w 104"/>
                <a:gd name="T85" fmla="*/ 86 h 158"/>
                <a:gd name="T86" fmla="*/ 58 w 104"/>
                <a:gd name="T87" fmla="*/ 86 h 158"/>
                <a:gd name="T88" fmla="*/ 74 w 104"/>
                <a:gd name="T89" fmla="*/ 77 h 158"/>
                <a:gd name="T90" fmla="*/ 82 w 104"/>
                <a:gd name="T91" fmla="*/ 60 h 158"/>
                <a:gd name="T92" fmla="*/ 83 w 104"/>
                <a:gd name="T93" fmla="*/ 5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8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66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2" y="45"/>
                  </a:lnTo>
                  <a:lnTo>
                    <a:pt x="78" y="36"/>
                  </a:lnTo>
                  <a:lnTo>
                    <a:pt x="74" y="30"/>
                  </a:lnTo>
                  <a:lnTo>
                    <a:pt x="74" y="27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6" y="33"/>
                  </a:lnTo>
                  <a:lnTo>
                    <a:pt x="22" y="42"/>
                  </a:lnTo>
                  <a:lnTo>
                    <a:pt x="21" y="52"/>
                  </a:lnTo>
                  <a:lnTo>
                    <a:pt x="21" y="53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0" y="78"/>
                  </a:lnTo>
                  <a:lnTo>
                    <a:pt x="34" y="82"/>
                  </a:lnTo>
                  <a:lnTo>
                    <a:pt x="40" y="85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8" y="86"/>
                  </a:lnTo>
                  <a:lnTo>
                    <a:pt x="66" y="83"/>
                  </a:lnTo>
                  <a:lnTo>
                    <a:pt x="72" y="78"/>
                  </a:lnTo>
                  <a:lnTo>
                    <a:pt x="74" y="77"/>
                  </a:lnTo>
                  <a:lnTo>
                    <a:pt x="77" y="72"/>
                  </a:lnTo>
                  <a:lnTo>
                    <a:pt x="78" y="69"/>
                  </a:lnTo>
                  <a:lnTo>
                    <a:pt x="82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8" name="Freeform 322"/>
            <p:cNvSpPr>
              <a:spLocks/>
            </p:cNvSpPr>
            <p:nvPr/>
          </p:nvSpPr>
          <p:spPr bwMode="auto">
            <a:xfrm>
              <a:off x="3881872" y="4319393"/>
              <a:ext cx="47268" cy="73196"/>
            </a:xfrm>
            <a:custGeom>
              <a:avLst/>
              <a:gdLst>
                <a:gd name="T0" fmla="*/ 22 w 104"/>
                <a:gd name="T1" fmla="*/ 119 h 158"/>
                <a:gd name="T2" fmla="*/ 22 w 104"/>
                <a:gd name="T3" fmla="*/ 126 h 158"/>
                <a:gd name="T4" fmla="*/ 29 w 104"/>
                <a:gd name="T5" fmla="*/ 138 h 158"/>
                <a:gd name="T6" fmla="*/ 34 w 104"/>
                <a:gd name="T7" fmla="*/ 141 h 158"/>
                <a:gd name="T8" fmla="*/ 42 w 104"/>
                <a:gd name="T9" fmla="*/ 143 h 158"/>
                <a:gd name="T10" fmla="*/ 51 w 104"/>
                <a:gd name="T11" fmla="*/ 143 h 158"/>
                <a:gd name="T12" fmla="*/ 62 w 104"/>
                <a:gd name="T13" fmla="*/ 141 h 158"/>
                <a:gd name="T14" fmla="*/ 66 w 104"/>
                <a:gd name="T15" fmla="*/ 138 h 158"/>
                <a:gd name="T16" fmla="*/ 74 w 104"/>
                <a:gd name="T17" fmla="*/ 130 h 158"/>
                <a:gd name="T18" fmla="*/ 77 w 104"/>
                <a:gd name="T19" fmla="*/ 126 h 158"/>
                <a:gd name="T20" fmla="*/ 80 w 104"/>
                <a:gd name="T21" fmla="*/ 113 h 158"/>
                <a:gd name="T22" fmla="*/ 82 w 104"/>
                <a:gd name="T23" fmla="*/ 108 h 158"/>
                <a:gd name="T24" fmla="*/ 83 w 104"/>
                <a:gd name="T25" fmla="*/ 97 h 158"/>
                <a:gd name="T26" fmla="*/ 85 w 104"/>
                <a:gd name="T27" fmla="*/ 86 h 158"/>
                <a:gd name="T28" fmla="*/ 85 w 104"/>
                <a:gd name="T29" fmla="*/ 83 h 158"/>
                <a:gd name="T30" fmla="*/ 80 w 104"/>
                <a:gd name="T31" fmla="*/ 88 h 158"/>
                <a:gd name="T32" fmla="*/ 69 w 104"/>
                <a:gd name="T33" fmla="*/ 97 h 158"/>
                <a:gd name="T34" fmla="*/ 66 w 104"/>
                <a:gd name="T35" fmla="*/ 99 h 158"/>
                <a:gd name="T36" fmla="*/ 56 w 104"/>
                <a:gd name="T37" fmla="*/ 104 h 158"/>
                <a:gd name="T38" fmla="*/ 46 w 104"/>
                <a:gd name="T39" fmla="*/ 104 h 158"/>
                <a:gd name="T40" fmla="*/ 37 w 104"/>
                <a:gd name="T41" fmla="*/ 104 h 158"/>
                <a:gd name="T42" fmla="*/ 16 w 104"/>
                <a:gd name="T43" fmla="*/ 93 h 158"/>
                <a:gd name="T44" fmla="*/ 11 w 104"/>
                <a:gd name="T45" fmla="*/ 88 h 158"/>
                <a:gd name="T46" fmla="*/ 2 w 104"/>
                <a:gd name="T47" fmla="*/ 71 h 158"/>
                <a:gd name="T48" fmla="*/ 0 w 104"/>
                <a:gd name="T49" fmla="*/ 53 h 158"/>
                <a:gd name="T50" fmla="*/ 0 w 104"/>
                <a:gd name="T51" fmla="*/ 42 h 158"/>
                <a:gd name="T52" fmla="*/ 11 w 104"/>
                <a:gd name="T53" fmla="*/ 19 h 158"/>
                <a:gd name="T54" fmla="*/ 16 w 104"/>
                <a:gd name="T55" fmla="*/ 14 h 158"/>
                <a:gd name="T56" fmla="*/ 32 w 104"/>
                <a:gd name="T57" fmla="*/ 3 h 158"/>
                <a:gd name="T58" fmla="*/ 50 w 104"/>
                <a:gd name="T59" fmla="*/ 0 h 158"/>
                <a:gd name="T60" fmla="*/ 66 w 104"/>
                <a:gd name="T61" fmla="*/ 5 h 158"/>
                <a:gd name="T62" fmla="*/ 78 w 104"/>
                <a:gd name="T63" fmla="*/ 9 h 158"/>
                <a:gd name="T64" fmla="*/ 83 w 104"/>
                <a:gd name="T65" fmla="*/ 14 h 158"/>
                <a:gd name="T66" fmla="*/ 96 w 104"/>
                <a:gd name="T67" fmla="*/ 30 h 158"/>
                <a:gd name="T68" fmla="*/ 97 w 104"/>
                <a:gd name="T69" fmla="*/ 34 h 158"/>
                <a:gd name="T70" fmla="*/ 102 w 104"/>
                <a:gd name="T71" fmla="*/ 55 h 158"/>
                <a:gd name="T72" fmla="*/ 104 w 104"/>
                <a:gd name="T73" fmla="*/ 75 h 158"/>
                <a:gd name="T74" fmla="*/ 102 w 104"/>
                <a:gd name="T75" fmla="*/ 89 h 158"/>
                <a:gd name="T76" fmla="*/ 97 w 104"/>
                <a:gd name="T77" fmla="*/ 121 h 158"/>
                <a:gd name="T78" fmla="*/ 96 w 104"/>
                <a:gd name="T79" fmla="*/ 126 h 158"/>
                <a:gd name="T80" fmla="*/ 86 w 104"/>
                <a:gd name="T81" fmla="*/ 141 h 158"/>
                <a:gd name="T82" fmla="*/ 78 w 104"/>
                <a:gd name="T83" fmla="*/ 149 h 158"/>
                <a:gd name="T84" fmla="*/ 70 w 104"/>
                <a:gd name="T85" fmla="*/ 154 h 158"/>
                <a:gd name="T86" fmla="*/ 50 w 104"/>
                <a:gd name="T87" fmla="*/ 158 h 158"/>
                <a:gd name="T88" fmla="*/ 45 w 104"/>
                <a:gd name="T89" fmla="*/ 158 h 158"/>
                <a:gd name="T90" fmla="*/ 27 w 104"/>
                <a:gd name="T91" fmla="*/ 155 h 158"/>
                <a:gd name="T92" fmla="*/ 18 w 104"/>
                <a:gd name="T93" fmla="*/ 149 h 158"/>
                <a:gd name="T94" fmla="*/ 11 w 104"/>
                <a:gd name="T95" fmla="*/ 144 h 158"/>
                <a:gd name="T96" fmla="*/ 3 w 104"/>
                <a:gd name="T97" fmla="*/ 124 h 158"/>
                <a:gd name="T98" fmla="*/ 3 w 104"/>
                <a:gd name="T99" fmla="*/ 1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8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89"/>
                  </a:lnTo>
                  <a:lnTo>
                    <a:pt x="85" y="86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66" y="5"/>
                  </a:lnTo>
                  <a:lnTo>
                    <a:pt x="75" y="9"/>
                  </a:lnTo>
                  <a:lnTo>
                    <a:pt x="78" y="9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7" y="31"/>
                  </a:lnTo>
                  <a:lnTo>
                    <a:pt x="97" y="34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89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2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50" y="158"/>
                  </a:lnTo>
                  <a:lnTo>
                    <a:pt x="48" y="158"/>
                  </a:lnTo>
                  <a:lnTo>
                    <a:pt x="45" y="158"/>
                  </a:lnTo>
                  <a:lnTo>
                    <a:pt x="38" y="158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7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89" name="Freeform 323"/>
            <p:cNvSpPr>
              <a:spLocks/>
            </p:cNvSpPr>
            <p:nvPr/>
          </p:nvSpPr>
          <p:spPr bwMode="auto">
            <a:xfrm>
              <a:off x="3891140" y="4326805"/>
              <a:ext cx="28731" cy="32429"/>
            </a:xfrm>
            <a:custGeom>
              <a:avLst/>
              <a:gdLst>
                <a:gd name="T0" fmla="*/ 62 w 62"/>
                <a:gd name="T1" fmla="*/ 36 h 70"/>
                <a:gd name="T2" fmla="*/ 61 w 62"/>
                <a:gd name="T3" fmla="*/ 29 h 70"/>
                <a:gd name="T4" fmla="*/ 57 w 62"/>
                <a:gd name="T5" fmla="*/ 20 h 70"/>
                <a:gd name="T6" fmla="*/ 53 w 62"/>
                <a:gd name="T7" fmla="*/ 14 h 70"/>
                <a:gd name="T8" fmla="*/ 53 w 62"/>
                <a:gd name="T9" fmla="*/ 11 h 70"/>
                <a:gd name="T10" fmla="*/ 51 w 62"/>
                <a:gd name="T11" fmla="*/ 9 h 70"/>
                <a:gd name="T12" fmla="*/ 48 w 62"/>
                <a:gd name="T13" fmla="*/ 6 h 70"/>
                <a:gd name="T14" fmla="*/ 41 w 62"/>
                <a:gd name="T15" fmla="*/ 3 h 70"/>
                <a:gd name="T16" fmla="*/ 33 w 62"/>
                <a:gd name="T17" fmla="*/ 1 h 70"/>
                <a:gd name="T18" fmla="*/ 32 w 62"/>
                <a:gd name="T19" fmla="*/ 0 h 70"/>
                <a:gd name="T20" fmla="*/ 25 w 62"/>
                <a:gd name="T21" fmla="*/ 1 h 70"/>
                <a:gd name="T22" fmla="*/ 21 w 62"/>
                <a:gd name="T23" fmla="*/ 3 h 70"/>
                <a:gd name="T24" fmla="*/ 14 w 62"/>
                <a:gd name="T25" fmla="*/ 6 h 70"/>
                <a:gd name="T26" fmla="*/ 9 w 62"/>
                <a:gd name="T27" fmla="*/ 11 h 70"/>
                <a:gd name="T28" fmla="*/ 8 w 62"/>
                <a:gd name="T29" fmla="*/ 14 h 70"/>
                <a:gd name="T30" fmla="*/ 5 w 62"/>
                <a:gd name="T31" fmla="*/ 17 h 70"/>
                <a:gd name="T32" fmla="*/ 1 w 62"/>
                <a:gd name="T33" fmla="*/ 26 h 70"/>
                <a:gd name="T34" fmla="*/ 0 w 62"/>
                <a:gd name="T35" fmla="*/ 36 h 70"/>
                <a:gd name="T36" fmla="*/ 0 w 62"/>
                <a:gd name="T37" fmla="*/ 37 h 70"/>
                <a:gd name="T38" fmla="*/ 0 w 62"/>
                <a:gd name="T39" fmla="*/ 40 h 70"/>
                <a:gd name="T40" fmla="*/ 0 w 62"/>
                <a:gd name="T41" fmla="*/ 45 h 70"/>
                <a:gd name="T42" fmla="*/ 1 w 62"/>
                <a:gd name="T43" fmla="*/ 53 h 70"/>
                <a:gd name="T44" fmla="*/ 6 w 62"/>
                <a:gd name="T45" fmla="*/ 59 h 70"/>
                <a:gd name="T46" fmla="*/ 8 w 62"/>
                <a:gd name="T47" fmla="*/ 61 h 70"/>
                <a:gd name="T48" fmla="*/ 9 w 62"/>
                <a:gd name="T49" fmla="*/ 62 h 70"/>
                <a:gd name="T50" fmla="*/ 13 w 62"/>
                <a:gd name="T51" fmla="*/ 66 h 70"/>
                <a:gd name="T52" fmla="*/ 19 w 62"/>
                <a:gd name="T53" fmla="*/ 69 h 70"/>
                <a:gd name="T54" fmla="*/ 27 w 62"/>
                <a:gd name="T55" fmla="*/ 70 h 70"/>
                <a:gd name="T56" fmla="*/ 30 w 62"/>
                <a:gd name="T57" fmla="*/ 70 h 70"/>
                <a:gd name="T58" fmla="*/ 32 w 62"/>
                <a:gd name="T59" fmla="*/ 70 h 70"/>
                <a:gd name="T60" fmla="*/ 37 w 62"/>
                <a:gd name="T61" fmla="*/ 70 h 70"/>
                <a:gd name="T62" fmla="*/ 45 w 62"/>
                <a:gd name="T63" fmla="*/ 67 h 70"/>
                <a:gd name="T64" fmla="*/ 51 w 62"/>
                <a:gd name="T65" fmla="*/ 62 h 70"/>
                <a:gd name="T66" fmla="*/ 53 w 62"/>
                <a:gd name="T67" fmla="*/ 61 h 70"/>
                <a:gd name="T68" fmla="*/ 56 w 62"/>
                <a:gd name="T69" fmla="*/ 56 h 70"/>
                <a:gd name="T70" fmla="*/ 57 w 62"/>
                <a:gd name="T71" fmla="*/ 53 h 70"/>
                <a:gd name="T72" fmla="*/ 61 w 62"/>
                <a:gd name="T73" fmla="*/ 44 h 70"/>
                <a:gd name="T74" fmla="*/ 62 w 62"/>
                <a:gd name="T75" fmla="*/ 36 h 70"/>
                <a:gd name="T76" fmla="*/ 62 w 62"/>
                <a:gd name="T77" fmla="*/ 36 h 70"/>
                <a:gd name="T78" fmla="*/ 62 w 62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1" y="29"/>
                  </a:lnTo>
                  <a:lnTo>
                    <a:pt x="57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1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21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9" y="62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7" y="70"/>
                  </a:lnTo>
                  <a:lnTo>
                    <a:pt x="45" y="67"/>
                  </a:lnTo>
                  <a:lnTo>
                    <a:pt x="51" y="62"/>
                  </a:lnTo>
                  <a:lnTo>
                    <a:pt x="53" y="61"/>
                  </a:lnTo>
                  <a:lnTo>
                    <a:pt x="56" y="56"/>
                  </a:lnTo>
                  <a:lnTo>
                    <a:pt x="57" y="53"/>
                  </a:lnTo>
                  <a:lnTo>
                    <a:pt x="61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0" name="Freeform 324"/>
            <p:cNvSpPr>
              <a:spLocks noEditPoints="1"/>
            </p:cNvSpPr>
            <p:nvPr/>
          </p:nvSpPr>
          <p:spPr bwMode="auto">
            <a:xfrm>
              <a:off x="3946749" y="4319393"/>
              <a:ext cx="48194" cy="73196"/>
            </a:xfrm>
            <a:custGeom>
              <a:avLst/>
              <a:gdLst>
                <a:gd name="T0" fmla="*/ 81 w 103"/>
                <a:gd name="T1" fmla="*/ 41 h 158"/>
                <a:gd name="T2" fmla="*/ 78 w 103"/>
                <a:gd name="T3" fmla="*/ 30 h 158"/>
                <a:gd name="T4" fmla="*/ 75 w 103"/>
                <a:gd name="T5" fmla="*/ 24 h 158"/>
                <a:gd name="T6" fmla="*/ 67 w 103"/>
                <a:gd name="T7" fmla="*/ 19 h 158"/>
                <a:gd name="T8" fmla="*/ 55 w 103"/>
                <a:gd name="T9" fmla="*/ 16 h 158"/>
                <a:gd name="T10" fmla="*/ 47 w 103"/>
                <a:gd name="T11" fmla="*/ 17 h 158"/>
                <a:gd name="T12" fmla="*/ 38 w 103"/>
                <a:gd name="T13" fmla="*/ 22 h 158"/>
                <a:gd name="T14" fmla="*/ 33 w 103"/>
                <a:gd name="T15" fmla="*/ 27 h 158"/>
                <a:gd name="T16" fmla="*/ 24 w 103"/>
                <a:gd name="T17" fmla="*/ 39 h 158"/>
                <a:gd name="T18" fmla="*/ 22 w 103"/>
                <a:gd name="T19" fmla="*/ 44 h 158"/>
                <a:gd name="T20" fmla="*/ 19 w 103"/>
                <a:gd name="T21" fmla="*/ 60 h 158"/>
                <a:gd name="T22" fmla="*/ 19 w 103"/>
                <a:gd name="T23" fmla="*/ 77 h 158"/>
                <a:gd name="T24" fmla="*/ 27 w 103"/>
                <a:gd name="T25" fmla="*/ 67 h 158"/>
                <a:gd name="T26" fmla="*/ 35 w 103"/>
                <a:gd name="T27" fmla="*/ 61 h 158"/>
                <a:gd name="T28" fmla="*/ 47 w 103"/>
                <a:gd name="T29" fmla="*/ 56 h 158"/>
                <a:gd name="T30" fmla="*/ 57 w 103"/>
                <a:gd name="T31" fmla="*/ 55 h 158"/>
                <a:gd name="T32" fmla="*/ 71 w 103"/>
                <a:gd name="T33" fmla="*/ 58 h 158"/>
                <a:gd name="T34" fmla="*/ 89 w 103"/>
                <a:gd name="T35" fmla="*/ 69 h 158"/>
                <a:gd name="T36" fmla="*/ 94 w 103"/>
                <a:gd name="T37" fmla="*/ 77 h 158"/>
                <a:gd name="T38" fmla="*/ 102 w 103"/>
                <a:gd name="T39" fmla="*/ 102 h 158"/>
                <a:gd name="T40" fmla="*/ 102 w 103"/>
                <a:gd name="T41" fmla="*/ 113 h 158"/>
                <a:gd name="T42" fmla="*/ 97 w 103"/>
                <a:gd name="T43" fmla="*/ 132 h 158"/>
                <a:gd name="T44" fmla="*/ 95 w 103"/>
                <a:gd name="T45" fmla="*/ 136 h 158"/>
                <a:gd name="T46" fmla="*/ 87 w 103"/>
                <a:gd name="T47" fmla="*/ 146 h 158"/>
                <a:gd name="T48" fmla="*/ 79 w 103"/>
                <a:gd name="T49" fmla="*/ 152 h 158"/>
                <a:gd name="T50" fmla="*/ 73 w 103"/>
                <a:gd name="T51" fmla="*/ 155 h 158"/>
                <a:gd name="T52" fmla="*/ 55 w 103"/>
                <a:gd name="T53" fmla="*/ 158 h 158"/>
                <a:gd name="T54" fmla="*/ 49 w 103"/>
                <a:gd name="T55" fmla="*/ 158 h 158"/>
                <a:gd name="T56" fmla="*/ 28 w 103"/>
                <a:gd name="T57" fmla="*/ 154 h 158"/>
                <a:gd name="T58" fmla="*/ 14 w 103"/>
                <a:gd name="T59" fmla="*/ 141 h 158"/>
                <a:gd name="T60" fmla="*/ 4 w 103"/>
                <a:gd name="T61" fmla="*/ 124 h 158"/>
                <a:gd name="T62" fmla="*/ 0 w 103"/>
                <a:gd name="T63" fmla="*/ 83 h 158"/>
                <a:gd name="T64" fmla="*/ 0 w 103"/>
                <a:gd name="T65" fmla="*/ 63 h 158"/>
                <a:gd name="T66" fmla="*/ 12 w 103"/>
                <a:gd name="T67" fmla="*/ 24 h 158"/>
                <a:gd name="T68" fmla="*/ 17 w 103"/>
                <a:gd name="T69" fmla="*/ 17 h 158"/>
                <a:gd name="T70" fmla="*/ 35 w 103"/>
                <a:gd name="T71" fmla="*/ 5 h 158"/>
                <a:gd name="T72" fmla="*/ 55 w 103"/>
                <a:gd name="T73" fmla="*/ 0 h 158"/>
                <a:gd name="T74" fmla="*/ 75 w 103"/>
                <a:gd name="T75" fmla="*/ 5 h 158"/>
                <a:gd name="T76" fmla="*/ 86 w 103"/>
                <a:gd name="T77" fmla="*/ 11 h 158"/>
                <a:gd name="T78" fmla="*/ 94 w 103"/>
                <a:gd name="T79" fmla="*/ 22 h 158"/>
                <a:gd name="T80" fmla="*/ 100 w 103"/>
                <a:gd name="T81" fmla="*/ 39 h 158"/>
                <a:gd name="T82" fmla="*/ 100 w 103"/>
                <a:gd name="T83" fmla="*/ 39 h 158"/>
                <a:gd name="T84" fmla="*/ 22 w 103"/>
                <a:gd name="T85" fmla="*/ 108 h 158"/>
                <a:gd name="T86" fmla="*/ 22 w 103"/>
                <a:gd name="T87" fmla="*/ 118 h 158"/>
                <a:gd name="T88" fmla="*/ 25 w 103"/>
                <a:gd name="T89" fmla="*/ 126 h 158"/>
                <a:gd name="T90" fmla="*/ 32 w 103"/>
                <a:gd name="T91" fmla="*/ 135 h 158"/>
                <a:gd name="T92" fmla="*/ 38 w 103"/>
                <a:gd name="T93" fmla="*/ 138 h 158"/>
                <a:gd name="T94" fmla="*/ 49 w 103"/>
                <a:gd name="T95" fmla="*/ 143 h 158"/>
                <a:gd name="T96" fmla="*/ 55 w 103"/>
                <a:gd name="T97" fmla="*/ 143 h 158"/>
                <a:gd name="T98" fmla="*/ 67 w 103"/>
                <a:gd name="T99" fmla="*/ 140 h 158"/>
                <a:gd name="T100" fmla="*/ 75 w 103"/>
                <a:gd name="T101" fmla="*/ 133 h 158"/>
                <a:gd name="T102" fmla="*/ 79 w 103"/>
                <a:gd name="T103" fmla="*/ 126 h 158"/>
                <a:gd name="T104" fmla="*/ 84 w 103"/>
                <a:gd name="T105" fmla="*/ 107 h 158"/>
                <a:gd name="T106" fmla="*/ 79 w 103"/>
                <a:gd name="T107" fmla="*/ 91 h 158"/>
                <a:gd name="T108" fmla="*/ 75 w 103"/>
                <a:gd name="T109" fmla="*/ 82 h 158"/>
                <a:gd name="T110" fmla="*/ 67 w 103"/>
                <a:gd name="T111" fmla="*/ 77 h 158"/>
                <a:gd name="T112" fmla="*/ 52 w 103"/>
                <a:gd name="T113" fmla="*/ 72 h 158"/>
                <a:gd name="T114" fmla="*/ 41 w 103"/>
                <a:gd name="T115" fmla="*/ 75 h 158"/>
                <a:gd name="T116" fmla="*/ 30 w 103"/>
                <a:gd name="T117" fmla="*/ 82 h 158"/>
                <a:gd name="T118" fmla="*/ 25 w 103"/>
                <a:gd name="T119" fmla="*/ 88 h 158"/>
                <a:gd name="T120" fmla="*/ 22 w 103"/>
                <a:gd name="T121" fmla="*/ 104 h 158"/>
                <a:gd name="T122" fmla="*/ 22 w 103"/>
                <a:gd name="T123" fmla="*/ 10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3" h="158">
                  <a:moveTo>
                    <a:pt x="100" y="39"/>
                  </a:moveTo>
                  <a:lnTo>
                    <a:pt x="81" y="41"/>
                  </a:lnTo>
                  <a:lnTo>
                    <a:pt x="79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0"/>
                  </a:lnTo>
                  <a:lnTo>
                    <a:pt x="67" y="19"/>
                  </a:lnTo>
                  <a:lnTo>
                    <a:pt x="60" y="17"/>
                  </a:lnTo>
                  <a:lnTo>
                    <a:pt x="55" y="16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1" y="20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3" y="27"/>
                  </a:lnTo>
                  <a:lnTo>
                    <a:pt x="28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2" y="44"/>
                  </a:lnTo>
                  <a:lnTo>
                    <a:pt x="20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7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9" y="60"/>
                  </a:lnTo>
                  <a:lnTo>
                    <a:pt x="47" y="56"/>
                  </a:lnTo>
                  <a:lnTo>
                    <a:pt x="54" y="56"/>
                  </a:lnTo>
                  <a:lnTo>
                    <a:pt x="57" y="55"/>
                  </a:lnTo>
                  <a:lnTo>
                    <a:pt x="65" y="56"/>
                  </a:lnTo>
                  <a:lnTo>
                    <a:pt x="71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7"/>
                  </a:lnTo>
                  <a:lnTo>
                    <a:pt x="100" y="89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2"/>
                  </a:lnTo>
                  <a:lnTo>
                    <a:pt x="97" y="132"/>
                  </a:lnTo>
                  <a:lnTo>
                    <a:pt x="97" y="133"/>
                  </a:lnTo>
                  <a:lnTo>
                    <a:pt x="95" y="136"/>
                  </a:lnTo>
                  <a:lnTo>
                    <a:pt x="92" y="140"/>
                  </a:lnTo>
                  <a:lnTo>
                    <a:pt x="87" y="146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4"/>
                  </a:lnTo>
                  <a:lnTo>
                    <a:pt x="73" y="155"/>
                  </a:lnTo>
                  <a:lnTo>
                    <a:pt x="65" y="158"/>
                  </a:lnTo>
                  <a:lnTo>
                    <a:pt x="55" y="158"/>
                  </a:lnTo>
                  <a:lnTo>
                    <a:pt x="54" y="158"/>
                  </a:lnTo>
                  <a:lnTo>
                    <a:pt x="49" y="158"/>
                  </a:lnTo>
                  <a:lnTo>
                    <a:pt x="41" y="158"/>
                  </a:lnTo>
                  <a:lnTo>
                    <a:pt x="28" y="154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16" y="19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5" y="5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  <a:close/>
                  <a:moveTo>
                    <a:pt x="22" y="105"/>
                  </a:moveTo>
                  <a:lnTo>
                    <a:pt x="22" y="108"/>
                  </a:lnTo>
                  <a:lnTo>
                    <a:pt x="22" y="111"/>
                  </a:lnTo>
                  <a:lnTo>
                    <a:pt x="22" y="118"/>
                  </a:lnTo>
                  <a:lnTo>
                    <a:pt x="24" y="124"/>
                  </a:lnTo>
                  <a:lnTo>
                    <a:pt x="25" y="126"/>
                  </a:lnTo>
                  <a:lnTo>
                    <a:pt x="27" y="130"/>
                  </a:lnTo>
                  <a:lnTo>
                    <a:pt x="32" y="135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41" y="141"/>
                  </a:lnTo>
                  <a:lnTo>
                    <a:pt x="49" y="143"/>
                  </a:lnTo>
                  <a:lnTo>
                    <a:pt x="54" y="143"/>
                  </a:lnTo>
                  <a:lnTo>
                    <a:pt x="55" y="143"/>
                  </a:lnTo>
                  <a:lnTo>
                    <a:pt x="59" y="143"/>
                  </a:lnTo>
                  <a:lnTo>
                    <a:pt x="67" y="140"/>
                  </a:lnTo>
                  <a:lnTo>
                    <a:pt x="73" y="135"/>
                  </a:lnTo>
                  <a:lnTo>
                    <a:pt x="75" y="133"/>
                  </a:lnTo>
                  <a:lnTo>
                    <a:pt x="78" y="129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4" y="107"/>
                  </a:lnTo>
                  <a:lnTo>
                    <a:pt x="83" y="100"/>
                  </a:lnTo>
                  <a:lnTo>
                    <a:pt x="79" y="91"/>
                  </a:lnTo>
                  <a:lnTo>
                    <a:pt x="75" y="85"/>
                  </a:lnTo>
                  <a:lnTo>
                    <a:pt x="75" y="82"/>
                  </a:lnTo>
                  <a:lnTo>
                    <a:pt x="70" y="78"/>
                  </a:lnTo>
                  <a:lnTo>
                    <a:pt x="67" y="77"/>
                  </a:lnTo>
                  <a:lnTo>
                    <a:pt x="59" y="74"/>
                  </a:lnTo>
                  <a:lnTo>
                    <a:pt x="52" y="72"/>
                  </a:lnTo>
                  <a:lnTo>
                    <a:pt x="46" y="74"/>
                  </a:lnTo>
                  <a:lnTo>
                    <a:pt x="41" y="75"/>
                  </a:lnTo>
                  <a:lnTo>
                    <a:pt x="35" y="78"/>
                  </a:lnTo>
                  <a:lnTo>
                    <a:pt x="30" y="82"/>
                  </a:lnTo>
                  <a:lnTo>
                    <a:pt x="28" y="85"/>
                  </a:lnTo>
                  <a:lnTo>
                    <a:pt x="25" y="88"/>
                  </a:lnTo>
                  <a:lnTo>
                    <a:pt x="22" y="96"/>
                  </a:lnTo>
                  <a:lnTo>
                    <a:pt x="22" y="104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1" name="Freeform 325"/>
            <p:cNvSpPr>
              <a:spLocks/>
            </p:cNvSpPr>
            <p:nvPr/>
          </p:nvSpPr>
          <p:spPr bwMode="auto">
            <a:xfrm>
              <a:off x="3946749" y="4319393"/>
              <a:ext cx="48194" cy="73196"/>
            </a:xfrm>
            <a:custGeom>
              <a:avLst/>
              <a:gdLst>
                <a:gd name="T0" fmla="*/ 81 w 103"/>
                <a:gd name="T1" fmla="*/ 41 h 158"/>
                <a:gd name="T2" fmla="*/ 78 w 103"/>
                <a:gd name="T3" fmla="*/ 30 h 158"/>
                <a:gd name="T4" fmla="*/ 75 w 103"/>
                <a:gd name="T5" fmla="*/ 24 h 158"/>
                <a:gd name="T6" fmla="*/ 67 w 103"/>
                <a:gd name="T7" fmla="*/ 19 h 158"/>
                <a:gd name="T8" fmla="*/ 55 w 103"/>
                <a:gd name="T9" fmla="*/ 16 h 158"/>
                <a:gd name="T10" fmla="*/ 47 w 103"/>
                <a:gd name="T11" fmla="*/ 17 h 158"/>
                <a:gd name="T12" fmla="*/ 38 w 103"/>
                <a:gd name="T13" fmla="*/ 22 h 158"/>
                <a:gd name="T14" fmla="*/ 33 w 103"/>
                <a:gd name="T15" fmla="*/ 27 h 158"/>
                <a:gd name="T16" fmla="*/ 24 w 103"/>
                <a:gd name="T17" fmla="*/ 39 h 158"/>
                <a:gd name="T18" fmla="*/ 22 w 103"/>
                <a:gd name="T19" fmla="*/ 44 h 158"/>
                <a:gd name="T20" fmla="*/ 19 w 103"/>
                <a:gd name="T21" fmla="*/ 60 h 158"/>
                <a:gd name="T22" fmla="*/ 19 w 103"/>
                <a:gd name="T23" fmla="*/ 77 h 158"/>
                <a:gd name="T24" fmla="*/ 27 w 103"/>
                <a:gd name="T25" fmla="*/ 67 h 158"/>
                <a:gd name="T26" fmla="*/ 35 w 103"/>
                <a:gd name="T27" fmla="*/ 61 h 158"/>
                <a:gd name="T28" fmla="*/ 47 w 103"/>
                <a:gd name="T29" fmla="*/ 56 h 158"/>
                <a:gd name="T30" fmla="*/ 57 w 103"/>
                <a:gd name="T31" fmla="*/ 55 h 158"/>
                <a:gd name="T32" fmla="*/ 71 w 103"/>
                <a:gd name="T33" fmla="*/ 58 h 158"/>
                <a:gd name="T34" fmla="*/ 89 w 103"/>
                <a:gd name="T35" fmla="*/ 69 h 158"/>
                <a:gd name="T36" fmla="*/ 94 w 103"/>
                <a:gd name="T37" fmla="*/ 77 h 158"/>
                <a:gd name="T38" fmla="*/ 102 w 103"/>
                <a:gd name="T39" fmla="*/ 102 h 158"/>
                <a:gd name="T40" fmla="*/ 102 w 103"/>
                <a:gd name="T41" fmla="*/ 113 h 158"/>
                <a:gd name="T42" fmla="*/ 97 w 103"/>
                <a:gd name="T43" fmla="*/ 132 h 158"/>
                <a:gd name="T44" fmla="*/ 95 w 103"/>
                <a:gd name="T45" fmla="*/ 136 h 158"/>
                <a:gd name="T46" fmla="*/ 87 w 103"/>
                <a:gd name="T47" fmla="*/ 146 h 158"/>
                <a:gd name="T48" fmla="*/ 79 w 103"/>
                <a:gd name="T49" fmla="*/ 152 h 158"/>
                <a:gd name="T50" fmla="*/ 73 w 103"/>
                <a:gd name="T51" fmla="*/ 155 h 158"/>
                <a:gd name="T52" fmla="*/ 55 w 103"/>
                <a:gd name="T53" fmla="*/ 158 h 158"/>
                <a:gd name="T54" fmla="*/ 49 w 103"/>
                <a:gd name="T55" fmla="*/ 158 h 158"/>
                <a:gd name="T56" fmla="*/ 28 w 103"/>
                <a:gd name="T57" fmla="*/ 154 h 158"/>
                <a:gd name="T58" fmla="*/ 14 w 103"/>
                <a:gd name="T59" fmla="*/ 141 h 158"/>
                <a:gd name="T60" fmla="*/ 4 w 103"/>
                <a:gd name="T61" fmla="*/ 124 h 158"/>
                <a:gd name="T62" fmla="*/ 0 w 103"/>
                <a:gd name="T63" fmla="*/ 83 h 158"/>
                <a:gd name="T64" fmla="*/ 0 w 103"/>
                <a:gd name="T65" fmla="*/ 63 h 158"/>
                <a:gd name="T66" fmla="*/ 12 w 103"/>
                <a:gd name="T67" fmla="*/ 24 h 158"/>
                <a:gd name="T68" fmla="*/ 17 w 103"/>
                <a:gd name="T69" fmla="*/ 17 h 158"/>
                <a:gd name="T70" fmla="*/ 35 w 103"/>
                <a:gd name="T71" fmla="*/ 5 h 158"/>
                <a:gd name="T72" fmla="*/ 55 w 103"/>
                <a:gd name="T73" fmla="*/ 0 h 158"/>
                <a:gd name="T74" fmla="*/ 75 w 103"/>
                <a:gd name="T75" fmla="*/ 5 h 158"/>
                <a:gd name="T76" fmla="*/ 86 w 103"/>
                <a:gd name="T77" fmla="*/ 11 h 158"/>
                <a:gd name="T78" fmla="*/ 94 w 103"/>
                <a:gd name="T79" fmla="*/ 22 h 158"/>
                <a:gd name="T80" fmla="*/ 100 w 103"/>
                <a:gd name="T81" fmla="*/ 39 h 158"/>
                <a:gd name="T82" fmla="*/ 100 w 103"/>
                <a:gd name="T83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8">
                  <a:moveTo>
                    <a:pt x="100" y="39"/>
                  </a:moveTo>
                  <a:lnTo>
                    <a:pt x="81" y="41"/>
                  </a:lnTo>
                  <a:lnTo>
                    <a:pt x="79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0"/>
                  </a:lnTo>
                  <a:lnTo>
                    <a:pt x="67" y="19"/>
                  </a:lnTo>
                  <a:lnTo>
                    <a:pt x="60" y="17"/>
                  </a:lnTo>
                  <a:lnTo>
                    <a:pt x="55" y="16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1" y="20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3" y="27"/>
                  </a:lnTo>
                  <a:lnTo>
                    <a:pt x="28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2" y="44"/>
                  </a:lnTo>
                  <a:lnTo>
                    <a:pt x="20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7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9" y="60"/>
                  </a:lnTo>
                  <a:lnTo>
                    <a:pt x="47" y="56"/>
                  </a:lnTo>
                  <a:lnTo>
                    <a:pt x="54" y="56"/>
                  </a:lnTo>
                  <a:lnTo>
                    <a:pt x="57" y="55"/>
                  </a:lnTo>
                  <a:lnTo>
                    <a:pt x="65" y="56"/>
                  </a:lnTo>
                  <a:lnTo>
                    <a:pt x="71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7"/>
                  </a:lnTo>
                  <a:lnTo>
                    <a:pt x="100" y="89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2"/>
                  </a:lnTo>
                  <a:lnTo>
                    <a:pt x="97" y="132"/>
                  </a:lnTo>
                  <a:lnTo>
                    <a:pt x="97" y="133"/>
                  </a:lnTo>
                  <a:lnTo>
                    <a:pt x="95" y="136"/>
                  </a:lnTo>
                  <a:lnTo>
                    <a:pt x="92" y="140"/>
                  </a:lnTo>
                  <a:lnTo>
                    <a:pt x="87" y="146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4"/>
                  </a:lnTo>
                  <a:lnTo>
                    <a:pt x="73" y="155"/>
                  </a:lnTo>
                  <a:lnTo>
                    <a:pt x="65" y="158"/>
                  </a:lnTo>
                  <a:lnTo>
                    <a:pt x="55" y="158"/>
                  </a:lnTo>
                  <a:lnTo>
                    <a:pt x="54" y="158"/>
                  </a:lnTo>
                  <a:lnTo>
                    <a:pt x="49" y="158"/>
                  </a:lnTo>
                  <a:lnTo>
                    <a:pt x="41" y="158"/>
                  </a:lnTo>
                  <a:lnTo>
                    <a:pt x="28" y="154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16" y="19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5" y="5"/>
                  </a:lnTo>
                  <a:lnTo>
                    <a:pt x="83" y="9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2" name="Freeform 326"/>
            <p:cNvSpPr>
              <a:spLocks/>
            </p:cNvSpPr>
            <p:nvPr/>
          </p:nvSpPr>
          <p:spPr bwMode="auto">
            <a:xfrm>
              <a:off x="3956944" y="4352748"/>
              <a:ext cx="28731" cy="32429"/>
            </a:xfrm>
            <a:custGeom>
              <a:avLst/>
              <a:gdLst>
                <a:gd name="T0" fmla="*/ 0 w 62"/>
                <a:gd name="T1" fmla="*/ 33 h 71"/>
                <a:gd name="T2" fmla="*/ 0 w 62"/>
                <a:gd name="T3" fmla="*/ 36 h 71"/>
                <a:gd name="T4" fmla="*/ 0 w 62"/>
                <a:gd name="T5" fmla="*/ 39 h 71"/>
                <a:gd name="T6" fmla="*/ 0 w 62"/>
                <a:gd name="T7" fmla="*/ 46 h 71"/>
                <a:gd name="T8" fmla="*/ 2 w 62"/>
                <a:gd name="T9" fmla="*/ 52 h 71"/>
                <a:gd name="T10" fmla="*/ 3 w 62"/>
                <a:gd name="T11" fmla="*/ 54 h 71"/>
                <a:gd name="T12" fmla="*/ 5 w 62"/>
                <a:gd name="T13" fmla="*/ 58 h 71"/>
                <a:gd name="T14" fmla="*/ 10 w 62"/>
                <a:gd name="T15" fmla="*/ 63 h 71"/>
                <a:gd name="T16" fmla="*/ 14 w 62"/>
                <a:gd name="T17" fmla="*/ 66 h 71"/>
                <a:gd name="T18" fmla="*/ 16 w 62"/>
                <a:gd name="T19" fmla="*/ 66 h 71"/>
                <a:gd name="T20" fmla="*/ 19 w 62"/>
                <a:gd name="T21" fmla="*/ 69 h 71"/>
                <a:gd name="T22" fmla="*/ 27 w 62"/>
                <a:gd name="T23" fmla="*/ 71 h 71"/>
                <a:gd name="T24" fmla="*/ 32 w 62"/>
                <a:gd name="T25" fmla="*/ 71 h 71"/>
                <a:gd name="T26" fmla="*/ 33 w 62"/>
                <a:gd name="T27" fmla="*/ 71 h 71"/>
                <a:gd name="T28" fmla="*/ 37 w 62"/>
                <a:gd name="T29" fmla="*/ 71 h 71"/>
                <a:gd name="T30" fmla="*/ 45 w 62"/>
                <a:gd name="T31" fmla="*/ 68 h 71"/>
                <a:gd name="T32" fmla="*/ 51 w 62"/>
                <a:gd name="T33" fmla="*/ 63 h 71"/>
                <a:gd name="T34" fmla="*/ 53 w 62"/>
                <a:gd name="T35" fmla="*/ 61 h 71"/>
                <a:gd name="T36" fmla="*/ 56 w 62"/>
                <a:gd name="T37" fmla="*/ 57 h 71"/>
                <a:gd name="T38" fmla="*/ 57 w 62"/>
                <a:gd name="T39" fmla="*/ 54 h 71"/>
                <a:gd name="T40" fmla="*/ 61 w 62"/>
                <a:gd name="T41" fmla="*/ 44 h 71"/>
                <a:gd name="T42" fmla="*/ 62 w 62"/>
                <a:gd name="T43" fmla="*/ 35 h 71"/>
                <a:gd name="T44" fmla="*/ 61 w 62"/>
                <a:gd name="T45" fmla="*/ 28 h 71"/>
                <a:gd name="T46" fmla="*/ 57 w 62"/>
                <a:gd name="T47" fmla="*/ 19 h 71"/>
                <a:gd name="T48" fmla="*/ 53 w 62"/>
                <a:gd name="T49" fmla="*/ 13 h 71"/>
                <a:gd name="T50" fmla="*/ 53 w 62"/>
                <a:gd name="T51" fmla="*/ 10 h 71"/>
                <a:gd name="T52" fmla="*/ 48 w 62"/>
                <a:gd name="T53" fmla="*/ 6 h 71"/>
                <a:gd name="T54" fmla="*/ 45 w 62"/>
                <a:gd name="T55" fmla="*/ 5 h 71"/>
                <a:gd name="T56" fmla="*/ 37 w 62"/>
                <a:gd name="T57" fmla="*/ 2 h 71"/>
                <a:gd name="T58" fmla="*/ 30 w 62"/>
                <a:gd name="T59" fmla="*/ 0 h 71"/>
                <a:gd name="T60" fmla="*/ 24 w 62"/>
                <a:gd name="T61" fmla="*/ 2 h 71"/>
                <a:gd name="T62" fmla="*/ 19 w 62"/>
                <a:gd name="T63" fmla="*/ 3 h 71"/>
                <a:gd name="T64" fmla="*/ 13 w 62"/>
                <a:gd name="T65" fmla="*/ 6 h 71"/>
                <a:gd name="T66" fmla="*/ 8 w 62"/>
                <a:gd name="T67" fmla="*/ 10 h 71"/>
                <a:gd name="T68" fmla="*/ 6 w 62"/>
                <a:gd name="T69" fmla="*/ 13 h 71"/>
                <a:gd name="T70" fmla="*/ 3 w 62"/>
                <a:gd name="T71" fmla="*/ 16 h 71"/>
                <a:gd name="T72" fmla="*/ 0 w 62"/>
                <a:gd name="T73" fmla="*/ 24 h 71"/>
                <a:gd name="T74" fmla="*/ 0 w 62"/>
                <a:gd name="T75" fmla="*/ 32 h 71"/>
                <a:gd name="T76" fmla="*/ 0 w 62"/>
                <a:gd name="T77" fmla="*/ 33 h 71"/>
                <a:gd name="T78" fmla="*/ 0 w 62"/>
                <a:gd name="T79" fmla="*/ 33 h 71"/>
                <a:gd name="T80" fmla="*/ 0 w 62"/>
                <a:gd name="T81" fmla="*/ 3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1">
                  <a:moveTo>
                    <a:pt x="0" y="33"/>
                  </a:moveTo>
                  <a:lnTo>
                    <a:pt x="0" y="36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54"/>
                  </a:lnTo>
                  <a:lnTo>
                    <a:pt x="5" y="58"/>
                  </a:lnTo>
                  <a:lnTo>
                    <a:pt x="10" y="63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2" y="71"/>
                  </a:lnTo>
                  <a:lnTo>
                    <a:pt x="33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7"/>
                  </a:lnTo>
                  <a:lnTo>
                    <a:pt x="57" y="54"/>
                  </a:lnTo>
                  <a:lnTo>
                    <a:pt x="61" y="44"/>
                  </a:lnTo>
                  <a:lnTo>
                    <a:pt x="62" y="35"/>
                  </a:lnTo>
                  <a:lnTo>
                    <a:pt x="61" y="28"/>
                  </a:lnTo>
                  <a:lnTo>
                    <a:pt x="57" y="19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48" y="6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6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3" name="Freeform 327"/>
            <p:cNvSpPr>
              <a:spLocks/>
            </p:cNvSpPr>
            <p:nvPr/>
          </p:nvSpPr>
          <p:spPr bwMode="auto">
            <a:xfrm>
              <a:off x="4009773" y="4319393"/>
              <a:ext cx="49121" cy="72270"/>
            </a:xfrm>
            <a:custGeom>
              <a:avLst/>
              <a:gdLst>
                <a:gd name="T0" fmla="*/ 105 w 105"/>
                <a:gd name="T1" fmla="*/ 155 h 155"/>
                <a:gd name="T2" fmla="*/ 0 w 105"/>
                <a:gd name="T3" fmla="*/ 152 h 155"/>
                <a:gd name="T4" fmla="*/ 1 w 105"/>
                <a:gd name="T5" fmla="*/ 146 h 155"/>
                <a:gd name="T6" fmla="*/ 3 w 105"/>
                <a:gd name="T7" fmla="*/ 141 h 155"/>
                <a:gd name="T8" fmla="*/ 8 w 105"/>
                <a:gd name="T9" fmla="*/ 132 h 155"/>
                <a:gd name="T10" fmla="*/ 16 w 105"/>
                <a:gd name="T11" fmla="*/ 122 h 155"/>
                <a:gd name="T12" fmla="*/ 27 w 105"/>
                <a:gd name="T13" fmla="*/ 110 h 155"/>
                <a:gd name="T14" fmla="*/ 41 w 105"/>
                <a:gd name="T15" fmla="*/ 99 h 155"/>
                <a:gd name="T16" fmla="*/ 53 w 105"/>
                <a:gd name="T17" fmla="*/ 89 h 155"/>
                <a:gd name="T18" fmla="*/ 73 w 105"/>
                <a:gd name="T19" fmla="*/ 69 h 155"/>
                <a:gd name="T20" fmla="*/ 80 w 105"/>
                <a:gd name="T21" fmla="*/ 61 h 155"/>
                <a:gd name="T22" fmla="*/ 83 w 105"/>
                <a:gd name="T23" fmla="*/ 47 h 155"/>
                <a:gd name="T24" fmla="*/ 83 w 105"/>
                <a:gd name="T25" fmla="*/ 39 h 155"/>
                <a:gd name="T26" fmla="*/ 80 w 105"/>
                <a:gd name="T27" fmla="*/ 28 h 155"/>
                <a:gd name="T28" fmla="*/ 72 w 105"/>
                <a:gd name="T29" fmla="*/ 20 h 155"/>
                <a:gd name="T30" fmla="*/ 60 w 105"/>
                <a:gd name="T31" fmla="*/ 17 h 155"/>
                <a:gd name="T32" fmla="*/ 48 w 105"/>
                <a:gd name="T33" fmla="*/ 17 h 155"/>
                <a:gd name="T34" fmla="*/ 37 w 105"/>
                <a:gd name="T35" fmla="*/ 22 h 155"/>
                <a:gd name="T36" fmla="*/ 32 w 105"/>
                <a:gd name="T37" fmla="*/ 27 h 155"/>
                <a:gd name="T38" fmla="*/ 25 w 105"/>
                <a:gd name="T39" fmla="*/ 38 h 155"/>
                <a:gd name="T40" fmla="*/ 24 w 105"/>
                <a:gd name="T41" fmla="*/ 47 h 155"/>
                <a:gd name="T42" fmla="*/ 5 w 105"/>
                <a:gd name="T43" fmla="*/ 42 h 155"/>
                <a:gd name="T44" fmla="*/ 9 w 105"/>
                <a:gd name="T45" fmla="*/ 25 h 155"/>
                <a:gd name="T46" fmla="*/ 19 w 105"/>
                <a:gd name="T47" fmla="*/ 13 h 155"/>
                <a:gd name="T48" fmla="*/ 25 w 105"/>
                <a:gd name="T49" fmla="*/ 8 h 155"/>
                <a:gd name="T50" fmla="*/ 51 w 105"/>
                <a:gd name="T51" fmla="*/ 2 h 155"/>
                <a:gd name="T52" fmla="*/ 65 w 105"/>
                <a:gd name="T53" fmla="*/ 2 h 155"/>
                <a:gd name="T54" fmla="*/ 88 w 105"/>
                <a:gd name="T55" fmla="*/ 11 h 155"/>
                <a:gd name="T56" fmla="*/ 92 w 105"/>
                <a:gd name="T57" fmla="*/ 16 h 155"/>
                <a:gd name="T58" fmla="*/ 102 w 105"/>
                <a:gd name="T59" fmla="*/ 30 h 155"/>
                <a:gd name="T60" fmla="*/ 105 w 105"/>
                <a:gd name="T61" fmla="*/ 44 h 155"/>
                <a:gd name="T62" fmla="*/ 102 w 105"/>
                <a:gd name="T63" fmla="*/ 55 h 155"/>
                <a:gd name="T64" fmla="*/ 100 w 105"/>
                <a:gd name="T65" fmla="*/ 63 h 155"/>
                <a:gd name="T66" fmla="*/ 97 w 105"/>
                <a:gd name="T67" fmla="*/ 67 h 155"/>
                <a:gd name="T68" fmla="*/ 88 w 105"/>
                <a:gd name="T69" fmla="*/ 80 h 155"/>
                <a:gd name="T70" fmla="*/ 86 w 105"/>
                <a:gd name="T71" fmla="*/ 85 h 155"/>
                <a:gd name="T72" fmla="*/ 73 w 105"/>
                <a:gd name="T73" fmla="*/ 96 h 155"/>
                <a:gd name="T74" fmla="*/ 59 w 105"/>
                <a:gd name="T75" fmla="*/ 108 h 155"/>
                <a:gd name="T76" fmla="*/ 49 w 105"/>
                <a:gd name="T77" fmla="*/ 116 h 155"/>
                <a:gd name="T78" fmla="*/ 35 w 105"/>
                <a:gd name="T79" fmla="*/ 127 h 155"/>
                <a:gd name="T80" fmla="*/ 33 w 105"/>
                <a:gd name="T81" fmla="*/ 129 h 155"/>
                <a:gd name="T82" fmla="*/ 29 w 105"/>
                <a:gd name="T83" fmla="*/ 135 h 155"/>
                <a:gd name="T84" fmla="*/ 27 w 105"/>
                <a:gd name="T85" fmla="*/ 138 h 155"/>
                <a:gd name="T86" fmla="*/ 105 w 105"/>
                <a:gd name="T87" fmla="*/ 1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55">
                  <a:moveTo>
                    <a:pt x="105" y="138"/>
                  </a:moveTo>
                  <a:lnTo>
                    <a:pt x="105" y="155"/>
                  </a:lnTo>
                  <a:lnTo>
                    <a:pt x="1" y="155"/>
                  </a:lnTo>
                  <a:lnTo>
                    <a:pt x="0" y="152"/>
                  </a:lnTo>
                  <a:lnTo>
                    <a:pt x="0" y="151"/>
                  </a:lnTo>
                  <a:lnTo>
                    <a:pt x="1" y="146"/>
                  </a:lnTo>
                  <a:lnTo>
                    <a:pt x="3" y="143"/>
                  </a:lnTo>
                  <a:lnTo>
                    <a:pt x="3" y="141"/>
                  </a:lnTo>
                  <a:lnTo>
                    <a:pt x="5" y="138"/>
                  </a:lnTo>
                  <a:lnTo>
                    <a:pt x="8" y="132"/>
                  </a:lnTo>
                  <a:lnTo>
                    <a:pt x="14" y="126"/>
                  </a:lnTo>
                  <a:lnTo>
                    <a:pt x="16" y="122"/>
                  </a:lnTo>
                  <a:lnTo>
                    <a:pt x="19" y="118"/>
                  </a:lnTo>
                  <a:lnTo>
                    <a:pt x="27" y="110"/>
                  </a:lnTo>
                  <a:lnTo>
                    <a:pt x="38" y="102"/>
                  </a:lnTo>
                  <a:lnTo>
                    <a:pt x="41" y="99"/>
                  </a:lnTo>
                  <a:lnTo>
                    <a:pt x="45" y="96"/>
                  </a:lnTo>
                  <a:lnTo>
                    <a:pt x="53" y="89"/>
                  </a:lnTo>
                  <a:lnTo>
                    <a:pt x="65" y="78"/>
                  </a:lnTo>
                  <a:lnTo>
                    <a:pt x="73" y="69"/>
                  </a:lnTo>
                  <a:lnTo>
                    <a:pt x="76" y="66"/>
                  </a:lnTo>
                  <a:lnTo>
                    <a:pt x="80" y="61"/>
                  </a:lnTo>
                  <a:lnTo>
                    <a:pt x="83" y="53"/>
                  </a:lnTo>
                  <a:lnTo>
                    <a:pt x="83" y="47"/>
                  </a:lnTo>
                  <a:lnTo>
                    <a:pt x="84" y="44"/>
                  </a:lnTo>
                  <a:lnTo>
                    <a:pt x="83" y="39"/>
                  </a:lnTo>
                  <a:lnTo>
                    <a:pt x="83" y="34"/>
                  </a:lnTo>
                  <a:lnTo>
                    <a:pt x="80" y="28"/>
                  </a:lnTo>
                  <a:lnTo>
                    <a:pt x="76" y="24"/>
                  </a:lnTo>
                  <a:lnTo>
                    <a:pt x="72" y="20"/>
                  </a:lnTo>
                  <a:lnTo>
                    <a:pt x="68" y="19"/>
                  </a:lnTo>
                  <a:lnTo>
                    <a:pt x="60" y="17"/>
                  </a:lnTo>
                  <a:lnTo>
                    <a:pt x="56" y="16"/>
                  </a:lnTo>
                  <a:lnTo>
                    <a:pt x="48" y="17"/>
                  </a:lnTo>
                  <a:lnTo>
                    <a:pt x="45" y="19"/>
                  </a:lnTo>
                  <a:lnTo>
                    <a:pt x="37" y="22"/>
                  </a:lnTo>
                  <a:lnTo>
                    <a:pt x="33" y="25"/>
                  </a:lnTo>
                  <a:lnTo>
                    <a:pt x="32" y="27"/>
                  </a:lnTo>
                  <a:lnTo>
                    <a:pt x="29" y="30"/>
                  </a:lnTo>
                  <a:lnTo>
                    <a:pt x="25" y="38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5" y="45"/>
                  </a:lnTo>
                  <a:lnTo>
                    <a:pt x="5" y="42"/>
                  </a:lnTo>
                  <a:lnTo>
                    <a:pt x="5" y="36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5" y="8"/>
                  </a:lnTo>
                  <a:lnTo>
                    <a:pt x="38" y="3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5" y="2"/>
                  </a:lnTo>
                  <a:lnTo>
                    <a:pt x="78" y="5"/>
                  </a:lnTo>
                  <a:lnTo>
                    <a:pt x="88" y="11"/>
                  </a:lnTo>
                  <a:lnTo>
                    <a:pt x="91" y="13"/>
                  </a:lnTo>
                  <a:lnTo>
                    <a:pt x="92" y="16"/>
                  </a:lnTo>
                  <a:lnTo>
                    <a:pt x="96" y="20"/>
                  </a:lnTo>
                  <a:lnTo>
                    <a:pt x="102" y="30"/>
                  </a:lnTo>
                  <a:lnTo>
                    <a:pt x="104" y="42"/>
                  </a:lnTo>
                  <a:lnTo>
                    <a:pt x="105" y="44"/>
                  </a:lnTo>
                  <a:lnTo>
                    <a:pt x="104" y="49"/>
                  </a:lnTo>
                  <a:lnTo>
                    <a:pt x="102" y="55"/>
                  </a:lnTo>
                  <a:lnTo>
                    <a:pt x="100" y="61"/>
                  </a:lnTo>
                  <a:lnTo>
                    <a:pt x="100" y="63"/>
                  </a:lnTo>
                  <a:lnTo>
                    <a:pt x="99" y="64"/>
                  </a:lnTo>
                  <a:lnTo>
                    <a:pt x="97" y="67"/>
                  </a:lnTo>
                  <a:lnTo>
                    <a:pt x="94" y="74"/>
                  </a:lnTo>
                  <a:lnTo>
                    <a:pt x="88" y="80"/>
                  </a:lnTo>
                  <a:lnTo>
                    <a:pt x="88" y="82"/>
                  </a:lnTo>
                  <a:lnTo>
                    <a:pt x="86" y="85"/>
                  </a:lnTo>
                  <a:lnTo>
                    <a:pt x="83" y="88"/>
                  </a:lnTo>
                  <a:lnTo>
                    <a:pt x="73" y="96"/>
                  </a:lnTo>
                  <a:lnTo>
                    <a:pt x="62" y="107"/>
                  </a:lnTo>
                  <a:lnTo>
                    <a:pt x="59" y="108"/>
                  </a:lnTo>
                  <a:lnTo>
                    <a:pt x="56" y="111"/>
                  </a:lnTo>
                  <a:lnTo>
                    <a:pt x="49" y="116"/>
                  </a:lnTo>
                  <a:lnTo>
                    <a:pt x="41" y="122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3" y="129"/>
                  </a:lnTo>
                  <a:lnTo>
                    <a:pt x="32" y="130"/>
                  </a:lnTo>
                  <a:lnTo>
                    <a:pt x="29" y="135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105" y="138"/>
                  </a:lnTo>
                  <a:lnTo>
                    <a:pt x="105" y="13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4" name="Freeform 348"/>
            <p:cNvSpPr>
              <a:spLocks/>
            </p:cNvSpPr>
            <p:nvPr/>
          </p:nvSpPr>
          <p:spPr bwMode="auto">
            <a:xfrm>
              <a:off x="3329491" y="4564925"/>
              <a:ext cx="27804" cy="72270"/>
            </a:xfrm>
            <a:custGeom>
              <a:avLst/>
              <a:gdLst>
                <a:gd name="T0" fmla="*/ 60 w 60"/>
                <a:gd name="T1" fmla="*/ 156 h 156"/>
                <a:gd name="T2" fmla="*/ 40 w 60"/>
                <a:gd name="T3" fmla="*/ 156 h 156"/>
                <a:gd name="T4" fmla="*/ 40 w 60"/>
                <a:gd name="T5" fmla="*/ 35 h 156"/>
                <a:gd name="T6" fmla="*/ 39 w 60"/>
                <a:gd name="T7" fmla="*/ 36 h 156"/>
                <a:gd name="T8" fmla="*/ 36 w 60"/>
                <a:gd name="T9" fmla="*/ 40 h 156"/>
                <a:gd name="T10" fmla="*/ 29 w 60"/>
                <a:gd name="T11" fmla="*/ 44 h 156"/>
                <a:gd name="T12" fmla="*/ 23 w 60"/>
                <a:gd name="T13" fmla="*/ 49 h 156"/>
                <a:gd name="T14" fmla="*/ 21 w 60"/>
                <a:gd name="T15" fmla="*/ 49 h 156"/>
                <a:gd name="T16" fmla="*/ 18 w 60"/>
                <a:gd name="T17" fmla="*/ 51 h 156"/>
                <a:gd name="T18" fmla="*/ 15 w 60"/>
                <a:gd name="T19" fmla="*/ 52 h 156"/>
                <a:gd name="T20" fmla="*/ 8 w 60"/>
                <a:gd name="T21" fmla="*/ 55 h 156"/>
                <a:gd name="T22" fmla="*/ 2 w 60"/>
                <a:gd name="T23" fmla="*/ 58 h 156"/>
                <a:gd name="T24" fmla="*/ 0 w 60"/>
                <a:gd name="T25" fmla="*/ 58 h 156"/>
                <a:gd name="T26" fmla="*/ 0 w 60"/>
                <a:gd name="T27" fmla="*/ 40 h 156"/>
                <a:gd name="T28" fmla="*/ 7 w 60"/>
                <a:gd name="T29" fmla="*/ 36 h 156"/>
                <a:gd name="T30" fmla="*/ 16 w 60"/>
                <a:gd name="T31" fmla="*/ 30 h 156"/>
                <a:gd name="T32" fmla="*/ 26 w 60"/>
                <a:gd name="T33" fmla="*/ 24 h 156"/>
                <a:gd name="T34" fmla="*/ 29 w 60"/>
                <a:gd name="T35" fmla="*/ 22 h 156"/>
                <a:gd name="T36" fmla="*/ 31 w 60"/>
                <a:gd name="T37" fmla="*/ 21 h 156"/>
                <a:gd name="T38" fmla="*/ 34 w 60"/>
                <a:gd name="T39" fmla="*/ 18 h 156"/>
                <a:gd name="T40" fmla="*/ 40 w 60"/>
                <a:gd name="T41" fmla="*/ 10 h 156"/>
                <a:gd name="T42" fmla="*/ 45 w 60"/>
                <a:gd name="T43" fmla="*/ 4 h 156"/>
                <a:gd name="T44" fmla="*/ 47 w 60"/>
                <a:gd name="T45" fmla="*/ 0 h 156"/>
                <a:gd name="T46" fmla="*/ 60 w 60"/>
                <a:gd name="T47" fmla="*/ 0 h 156"/>
                <a:gd name="T48" fmla="*/ 60 w 60"/>
                <a:gd name="T49" fmla="*/ 156 h 156"/>
                <a:gd name="T50" fmla="*/ 60 w 60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156">
                  <a:moveTo>
                    <a:pt x="60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9" y="36"/>
                  </a:lnTo>
                  <a:lnTo>
                    <a:pt x="36" y="40"/>
                  </a:lnTo>
                  <a:lnTo>
                    <a:pt x="29" y="44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18" y="51"/>
                  </a:lnTo>
                  <a:lnTo>
                    <a:pt x="15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9" y="22"/>
                  </a:lnTo>
                  <a:lnTo>
                    <a:pt x="31" y="21"/>
                  </a:lnTo>
                  <a:lnTo>
                    <a:pt x="34" y="18"/>
                  </a:lnTo>
                  <a:lnTo>
                    <a:pt x="40" y="10"/>
                  </a:lnTo>
                  <a:lnTo>
                    <a:pt x="45" y="4"/>
                  </a:lnTo>
                  <a:lnTo>
                    <a:pt x="47" y="0"/>
                  </a:lnTo>
                  <a:lnTo>
                    <a:pt x="60" y="0"/>
                  </a:lnTo>
                  <a:lnTo>
                    <a:pt x="60" y="156"/>
                  </a:lnTo>
                  <a:lnTo>
                    <a:pt x="60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5" name="Freeform 349"/>
            <p:cNvSpPr>
              <a:spLocks noEditPoints="1"/>
            </p:cNvSpPr>
            <p:nvPr/>
          </p:nvSpPr>
          <p:spPr bwMode="auto">
            <a:xfrm>
              <a:off x="3387880" y="4564925"/>
              <a:ext cx="48194" cy="73196"/>
            </a:xfrm>
            <a:custGeom>
              <a:avLst/>
              <a:gdLst>
                <a:gd name="T0" fmla="*/ 22 w 103"/>
                <a:gd name="T1" fmla="*/ 123 h 159"/>
                <a:gd name="T2" fmla="*/ 28 w 103"/>
                <a:gd name="T3" fmla="*/ 138 h 159"/>
                <a:gd name="T4" fmla="*/ 35 w 103"/>
                <a:gd name="T5" fmla="*/ 142 h 159"/>
                <a:gd name="T6" fmla="*/ 51 w 103"/>
                <a:gd name="T7" fmla="*/ 143 h 159"/>
                <a:gd name="T8" fmla="*/ 63 w 103"/>
                <a:gd name="T9" fmla="*/ 140 h 159"/>
                <a:gd name="T10" fmla="*/ 73 w 103"/>
                <a:gd name="T11" fmla="*/ 131 h 159"/>
                <a:gd name="T12" fmla="*/ 78 w 103"/>
                <a:gd name="T13" fmla="*/ 120 h 159"/>
                <a:gd name="T14" fmla="*/ 81 w 103"/>
                <a:gd name="T15" fmla="*/ 109 h 159"/>
                <a:gd name="T16" fmla="*/ 83 w 103"/>
                <a:gd name="T17" fmla="*/ 90 h 159"/>
                <a:gd name="T18" fmla="*/ 84 w 103"/>
                <a:gd name="T19" fmla="*/ 84 h 159"/>
                <a:gd name="T20" fmla="*/ 75 w 103"/>
                <a:gd name="T21" fmla="*/ 93 h 159"/>
                <a:gd name="T22" fmla="*/ 65 w 103"/>
                <a:gd name="T23" fmla="*/ 99 h 159"/>
                <a:gd name="T24" fmla="*/ 47 w 103"/>
                <a:gd name="T25" fmla="*/ 104 h 159"/>
                <a:gd name="T26" fmla="*/ 36 w 103"/>
                <a:gd name="T27" fmla="*/ 104 h 159"/>
                <a:gd name="T28" fmla="*/ 14 w 103"/>
                <a:gd name="T29" fmla="*/ 90 h 159"/>
                <a:gd name="T30" fmla="*/ 1 w 103"/>
                <a:gd name="T31" fmla="*/ 71 h 159"/>
                <a:gd name="T32" fmla="*/ 0 w 103"/>
                <a:gd name="T33" fmla="*/ 51 h 159"/>
                <a:gd name="T34" fmla="*/ 11 w 103"/>
                <a:gd name="T35" fmla="*/ 19 h 159"/>
                <a:gd name="T36" fmla="*/ 20 w 103"/>
                <a:gd name="T37" fmla="*/ 10 h 159"/>
                <a:gd name="T38" fmla="*/ 49 w 103"/>
                <a:gd name="T39" fmla="*/ 0 h 159"/>
                <a:gd name="T40" fmla="*/ 75 w 103"/>
                <a:gd name="T41" fmla="*/ 10 h 159"/>
                <a:gd name="T42" fmla="*/ 83 w 103"/>
                <a:gd name="T43" fmla="*/ 15 h 159"/>
                <a:gd name="T44" fmla="*/ 97 w 103"/>
                <a:gd name="T45" fmla="*/ 32 h 159"/>
                <a:gd name="T46" fmla="*/ 102 w 103"/>
                <a:gd name="T47" fmla="*/ 55 h 159"/>
                <a:gd name="T48" fmla="*/ 102 w 103"/>
                <a:gd name="T49" fmla="*/ 82 h 159"/>
                <a:gd name="T50" fmla="*/ 97 w 103"/>
                <a:gd name="T51" fmla="*/ 121 h 159"/>
                <a:gd name="T52" fmla="*/ 92 w 103"/>
                <a:gd name="T53" fmla="*/ 132 h 159"/>
                <a:gd name="T54" fmla="*/ 78 w 103"/>
                <a:gd name="T55" fmla="*/ 149 h 159"/>
                <a:gd name="T56" fmla="*/ 60 w 103"/>
                <a:gd name="T57" fmla="*/ 157 h 159"/>
                <a:gd name="T58" fmla="*/ 44 w 103"/>
                <a:gd name="T59" fmla="*/ 159 h 159"/>
                <a:gd name="T60" fmla="*/ 19 w 103"/>
                <a:gd name="T61" fmla="*/ 151 h 159"/>
                <a:gd name="T62" fmla="*/ 11 w 103"/>
                <a:gd name="T63" fmla="*/ 145 h 159"/>
                <a:gd name="T64" fmla="*/ 3 w 103"/>
                <a:gd name="T65" fmla="*/ 121 h 159"/>
                <a:gd name="T66" fmla="*/ 83 w 103"/>
                <a:gd name="T67" fmla="*/ 52 h 159"/>
                <a:gd name="T68" fmla="*/ 73 w 103"/>
                <a:gd name="T69" fmla="*/ 30 h 159"/>
                <a:gd name="T70" fmla="*/ 68 w 103"/>
                <a:gd name="T71" fmla="*/ 22 h 159"/>
                <a:gd name="T72" fmla="*/ 52 w 103"/>
                <a:gd name="T73" fmla="*/ 16 h 159"/>
                <a:gd name="T74" fmla="*/ 35 w 103"/>
                <a:gd name="T75" fmla="*/ 22 h 159"/>
                <a:gd name="T76" fmla="*/ 25 w 103"/>
                <a:gd name="T77" fmla="*/ 33 h 159"/>
                <a:gd name="T78" fmla="*/ 20 w 103"/>
                <a:gd name="T79" fmla="*/ 54 h 159"/>
                <a:gd name="T80" fmla="*/ 22 w 103"/>
                <a:gd name="T81" fmla="*/ 69 h 159"/>
                <a:gd name="T82" fmla="*/ 30 w 103"/>
                <a:gd name="T83" fmla="*/ 79 h 159"/>
                <a:gd name="T84" fmla="*/ 47 w 103"/>
                <a:gd name="T85" fmla="*/ 87 h 159"/>
                <a:gd name="T86" fmla="*/ 57 w 103"/>
                <a:gd name="T87" fmla="*/ 87 h 159"/>
                <a:gd name="T88" fmla="*/ 73 w 103"/>
                <a:gd name="T89" fmla="*/ 77 h 159"/>
                <a:gd name="T90" fmla="*/ 81 w 103"/>
                <a:gd name="T91" fmla="*/ 60 h 159"/>
                <a:gd name="T92" fmla="*/ 83 w 103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7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6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5" y="104"/>
                  </a:lnTo>
                  <a:lnTo>
                    <a:pt x="47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20" y="10"/>
                  </a:lnTo>
                  <a:lnTo>
                    <a:pt x="31" y="4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5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7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1" y="25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46" y="18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7"/>
                  </a:lnTo>
                  <a:lnTo>
                    <a:pt x="20" y="62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8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39" y="85"/>
                  </a:lnTo>
                  <a:lnTo>
                    <a:pt x="47" y="87"/>
                  </a:lnTo>
                  <a:lnTo>
                    <a:pt x="51" y="87"/>
                  </a:lnTo>
                  <a:lnTo>
                    <a:pt x="52" y="87"/>
                  </a:lnTo>
                  <a:lnTo>
                    <a:pt x="57" y="87"/>
                  </a:lnTo>
                  <a:lnTo>
                    <a:pt x="65" y="84"/>
                  </a:lnTo>
                  <a:lnTo>
                    <a:pt x="71" y="79"/>
                  </a:lnTo>
                  <a:lnTo>
                    <a:pt x="73" y="77"/>
                  </a:lnTo>
                  <a:lnTo>
                    <a:pt x="76" y="73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6" name="Freeform 350"/>
            <p:cNvSpPr>
              <a:spLocks/>
            </p:cNvSpPr>
            <p:nvPr/>
          </p:nvSpPr>
          <p:spPr bwMode="auto">
            <a:xfrm>
              <a:off x="3387880" y="4564925"/>
              <a:ext cx="48194" cy="73196"/>
            </a:xfrm>
            <a:custGeom>
              <a:avLst/>
              <a:gdLst>
                <a:gd name="T0" fmla="*/ 22 w 103"/>
                <a:gd name="T1" fmla="*/ 120 h 159"/>
                <a:gd name="T2" fmla="*/ 22 w 103"/>
                <a:gd name="T3" fmla="*/ 126 h 159"/>
                <a:gd name="T4" fmla="*/ 28 w 103"/>
                <a:gd name="T5" fmla="*/ 138 h 159"/>
                <a:gd name="T6" fmla="*/ 33 w 103"/>
                <a:gd name="T7" fmla="*/ 142 h 159"/>
                <a:gd name="T8" fmla="*/ 41 w 103"/>
                <a:gd name="T9" fmla="*/ 143 h 159"/>
                <a:gd name="T10" fmla="*/ 51 w 103"/>
                <a:gd name="T11" fmla="*/ 143 h 159"/>
                <a:gd name="T12" fmla="*/ 62 w 103"/>
                <a:gd name="T13" fmla="*/ 142 h 159"/>
                <a:gd name="T14" fmla="*/ 65 w 103"/>
                <a:gd name="T15" fmla="*/ 138 h 159"/>
                <a:gd name="T16" fmla="*/ 73 w 103"/>
                <a:gd name="T17" fmla="*/ 131 h 159"/>
                <a:gd name="T18" fmla="*/ 76 w 103"/>
                <a:gd name="T19" fmla="*/ 126 h 159"/>
                <a:gd name="T20" fmla="*/ 79 w 103"/>
                <a:gd name="T21" fmla="*/ 113 h 159"/>
                <a:gd name="T22" fmla="*/ 81 w 103"/>
                <a:gd name="T23" fmla="*/ 109 h 159"/>
                <a:gd name="T24" fmla="*/ 83 w 103"/>
                <a:gd name="T25" fmla="*/ 98 h 159"/>
                <a:gd name="T26" fmla="*/ 84 w 103"/>
                <a:gd name="T27" fmla="*/ 87 h 159"/>
                <a:gd name="T28" fmla="*/ 84 w 103"/>
                <a:gd name="T29" fmla="*/ 84 h 159"/>
                <a:gd name="T30" fmla="*/ 79 w 103"/>
                <a:gd name="T31" fmla="*/ 88 h 159"/>
                <a:gd name="T32" fmla="*/ 68 w 103"/>
                <a:gd name="T33" fmla="*/ 98 h 159"/>
                <a:gd name="T34" fmla="*/ 65 w 103"/>
                <a:gd name="T35" fmla="*/ 99 h 159"/>
                <a:gd name="T36" fmla="*/ 55 w 103"/>
                <a:gd name="T37" fmla="*/ 104 h 159"/>
                <a:gd name="T38" fmla="*/ 46 w 103"/>
                <a:gd name="T39" fmla="*/ 104 h 159"/>
                <a:gd name="T40" fmla="*/ 36 w 103"/>
                <a:gd name="T41" fmla="*/ 104 h 159"/>
                <a:gd name="T42" fmla="*/ 16 w 103"/>
                <a:gd name="T43" fmla="*/ 93 h 159"/>
                <a:gd name="T44" fmla="*/ 11 w 103"/>
                <a:gd name="T45" fmla="*/ 88 h 159"/>
                <a:gd name="T46" fmla="*/ 1 w 103"/>
                <a:gd name="T47" fmla="*/ 71 h 159"/>
                <a:gd name="T48" fmla="*/ 0 w 103"/>
                <a:gd name="T49" fmla="*/ 54 h 159"/>
                <a:gd name="T50" fmla="*/ 0 w 103"/>
                <a:gd name="T51" fmla="*/ 43 h 159"/>
                <a:gd name="T52" fmla="*/ 11 w 103"/>
                <a:gd name="T53" fmla="*/ 19 h 159"/>
                <a:gd name="T54" fmla="*/ 16 w 103"/>
                <a:gd name="T55" fmla="*/ 15 h 159"/>
                <a:gd name="T56" fmla="*/ 31 w 103"/>
                <a:gd name="T57" fmla="*/ 4 h 159"/>
                <a:gd name="T58" fmla="*/ 49 w 103"/>
                <a:gd name="T59" fmla="*/ 0 h 159"/>
                <a:gd name="T60" fmla="*/ 65 w 103"/>
                <a:gd name="T61" fmla="*/ 5 h 159"/>
                <a:gd name="T62" fmla="*/ 78 w 103"/>
                <a:gd name="T63" fmla="*/ 10 h 159"/>
                <a:gd name="T64" fmla="*/ 83 w 103"/>
                <a:gd name="T65" fmla="*/ 15 h 159"/>
                <a:gd name="T66" fmla="*/ 95 w 103"/>
                <a:gd name="T67" fmla="*/ 30 h 159"/>
                <a:gd name="T68" fmla="*/ 97 w 103"/>
                <a:gd name="T69" fmla="*/ 35 h 159"/>
                <a:gd name="T70" fmla="*/ 102 w 103"/>
                <a:gd name="T71" fmla="*/ 55 h 159"/>
                <a:gd name="T72" fmla="*/ 103 w 103"/>
                <a:gd name="T73" fmla="*/ 76 h 159"/>
                <a:gd name="T74" fmla="*/ 102 w 103"/>
                <a:gd name="T75" fmla="*/ 90 h 159"/>
                <a:gd name="T76" fmla="*/ 97 w 103"/>
                <a:gd name="T77" fmla="*/ 121 h 159"/>
                <a:gd name="T78" fmla="*/ 95 w 103"/>
                <a:gd name="T79" fmla="*/ 126 h 159"/>
                <a:gd name="T80" fmla="*/ 86 w 103"/>
                <a:gd name="T81" fmla="*/ 142 h 159"/>
                <a:gd name="T82" fmla="*/ 78 w 103"/>
                <a:gd name="T83" fmla="*/ 149 h 159"/>
                <a:gd name="T84" fmla="*/ 70 w 103"/>
                <a:gd name="T85" fmla="*/ 154 h 159"/>
                <a:gd name="T86" fmla="*/ 49 w 103"/>
                <a:gd name="T87" fmla="*/ 159 h 159"/>
                <a:gd name="T88" fmla="*/ 44 w 103"/>
                <a:gd name="T89" fmla="*/ 159 h 159"/>
                <a:gd name="T90" fmla="*/ 27 w 103"/>
                <a:gd name="T91" fmla="*/ 156 h 159"/>
                <a:gd name="T92" fmla="*/ 17 w 103"/>
                <a:gd name="T93" fmla="*/ 149 h 159"/>
                <a:gd name="T94" fmla="*/ 11 w 103"/>
                <a:gd name="T95" fmla="*/ 145 h 159"/>
                <a:gd name="T96" fmla="*/ 3 w 103"/>
                <a:gd name="T97" fmla="*/ 124 h 159"/>
                <a:gd name="T98" fmla="*/ 3 w 103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2"/>
                  </a:lnTo>
                  <a:lnTo>
                    <a:pt x="35" y="142"/>
                  </a:lnTo>
                  <a:lnTo>
                    <a:pt x="41" y="143"/>
                  </a:lnTo>
                  <a:lnTo>
                    <a:pt x="47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2"/>
                  </a:lnTo>
                  <a:lnTo>
                    <a:pt x="63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1"/>
                  </a:lnTo>
                  <a:lnTo>
                    <a:pt x="75" y="129"/>
                  </a:lnTo>
                  <a:lnTo>
                    <a:pt x="76" y="126"/>
                  </a:lnTo>
                  <a:lnTo>
                    <a:pt x="78" y="120"/>
                  </a:lnTo>
                  <a:lnTo>
                    <a:pt x="79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6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4" y="87"/>
                  </a:lnTo>
                  <a:lnTo>
                    <a:pt x="84" y="85"/>
                  </a:lnTo>
                  <a:lnTo>
                    <a:pt x="84" y="84"/>
                  </a:lnTo>
                  <a:lnTo>
                    <a:pt x="83" y="85"/>
                  </a:lnTo>
                  <a:lnTo>
                    <a:pt x="79" y="88"/>
                  </a:lnTo>
                  <a:lnTo>
                    <a:pt x="75" y="93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5" y="104"/>
                  </a:lnTo>
                  <a:lnTo>
                    <a:pt x="47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4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4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20" y="10"/>
                  </a:lnTo>
                  <a:lnTo>
                    <a:pt x="31" y="4"/>
                  </a:lnTo>
                  <a:lnTo>
                    <a:pt x="44" y="2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83" y="15"/>
                  </a:lnTo>
                  <a:lnTo>
                    <a:pt x="89" y="22"/>
                  </a:lnTo>
                  <a:lnTo>
                    <a:pt x="95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3"/>
                  </a:lnTo>
                  <a:lnTo>
                    <a:pt x="103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0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5" y="126"/>
                  </a:lnTo>
                  <a:lnTo>
                    <a:pt x="92" y="132"/>
                  </a:lnTo>
                  <a:lnTo>
                    <a:pt x="86" y="142"/>
                  </a:lnTo>
                  <a:lnTo>
                    <a:pt x="79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0" y="157"/>
                  </a:lnTo>
                  <a:lnTo>
                    <a:pt x="49" y="159"/>
                  </a:lnTo>
                  <a:lnTo>
                    <a:pt x="47" y="159"/>
                  </a:lnTo>
                  <a:lnTo>
                    <a:pt x="44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7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7" name="Freeform 351"/>
            <p:cNvSpPr>
              <a:spLocks/>
            </p:cNvSpPr>
            <p:nvPr/>
          </p:nvSpPr>
          <p:spPr bwMode="auto">
            <a:xfrm>
              <a:off x="3398075" y="4572337"/>
              <a:ext cx="28731" cy="32429"/>
            </a:xfrm>
            <a:custGeom>
              <a:avLst/>
              <a:gdLst>
                <a:gd name="T0" fmla="*/ 63 w 63"/>
                <a:gd name="T1" fmla="*/ 36 h 71"/>
                <a:gd name="T2" fmla="*/ 61 w 63"/>
                <a:gd name="T3" fmla="*/ 30 h 71"/>
                <a:gd name="T4" fmla="*/ 58 w 63"/>
                <a:gd name="T5" fmla="*/ 20 h 71"/>
                <a:gd name="T6" fmla="*/ 53 w 63"/>
                <a:gd name="T7" fmla="*/ 14 h 71"/>
                <a:gd name="T8" fmla="*/ 53 w 63"/>
                <a:gd name="T9" fmla="*/ 11 h 71"/>
                <a:gd name="T10" fmla="*/ 51 w 63"/>
                <a:gd name="T11" fmla="*/ 9 h 71"/>
                <a:gd name="T12" fmla="*/ 48 w 63"/>
                <a:gd name="T13" fmla="*/ 6 h 71"/>
                <a:gd name="T14" fmla="*/ 42 w 63"/>
                <a:gd name="T15" fmla="*/ 3 h 71"/>
                <a:gd name="T16" fmla="*/ 34 w 63"/>
                <a:gd name="T17" fmla="*/ 2 h 71"/>
                <a:gd name="T18" fmla="*/ 32 w 63"/>
                <a:gd name="T19" fmla="*/ 0 h 71"/>
                <a:gd name="T20" fmla="*/ 26 w 63"/>
                <a:gd name="T21" fmla="*/ 2 h 71"/>
                <a:gd name="T22" fmla="*/ 21 w 63"/>
                <a:gd name="T23" fmla="*/ 3 h 71"/>
                <a:gd name="T24" fmla="*/ 15 w 63"/>
                <a:gd name="T25" fmla="*/ 6 h 71"/>
                <a:gd name="T26" fmla="*/ 10 w 63"/>
                <a:gd name="T27" fmla="*/ 11 h 71"/>
                <a:gd name="T28" fmla="*/ 8 w 63"/>
                <a:gd name="T29" fmla="*/ 14 h 71"/>
                <a:gd name="T30" fmla="*/ 5 w 63"/>
                <a:gd name="T31" fmla="*/ 17 h 71"/>
                <a:gd name="T32" fmla="*/ 2 w 63"/>
                <a:gd name="T33" fmla="*/ 27 h 71"/>
                <a:gd name="T34" fmla="*/ 0 w 63"/>
                <a:gd name="T35" fmla="*/ 36 h 71"/>
                <a:gd name="T36" fmla="*/ 0 w 63"/>
                <a:gd name="T37" fmla="*/ 38 h 71"/>
                <a:gd name="T38" fmla="*/ 0 w 63"/>
                <a:gd name="T39" fmla="*/ 41 h 71"/>
                <a:gd name="T40" fmla="*/ 0 w 63"/>
                <a:gd name="T41" fmla="*/ 46 h 71"/>
                <a:gd name="T42" fmla="*/ 2 w 63"/>
                <a:gd name="T43" fmla="*/ 53 h 71"/>
                <a:gd name="T44" fmla="*/ 7 w 63"/>
                <a:gd name="T45" fmla="*/ 60 h 71"/>
                <a:gd name="T46" fmla="*/ 8 w 63"/>
                <a:gd name="T47" fmla="*/ 61 h 71"/>
                <a:gd name="T48" fmla="*/ 10 w 63"/>
                <a:gd name="T49" fmla="*/ 63 h 71"/>
                <a:gd name="T50" fmla="*/ 13 w 63"/>
                <a:gd name="T51" fmla="*/ 66 h 71"/>
                <a:gd name="T52" fmla="*/ 19 w 63"/>
                <a:gd name="T53" fmla="*/ 69 h 71"/>
                <a:gd name="T54" fmla="*/ 27 w 63"/>
                <a:gd name="T55" fmla="*/ 71 h 71"/>
                <a:gd name="T56" fmla="*/ 31 w 63"/>
                <a:gd name="T57" fmla="*/ 71 h 71"/>
                <a:gd name="T58" fmla="*/ 32 w 63"/>
                <a:gd name="T59" fmla="*/ 71 h 71"/>
                <a:gd name="T60" fmla="*/ 37 w 63"/>
                <a:gd name="T61" fmla="*/ 71 h 71"/>
                <a:gd name="T62" fmla="*/ 45 w 63"/>
                <a:gd name="T63" fmla="*/ 68 h 71"/>
                <a:gd name="T64" fmla="*/ 51 w 63"/>
                <a:gd name="T65" fmla="*/ 63 h 71"/>
                <a:gd name="T66" fmla="*/ 53 w 63"/>
                <a:gd name="T67" fmla="*/ 61 h 71"/>
                <a:gd name="T68" fmla="*/ 56 w 63"/>
                <a:gd name="T69" fmla="*/ 57 h 71"/>
                <a:gd name="T70" fmla="*/ 58 w 63"/>
                <a:gd name="T71" fmla="*/ 53 h 71"/>
                <a:gd name="T72" fmla="*/ 61 w 63"/>
                <a:gd name="T73" fmla="*/ 44 h 71"/>
                <a:gd name="T74" fmla="*/ 63 w 63"/>
                <a:gd name="T75" fmla="*/ 36 h 71"/>
                <a:gd name="T76" fmla="*/ 63 w 63"/>
                <a:gd name="T77" fmla="*/ 36 h 71"/>
                <a:gd name="T78" fmla="*/ 63 w 63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71">
                  <a:moveTo>
                    <a:pt x="63" y="36"/>
                  </a:moveTo>
                  <a:lnTo>
                    <a:pt x="61" y="30"/>
                  </a:lnTo>
                  <a:lnTo>
                    <a:pt x="58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5" y="6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7"/>
                  </a:lnTo>
                  <a:lnTo>
                    <a:pt x="58" y="53"/>
                  </a:lnTo>
                  <a:lnTo>
                    <a:pt x="61" y="4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8" name="Freeform 352"/>
            <p:cNvSpPr>
              <a:spLocks/>
            </p:cNvSpPr>
            <p:nvPr/>
          </p:nvSpPr>
          <p:spPr bwMode="auto">
            <a:xfrm>
              <a:off x="3452757" y="4566778"/>
              <a:ext cx="49121" cy="71343"/>
            </a:xfrm>
            <a:custGeom>
              <a:avLst/>
              <a:gdLst>
                <a:gd name="T0" fmla="*/ 21 w 105"/>
                <a:gd name="T1" fmla="*/ 111 h 155"/>
                <a:gd name="T2" fmla="*/ 21 w 105"/>
                <a:gd name="T3" fmla="*/ 119 h 155"/>
                <a:gd name="T4" fmla="*/ 29 w 105"/>
                <a:gd name="T5" fmla="*/ 133 h 155"/>
                <a:gd name="T6" fmla="*/ 32 w 105"/>
                <a:gd name="T7" fmla="*/ 134 h 155"/>
                <a:gd name="T8" fmla="*/ 41 w 105"/>
                <a:gd name="T9" fmla="*/ 139 h 155"/>
                <a:gd name="T10" fmla="*/ 51 w 105"/>
                <a:gd name="T11" fmla="*/ 139 h 155"/>
                <a:gd name="T12" fmla="*/ 57 w 105"/>
                <a:gd name="T13" fmla="*/ 139 h 155"/>
                <a:gd name="T14" fmla="*/ 72 w 105"/>
                <a:gd name="T15" fmla="*/ 131 h 155"/>
                <a:gd name="T16" fmla="*/ 78 w 105"/>
                <a:gd name="T17" fmla="*/ 125 h 155"/>
                <a:gd name="T18" fmla="*/ 83 w 105"/>
                <a:gd name="T19" fmla="*/ 111 h 155"/>
                <a:gd name="T20" fmla="*/ 83 w 105"/>
                <a:gd name="T21" fmla="*/ 95 h 155"/>
                <a:gd name="T22" fmla="*/ 75 w 105"/>
                <a:gd name="T23" fmla="*/ 80 h 155"/>
                <a:gd name="T24" fmla="*/ 69 w 105"/>
                <a:gd name="T25" fmla="*/ 73 h 155"/>
                <a:gd name="T26" fmla="*/ 57 w 105"/>
                <a:gd name="T27" fmla="*/ 69 h 155"/>
                <a:gd name="T28" fmla="*/ 46 w 105"/>
                <a:gd name="T29" fmla="*/ 69 h 155"/>
                <a:gd name="T30" fmla="*/ 34 w 105"/>
                <a:gd name="T31" fmla="*/ 70 h 155"/>
                <a:gd name="T32" fmla="*/ 32 w 105"/>
                <a:gd name="T33" fmla="*/ 72 h 155"/>
                <a:gd name="T34" fmla="*/ 26 w 105"/>
                <a:gd name="T35" fmla="*/ 76 h 155"/>
                <a:gd name="T36" fmla="*/ 22 w 105"/>
                <a:gd name="T37" fmla="*/ 81 h 155"/>
                <a:gd name="T38" fmla="*/ 19 w 105"/>
                <a:gd name="T39" fmla="*/ 0 h 155"/>
                <a:gd name="T40" fmla="*/ 97 w 105"/>
                <a:gd name="T41" fmla="*/ 18 h 155"/>
                <a:gd name="T42" fmla="*/ 26 w 105"/>
                <a:gd name="T43" fmla="*/ 59 h 155"/>
                <a:gd name="T44" fmla="*/ 41 w 105"/>
                <a:gd name="T45" fmla="*/ 53 h 155"/>
                <a:gd name="T46" fmla="*/ 56 w 105"/>
                <a:gd name="T47" fmla="*/ 50 h 155"/>
                <a:gd name="T48" fmla="*/ 72 w 105"/>
                <a:gd name="T49" fmla="*/ 53 h 155"/>
                <a:gd name="T50" fmla="*/ 91 w 105"/>
                <a:gd name="T51" fmla="*/ 64 h 155"/>
                <a:gd name="T52" fmla="*/ 96 w 105"/>
                <a:gd name="T53" fmla="*/ 72 h 155"/>
                <a:gd name="T54" fmla="*/ 104 w 105"/>
                <a:gd name="T55" fmla="*/ 97 h 155"/>
                <a:gd name="T56" fmla="*/ 104 w 105"/>
                <a:gd name="T57" fmla="*/ 105 h 155"/>
                <a:gd name="T58" fmla="*/ 101 w 105"/>
                <a:gd name="T59" fmla="*/ 124 h 155"/>
                <a:gd name="T60" fmla="*/ 93 w 105"/>
                <a:gd name="T61" fmla="*/ 136 h 155"/>
                <a:gd name="T62" fmla="*/ 83 w 105"/>
                <a:gd name="T63" fmla="*/ 145 h 155"/>
                <a:gd name="T64" fmla="*/ 54 w 105"/>
                <a:gd name="T65" fmla="*/ 155 h 155"/>
                <a:gd name="T66" fmla="*/ 46 w 105"/>
                <a:gd name="T67" fmla="*/ 155 h 155"/>
                <a:gd name="T68" fmla="*/ 29 w 105"/>
                <a:gd name="T69" fmla="*/ 152 h 155"/>
                <a:gd name="T70" fmla="*/ 16 w 105"/>
                <a:gd name="T71" fmla="*/ 144 h 155"/>
                <a:gd name="T72" fmla="*/ 10 w 105"/>
                <a:gd name="T73" fmla="*/ 138 h 155"/>
                <a:gd name="T74" fmla="*/ 0 w 105"/>
                <a:gd name="T75" fmla="*/ 116 h 155"/>
                <a:gd name="T76" fmla="*/ 0 w 105"/>
                <a:gd name="T77" fmla="*/ 11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5" h="155">
                  <a:moveTo>
                    <a:pt x="0" y="113"/>
                  </a:moveTo>
                  <a:lnTo>
                    <a:pt x="21" y="111"/>
                  </a:lnTo>
                  <a:lnTo>
                    <a:pt x="21" y="114"/>
                  </a:lnTo>
                  <a:lnTo>
                    <a:pt x="21" y="119"/>
                  </a:lnTo>
                  <a:lnTo>
                    <a:pt x="24" y="127"/>
                  </a:lnTo>
                  <a:lnTo>
                    <a:pt x="29" y="133"/>
                  </a:lnTo>
                  <a:lnTo>
                    <a:pt x="30" y="133"/>
                  </a:lnTo>
                  <a:lnTo>
                    <a:pt x="32" y="134"/>
                  </a:lnTo>
                  <a:lnTo>
                    <a:pt x="35" y="136"/>
                  </a:lnTo>
                  <a:lnTo>
                    <a:pt x="41" y="139"/>
                  </a:lnTo>
                  <a:lnTo>
                    <a:pt x="48" y="139"/>
                  </a:lnTo>
                  <a:lnTo>
                    <a:pt x="51" y="139"/>
                  </a:lnTo>
                  <a:lnTo>
                    <a:pt x="53" y="139"/>
                  </a:lnTo>
                  <a:lnTo>
                    <a:pt x="57" y="139"/>
                  </a:lnTo>
                  <a:lnTo>
                    <a:pt x="65" y="136"/>
                  </a:lnTo>
                  <a:lnTo>
                    <a:pt x="72" y="131"/>
                  </a:lnTo>
                  <a:lnTo>
                    <a:pt x="75" y="130"/>
                  </a:lnTo>
                  <a:lnTo>
                    <a:pt x="78" y="125"/>
                  </a:lnTo>
                  <a:lnTo>
                    <a:pt x="80" y="120"/>
                  </a:lnTo>
                  <a:lnTo>
                    <a:pt x="83" y="111"/>
                  </a:lnTo>
                  <a:lnTo>
                    <a:pt x="85" y="102"/>
                  </a:lnTo>
                  <a:lnTo>
                    <a:pt x="83" y="95"/>
                  </a:lnTo>
                  <a:lnTo>
                    <a:pt x="80" y="86"/>
                  </a:lnTo>
                  <a:lnTo>
                    <a:pt x="75" y="80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5" y="72"/>
                  </a:lnTo>
                  <a:lnTo>
                    <a:pt x="57" y="69"/>
                  </a:lnTo>
                  <a:lnTo>
                    <a:pt x="51" y="67"/>
                  </a:lnTo>
                  <a:lnTo>
                    <a:pt x="46" y="69"/>
                  </a:lnTo>
                  <a:lnTo>
                    <a:pt x="40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2"/>
                  </a:lnTo>
                  <a:lnTo>
                    <a:pt x="30" y="73"/>
                  </a:lnTo>
                  <a:lnTo>
                    <a:pt x="26" y="76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5" y="80"/>
                  </a:lnTo>
                  <a:lnTo>
                    <a:pt x="19" y="0"/>
                  </a:lnTo>
                  <a:lnTo>
                    <a:pt x="97" y="0"/>
                  </a:lnTo>
                  <a:lnTo>
                    <a:pt x="97" y="18"/>
                  </a:lnTo>
                  <a:lnTo>
                    <a:pt x="35" y="18"/>
                  </a:lnTo>
                  <a:lnTo>
                    <a:pt x="26" y="59"/>
                  </a:lnTo>
                  <a:lnTo>
                    <a:pt x="32" y="56"/>
                  </a:lnTo>
                  <a:lnTo>
                    <a:pt x="41" y="53"/>
                  </a:lnTo>
                  <a:lnTo>
                    <a:pt x="53" y="51"/>
                  </a:lnTo>
                  <a:lnTo>
                    <a:pt x="56" y="50"/>
                  </a:lnTo>
                  <a:lnTo>
                    <a:pt x="65" y="51"/>
                  </a:lnTo>
                  <a:lnTo>
                    <a:pt x="72" y="53"/>
                  </a:lnTo>
                  <a:lnTo>
                    <a:pt x="83" y="59"/>
                  </a:lnTo>
                  <a:lnTo>
                    <a:pt x="91" y="64"/>
                  </a:lnTo>
                  <a:lnTo>
                    <a:pt x="93" y="67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04" y="97"/>
                  </a:lnTo>
                  <a:lnTo>
                    <a:pt x="105" y="100"/>
                  </a:lnTo>
                  <a:lnTo>
                    <a:pt x="104" y="105"/>
                  </a:lnTo>
                  <a:lnTo>
                    <a:pt x="104" y="111"/>
                  </a:lnTo>
                  <a:lnTo>
                    <a:pt x="101" y="124"/>
                  </a:lnTo>
                  <a:lnTo>
                    <a:pt x="94" y="134"/>
                  </a:lnTo>
                  <a:lnTo>
                    <a:pt x="93" y="136"/>
                  </a:lnTo>
                  <a:lnTo>
                    <a:pt x="89" y="139"/>
                  </a:lnTo>
                  <a:lnTo>
                    <a:pt x="83" y="145"/>
                  </a:lnTo>
                  <a:lnTo>
                    <a:pt x="70" y="152"/>
                  </a:lnTo>
                  <a:lnTo>
                    <a:pt x="54" y="155"/>
                  </a:lnTo>
                  <a:lnTo>
                    <a:pt x="51" y="155"/>
                  </a:lnTo>
                  <a:lnTo>
                    <a:pt x="46" y="155"/>
                  </a:lnTo>
                  <a:lnTo>
                    <a:pt x="40" y="155"/>
                  </a:lnTo>
                  <a:lnTo>
                    <a:pt x="29" y="152"/>
                  </a:lnTo>
                  <a:lnTo>
                    <a:pt x="18" y="147"/>
                  </a:lnTo>
                  <a:lnTo>
                    <a:pt x="16" y="144"/>
                  </a:lnTo>
                  <a:lnTo>
                    <a:pt x="13" y="142"/>
                  </a:lnTo>
                  <a:lnTo>
                    <a:pt x="10" y="138"/>
                  </a:lnTo>
                  <a:lnTo>
                    <a:pt x="3" y="128"/>
                  </a:lnTo>
                  <a:lnTo>
                    <a:pt x="0" y="11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99" name="Freeform 353"/>
            <p:cNvSpPr>
              <a:spLocks noEditPoints="1"/>
            </p:cNvSpPr>
            <p:nvPr/>
          </p:nvSpPr>
          <p:spPr bwMode="auto">
            <a:xfrm>
              <a:off x="3515780" y="4565852"/>
              <a:ext cx="50975" cy="71343"/>
            </a:xfrm>
            <a:custGeom>
              <a:avLst/>
              <a:gdLst>
                <a:gd name="T0" fmla="*/ 69 w 110"/>
                <a:gd name="T1" fmla="*/ 154 h 154"/>
                <a:gd name="T2" fmla="*/ 69 w 110"/>
                <a:gd name="T3" fmla="*/ 118 h 154"/>
                <a:gd name="T4" fmla="*/ 0 w 110"/>
                <a:gd name="T5" fmla="*/ 118 h 154"/>
                <a:gd name="T6" fmla="*/ 0 w 110"/>
                <a:gd name="T7" fmla="*/ 100 h 154"/>
                <a:gd name="T8" fmla="*/ 72 w 110"/>
                <a:gd name="T9" fmla="*/ 0 h 154"/>
                <a:gd name="T10" fmla="*/ 88 w 110"/>
                <a:gd name="T11" fmla="*/ 0 h 154"/>
                <a:gd name="T12" fmla="*/ 88 w 110"/>
                <a:gd name="T13" fmla="*/ 100 h 154"/>
                <a:gd name="T14" fmla="*/ 110 w 110"/>
                <a:gd name="T15" fmla="*/ 100 h 154"/>
                <a:gd name="T16" fmla="*/ 110 w 110"/>
                <a:gd name="T17" fmla="*/ 118 h 154"/>
                <a:gd name="T18" fmla="*/ 88 w 110"/>
                <a:gd name="T19" fmla="*/ 118 h 154"/>
                <a:gd name="T20" fmla="*/ 88 w 110"/>
                <a:gd name="T21" fmla="*/ 154 h 154"/>
                <a:gd name="T22" fmla="*/ 69 w 110"/>
                <a:gd name="T23" fmla="*/ 154 h 154"/>
                <a:gd name="T24" fmla="*/ 69 w 110"/>
                <a:gd name="T25" fmla="*/ 154 h 154"/>
                <a:gd name="T26" fmla="*/ 69 w 110"/>
                <a:gd name="T27" fmla="*/ 100 h 154"/>
                <a:gd name="T28" fmla="*/ 69 w 110"/>
                <a:gd name="T29" fmla="*/ 30 h 154"/>
                <a:gd name="T30" fmla="*/ 19 w 110"/>
                <a:gd name="T31" fmla="*/ 100 h 154"/>
                <a:gd name="T32" fmla="*/ 69 w 110"/>
                <a:gd name="T33" fmla="*/ 100 h 154"/>
                <a:gd name="T34" fmla="*/ 69 w 110"/>
                <a:gd name="T35" fmla="*/ 10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154">
                  <a:moveTo>
                    <a:pt x="69" y="154"/>
                  </a:moveTo>
                  <a:lnTo>
                    <a:pt x="69" y="118"/>
                  </a:lnTo>
                  <a:lnTo>
                    <a:pt x="0" y="118"/>
                  </a:lnTo>
                  <a:lnTo>
                    <a:pt x="0" y="10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88" y="100"/>
                  </a:lnTo>
                  <a:lnTo>
                    <a:pt x="110" y="100"/>
                  </a:lnTo>
                  <a:lnTo>
                    <a:pt x="110" y="118"/>
                  </a:lnTo>
                  <a:lnTo>
                    <a:pt x="88" y="118"/>
                  </a:lnTo>
                  <a:lnTo>
                    <a:pt x="88" y="154"/>
                  </a:lnTo>
                  <a:lnTo>
                    <a:pt x="69" y="154"/>
                  </a:lnTo>
                  <a:lnTo>
                    <a:pt x="69" y="154"/>
                  </a:lnTo>
                  <a:close/>
                  <a:moveTo>
                    <a:pt x="69" y="100"/>
                  </a:moveTo>
                  <a:lnTo>
                    <a:pt x="69" y="30"/>
                  </a:lnTo>
                  <a:lnTo>
                    <a:pt x="19" y="100"/>
                  </a:lnTo>
                  <a:lnTo>
                    <a:pt x="69" y="100"/>
                  </a:lnTo>
                  <a:lnTo>
                    <a:pt x="6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0" name="Freeform 354"/>
            <p:cNvSpPr>
              <a:spLocks/>
            </p:cNvSpPr>
            <p:nvPr/>
          </p:nvSpPr>
          <p:spPr bwMode="auto">
            <a:xfrm>
              <a:off x="3515780" y="4565852"/>
              <a:ext cx="50975" cy="71343"/>
            </a:xfrm>
            <a:custGeom>
              <a:avLst/>
              <a:gdLst>
                <a:gd name="T0" fmla="*/ 69 w 110"/>
                <a:gd name="T1" fmla="*/ 154 h 154"/>
                <a:gd name="T2" fmla="*/ 69 w 110"/>
                <a:gd name="T3" fmla="*/ 118 h 154"/>
                <a:gd name="T4" fmla="*/ 0 w 110"/>
                <a:gd name="T5" fmla="*/ 118 h 154"/>
                <a:gd name="T6" fmla="*/ 0 w 110"/>
                <a:gd name="T7" fmla="*/ 100 h 154"/>
                <a:gd name="T8" fmla="*/ 72 w 110"/>
                <a:gd name="T9" fmla="*/ 0 h 154"/>
                <a:gd name="T10" fmla="*/ 88 w 110"/>
                <a:gd name="T11" fmla="*/ 0 h 154"/>
                <a:gd name="T12" fmla="*/ 88 w 110"/>
                <a:gd name="T13" fmla="*/ 100 h 154"/>
                <a:gd name="T14" fmla="*/ 110 w 110"/>
                <a:gd name="T15" fmla="*/ 100 h 154"/>
                <a:gd name="T16" fmla="*/ 110 w 110"/>
                <a:gd name="T17" fmla="*/ 118 h 154"/>
                <a:gd name="T18" fmla="*/ 88 w 110"/>
                <a:gd name="T19" fmla="*/ 118 h 154"/>
                <a:gd name="T20" fmla="*/ 88 w 110"/>
                <a:gd name="T21" fmla="*/ 154 h 154"/>
                <a:gd name="T22" fmla="*/ 69 w 110"/>
                <a:gd name="T23" fmla="*/ 154 h 154"/>
                <a:gd name="T24" fmla="*/ 69 w 110"/>
                <a:gd name="T25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54">
                  <a:moveTo>
                    <a:pt x="69" y="154"/>
                  </a:moveTo>
                  <a:lnTo>
                    <a:pt x="69" y="118"/>
                  </a:lnTo>
                  <a:lnTo>
                    <a:pt x="0" y="118"/>
                  </a:lnTo>
                  <a:lnTo>
                    <a:pt x="0" y="10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88" y="100"/>
                  </a:lnTo>
                  <a:lnTo>
                    <a:pt x="110" y="100"/>
                  </a:lnTo>
                  <a:lnTo>
                    <a:pt x="110" y="118"/>
                  </a:lnTo>
                  <a:lnTo>
                    <a:pt x="88" y="118"/>
                  </a:lnTo>
                  <a:lnTo>
                    <a:pt x="88" y="154"/>
                  </a:lnTo>
                  <a:lnTo>
                    <a:pt x="69" y="154"/>
                  </a:lnTo>
                  <a:lnTo>
                    <a:pt x="69" y="154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1" name="Freeform 355"/>
            <p:cNvSpPr>
              <a:spLocks/>
            </p:cNvSpPr>
            <p:nvPr/>
          </p:nvSpPr>
          <p:spPr bwMode="auto">
            <a:xfrm>
              <a:off x="3524122" y="4579750"/>
              <a:ext cx="23170" cy="32429"/>
            </a:xfrm>
            <a:custGeom>
              <a:avLst/>
              <a:gdLst>
                <a:gd name="T0" fmla="*/ 50 w 50"/>
                <a:gd name="T1" fmla="*/ 70 h 70"/>
                <a:gd name="T2" fmla="*/ 50 w 50"/>
                <a:gd name="T3" fmla="*/ 0 h 70"/>
                <a:gd name="T4" fmla="*/ 0 w 50"/>
                <a:gd name="T5" fmla="*/ 70 h 70"/>
                <a:gd name="T6" fmla="*/ 50 w 50"/>
                <a:gd name="T7" fmla="*/ 70 h 70"/>
                <a:gd name="T8" fmla="*/ 50 w 50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0">
                  <a:moveTo>
                    <a:pt x="50" y="70"/>
                  </a:moveTo>
                  <a:lnTo>
                    <a:pt x="50" y="0"/>
                  </a:lnTo>
                  <a:lnTo>
                    <a:pt x="0" y="70"/>
                  </a:lnTo>
                  <a:lnTo>
                    <a:pt x="50" y="70"/>
                  </a:lnTo>
                  <a:lnTo>
                    <a:pt x="50" y="70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2" name="Freeform 383"/>
            <p:cNvSpPr>
              <a:spLocks/>
            </p:cNvSpPr>
            <p:nvPr/>
          </p:nvSpPr>
          <p:spPr bwMode="auto">
            <a:xfrm>
              <a:off x="4467619" y="4296230"/>
              <a:ext cx="27804" cy="72270"/>
            </a:xfrm>
            <a:custGeom>
              <a:avLst/>
              <a:gdLst>
                <a:gd name="T0" fmla="*/ 59 w 59"/>
                <a:gd name="T1" fmla="*/ 157 h 157"/>
                <a:gd name="T2" fmla="*/ 40 w 59"/>
                <a:gd name="T3" fmla="*/ 157 h 157"/>
                <a:gd name="T4" fmla="*/ 40 w 59"/>
                <a:gd name="T5" fmla="*/ 34 h 157"/>
                <a:gd name="T6" fmla="*/ 38 w 59"/>
                <a:gd name="T7" fmla="*/ 36 h 157"/>
                <a:gd name="T8" fmla="*/ 35 w 59"/>
                <a:gd name="T9" fmla="*/ 39 h 157"/>
                <a:gd name="T10" fmla="*/ 29 w 59"/>
                <a:gd name="T11" fmla="*/ 44 h 157"/>
                <a:gd name="T12" fmla="*/ 22 w 59"/>
                <a:gd name="T13" fmla="*/ 48 h 157"/>
                <a:gd name="T14" fmla="*/ 21 w 59"/>
                <a:gd name="T15" fmla="*/ 48 h 157"/>
                <a:gd name="T16" fmla="*/ 17 w 59"/>
                <a:gd name="T17" fmla="*/ 50 h 157"/>
                <a:gd name="T18" fmla="*/ 14 w 59"/>
                <a:gd name="T19" fmla="*/ 52 h 157"/>
                <a:gd name="T20" fmla="*/ 8 w 59"/>
                <a:gd name="T21" fmla="*/ 55 h 157"/>
                <a:gd name="T22" fmla="*/ 1 w 59"/>
                <a:gd name="T23" fmla="*/ 58 h 157"/>
                <a:gd name="T24" fmla="*/ 0 w 59"/>
                <a:gd name="T25" fmla="*/ 58 h 157"/>
                <a:gd name="T26" fmla="*/ 0 w 59"/>
                <a:gd name="T27" fmla="*/ 39 h 157"/>
                <a:gd name="T28" fmla="*/ 6 w 59"/>
                <a:gd name="T29" fmla="*/ 36 h 157"/>
                <a:gd name="T30" fmla="*/ 16 w 59"/>
                <a:gd name="T31" fmla="*/ 30 h 157"/>
                <a:gd name="T32" fmla="*/ 25 w 59"/>
                <a:gd name="T33" fmla="*/ 23 h 157"/>
                <a:gd name="T34" fmla="*/ 29 w 59"/>
                <a:gd name="T35" fmla="*/ 20 h 157"/>
                <a:gd name="T36" fmla="*/ 30 w 59"/>
                <a:gd name="T37" fmla="*/ 19 h 157"/>
                <a:gd name="T38" fmla="*/ 33 w 59"/>
                <a:gd name="T39" fmla="*/ 15 h 157"/>
                <a:gd name="T40" fmla="*/ 40 w 59"/>
                <a:gd name="T41" fmla="*/ 9 h 157"/>
                <a:gd name="T42" fmla="*/ 45 w 59"/>
                <a:gd name="T43" fmla="*/ 3 h 157"/>
                <a:gd name="T44" fmla="*/ 46 w 59"/>
                <a:gd name="T45" fmla="*/ 0 h 157"/>
                <a:gd name="T46" fmla="*/ 59 w 59"/>
                <a:gd name="T47" fmla="*/ 0 h 157"/>
                <a:gd name="T48" fmla="*/ 59 w 59"/>
                <a:gd name="T49" fmla="*/ 157 h 157"/>
                <a:gd name="T50" fmla="*/ 59 w 59"/>
                <a:gd name="T5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7">
                  <a:moveTo>
                    <a:pt x="59" y="157"/>
                  </a:moveTo>
                  <a:lnTo>
                    <a:pt x="40" y="157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7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3"/>
                  </a:lnTo>
                  <a:lnTo>
                    <a:pt x="29" y="20"/>
                  </a:lnTo>
                  <a:lnTo>
                    <a:pt x="30" y="19"/>
                  </a:lnTo>
                  <a:lnTo>
                    <a:pt x="33" y="15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7"/>
                  </a:lnTo>
                  <a:lnTo>
                    <a:pt x="59" y="157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3" name="Freeform 384"/>
            <p:cNvSpPr>
              <a:spLocks noEditPoints="1"/>
            </p:cNvSpPr>
            <p:nvPr/>
          </p:nvSpPr>
          <p:spPr bwMode="auto">
            <a:xfrm>
              <a:off x="4526935" y="4296230"/>
              <a:ext cx="49121" cy="74123"/>
            </a:xfrm>
            <a:custGeom>
              <a:avLst/>
              <a:gdLst>
                <a:gd name="T0" fmla="*/ 22 w 105"/>
                <a:gd name="T1" fmla="*/ 122 h 160"/>
                <a:gd name="T2" fmla="*/ 28 w 105"/>
                <a:gd name="T3" fmla="*/ 138 h 160"/>
                <a:gd name="T4" fmla="*/ 39 w 105"/>
                <a:gd name="T5" fmla="*/ 144 h 160"/>
                <a:gd name="T6" fmla="*/ 51 w 105"/>
                <a:gd name="T7" fmla="*/ 144 h 160"/>
                <a:gd name="T8" fmla="*/ 63 w 105"/>
                <a:gd name="T9" fmla="*/ 139 h 160"/>
                <a:gd name="T10" fmla="*/ 71 w 105"/>
                <a:gd name="T11" fmla="*/ 133 h 160"/>
                <a:gd name="T12" fmla="*/ 79 w 105"/>
                <a:gd name="T13" fmla="*/ 121 h 160"/>
                <a:gd name="T14" fmla="*/ 83 w 105"/>
                <a:gd name="T15" fmla="*/ 110 h 160"/>
                <a:gd name="T16" fmla="*/ 84 w 105"/>
                <a:gd name="T17" fmla="*/ 91 h 160"/>
                <a:gd name="T18" fmla="*/ 86 w 105"/>
                <a:gd name="T19" fmla="*/ 84 h 160"/>
                <a:gd name="T20" fmla="*/ 81 w 105"/>
                <a:gd name="T21" fmla="*/ 88 h 160"/>
                <a:gd name="T22" fmla="*/ 68 w 105"/>
                <a:gd name="T23" fmla="*/ 99 h 160"/>
                <a:gd name="T24" fmla="*/ 55 w 105"/>
                <a:gd name="T25" fmla="*/ 103 h 160"/>
                <a:gd name="T26" fmla="*/ 43 w 105"/>
                <a:gd name="T27" fmla="*/ 103 h 160"/>
                <a:gd name="T28" fmla="*/ 15 w 105"/>
                <a:gd name="T29" fmla="*/ 92 h 160"/>
                <a:gd name="T30" fmla="*/ 7 w 105"/>
                <a:gd name="T31" fmla="*/ 83 h 160"/>
                <a:gd name="T32" fmla="*/ 0 w 105"/>
                <a:gd name="T33" fmla="*/ 53 h 160"/>
                <a:gd name="T34" fmla="*/ 4 w 105"/>
                <a:gd name="T35" fmla="*/ 28 h 160"/>
                <a:gd name="T36" fmla="*/ 15 w 105"/>
                <a:gd name="T37" fmla="*/ 12 h 160"/>
                <a:gd name="T38" fmla="*/ 46 w 105"/>
                <a:gd name="T39" fmla="*/ 1 h 160"/>
                <a:gd name="T40" fmla="*/ 67 w 105"/>
                <a:gd name="T41" fmla="*/ 3 h 160"/>
                <a:gd name="T42" fmla="*/ 79 w 105"/>
                <a:gd name="T43" fmla="*/ 9 h 160"/>
                <a:gd name="T44" fmla="*/ 97 w 105"/>
                <a:gd name="T45" fmla="*/ 30 h 160"/>
                <a:gd name="T46" fmla="*/ 100 w 105"/>
                <a:gd name="T47" fmla="*/ 41 h 160"/>
                <a:gd name="T48" fmla="*/ 105 w 105"/>
                <a:gd name="T49" fmla="*/ 75 h 160"/>
                <a:gd name="T50" fmla="*/ 102 w 105"/>
                <a:gd name="T51" fmla="*/ 106 h 160"/>
                <a:gd name="T52" fmla="*/ 97 w 105"/>
                <a:gd name="T53" fmla="*/ 127 h 160"/>
                <a:gd name="T54" fmla="*/ 79 w 105"/>
                <a:gd name="T55" fmla="*/ 149 h 160"/>
                <a:gd name="T56" fmla="*/ 70 w 105"/>
                <a:gd name="T57" fmla="*/ 155 h 160"/>
                <a:gd name="T58" fmla="*/ 47 w 105"/>
                <a:gd name="T59" fmla="*/ 160 h 160"/>
                <a:gd name="T60" fmla="*/ 27 w 105"/>
                <a:gd name="T61" fmla="*/ 157 h 160"/>
                <a:gd name="T62" fmla="*/ 14 w 105"/>
                <a:gd name="T63" fmla="*/ 149 h 160"/>
                <a:gd name="T64" fmla="*/ 3 w 105"/>
                <a:gd name="T65" fmla="*/ 124 h 160"/>
                <a:gd name="T66" fmla="*/ 3 w 105"/>
                <a:gd name="T67" fmla="*/ 121 h 160"/>
                <a:gd name="T68" fmla="*/ 79 w 105"/>
                <a:gd name="T69" fmla="*/ 34 h 160"/>
                <a:gd name="T70" fmla="*/ 68 w 105"/>
                <a:gd name="T71" fmla="*/ 22 h 160"/>
                <a:gd name="T72" fmla="*/ 52 w 105"/>
                <a:gd name="T73" fmla="*/ 15 h 160"/>
                <a:gd name="T74" fmla="*/ 35 w 105"/>
                <a:gd name="T75" fmla="*/ 22 h 160"/>
                <a:gd name="T76" fmla="*/ 25 w 105"/>
                <a:gd name="T77" fmla="*/ 33 h 160"/>
                <a:gd name="T78" fmla="*/ 20 w 105"/>
                <a:gd name="T79" fmla="*/ 53 h 160"/>
                <a:gd name="T80" fmla="*/ 22 w 105"/>
                <a:gd name="T81" fmla="*/ 70 h 160"/>
                <a:gd name="T82" fmla="*/ 30 w 105"/>
                <a:gd name="T83" fmla="*/ 80 h 160"/>
                <a:gd name="T84" fmla="*/ 49 w 105"/>
                <a:gd name="T85" fmla="*/ 86 h 160"/>
                <a:gd name="T86" fmla="*/ 57 w 105"/>
                <a:gd name="T87" fmla="*/ 86 h 160"/>
                <a:gd name="T88" fmla="*/ 75 w 105"/>
                <a:gd name="T89" fmla="*/ 78 h 160"/>
                <a:gd name="T90" fmla="*/ 81 w 105"/>
                <a:gd name="T91" fmla="*/ 61 h 160"/>
                <a:gd name="T92" fmla="*/ 83 w 105"/>
                <a:gd name="T93" fmla="*/ 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60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7"/>
                  </a:lnTo>
                  <a:lnTo>
                    <a:pt x="25" y="133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9" y="144"/>
                  </a:lnTo>
                  <a:lnTo>
                    <a:pt x="46" y="144"/>
                  </a:lnTo>
                  <a:lnTo>
                    <a:pt x="47" y="144"/>
                  </a:lnTo>
                  <a:lnTo>
                    <a:pt x="51" y="144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3" y="139"/>
                  </a:lnTo>
                  <a:lnTo>
                    <a:pt x="67" y="138"/>
                  </a:lnTo>
                  <a:lnTo>
                    <a:pt x="68" y="136"/>
                  </a:lnTo>
                  <a:lnTo>
                    <a:pt x="71" y="133"/>
                  </a:lnTo>
                  <a:lnTo>
                    <a:pt x="75" y="128"/>
                  </a:lnTo>
                  <a:lnTo>
                    <a:pt x="76" y="125"/>
                  </a:lnTo>
                  <a:lnTo>
                    <a:pt x="79" y="121"/>
                  </a:lnTo>
                  <a:lnTo>
                    <a:pt x="81" y="114"/>
                  </a:lnTo>
                  <a:lnTo>
                    <a:pt x="83" y="111"/>
                  </a:lnTo>
                  <a:lnTo>
                    <a:pt x="83" y="110"/>
                  </a:lnTo>
                  <a:lnTo>
                    <a:pt x="83" y="106"/>
                  </a:lnTo>
                  <a:lnTo>
                    <a:pt x="84" y="99"/>
                  </a:lnTo>
                  <a:lnTo>
                    <a:pt x="84" y="91"/>
                  </a:lnTo>
                  <a:lnTo>
                    <a:pt x="86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6" y="83"/>
                  </a:lnTo>
                  <a:lnTo>
                    <a:pt x="84" y="84"/>
                  </a:lnTo>
                  <a:lnTo>
                    <a:pt x="81" y="88"/>
                  </a:lnTo>
                  <a:lnTo>
                    <a:pt x="76" y="94"/>
                  </a:lnTo>
                  <a:lnTo>
                    <a:pt x="70" y="99"/>
                  </a:lnTo>
                  <a:lnTo>
                    <a:pt x="68" y="99"/>
                  </a:lnTo>
                  <a:lnTo>
                    <a:pt x="65" y="100"/>
                  </a:lnTo>
                  <a:lnTo>
                    <a:pt x="62" y="102"/>
                  </a:lnTo>
                  <a:lnTo>
                    <a:pt x="55" y="103"/>
                  </a:lnTo>
                  <a:lnTo>
                    <a:pt x="49" y="103"/>
                  </a:lnTo>
                  <a:lnTo>
                    <a:pt x="47" y="103"/>
                  </a:lnTo>
                  <a:lnTo>
                    <a:pt x="43" y="103"/>
                  </a:lnTo>
                  <a:lnTo>
                    <a:pt x="36" y="103"/>
                  </a:lnTo>
                  <a:lnTo>
                    <a:pt x="25" y="99"/>
                  </a:lnTo>
                  <a:lnTo>
                    <a:pt x="15" y="92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7" y="83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4" y="28"/>
                  </a:lnTo>
                  <a:lnTo>
                    <a:pt x="11" y="17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20" y="9"/>
                  </a:lnTo>
                  <a:lnTo>
                    <a:pt x="33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79" y="9"/>
                  </a:lnTo>
                  <a:lnTo>
                    <a:pt x="84" y="12"/>
                  </a:lnTo>
                  <a:lnTo>
                    <a:pt x="90" y="20"/>
                  </a:lnTo>
                  <a:lnTo>
                    <a:pt x="97" y="30"/>
                  </a:lnTo>
                  <a:lnTo>
                    <a:pt x="98" y="31"/>
                  </a:lnTo>
                  <a:lnTo>
                    <a:pt x="98" y="34"/>
                  </a:lnTo>
                  <a:lnTo>
                    <a:pt x="100" y="41"/>
                  </a:lnTo>
                  <a:lnTo>
                    <a:pt x="103" y="55"/>
                  </a:lnTo>
                  <a:lnTo>
                    <a:pt x="103" y="72"/>
                  </a:lnTo>
                  <a:lnTo>
                    <a:pt x="105" y="75"/>
                  </a:lnTo>
                  <a:lnTo>
                    <a:pt x="103" y="81"/>
                  </a:lnTo>
                  <a:lnTo>
                    <a:pt x="103" y="91"/>
                  </a:lnTo>
                  <a:lnTo>
                    <a:pt x="102" y="106"/>
                  </a:lnTo>
                  <a:lnTo>
                    <a:pt x="98" y="121"/>
                  </a:lnTo>
                  <a:lnTo>
                    <a:pt x="98" y="124"/>
                  </a:lnTo>
                  <a:lnTo>
                    <a:pt x="97" y="127"/>
                  </a:lnTo>
                  <a:lnTo>
                    <a:pt x="94" y="133"/>
                  </a:lnTo>
                  <a:lnTo>
                    <a:pt x="87" y="143"/>
                  </a:lnTo>
                  <a:lnTo>
                    <a:pt x="79" y="149"/>
                  </a:lnTo>
                  <a:lnTo>
                    <a:pt x="78" y="150"/>
                  </a:lnTo>
                  <a:lnTo>
                    <a:pt x="75" y="152"/>
                  </a:lnTo>
                  <a:lnTo>
                    <a:pt x="70" y="155"/>
                  </a:lnTo>
                  <a:lnTo>
                    <a:pt x="60" y="158"/>
                  </a:lnTo>
                  <a:lnTo>
                    <a:pt x="49" y="160"/>
                  </a:lnTo>
                  <a:lnTo>
                    <a:pt x="47" y="160"/>
                  </a:lnTo>
                  <a:lnTo>
                    <a:pt x="44" y="160"/>
                  </a:lnTo>
                  <a:lnTo>
                    <a:pt x="38" y="160"/>
                  </a:lnTo>
                  <a:lnTo>
                    <a:pt x="27" y="157"/>
                  </a:lnTo>
                  <a:lnTo>
                    <a:pt x="19" y="152"/>
                  </a:lnTo>
                  <a:lnTo>
                    <a:pt x="17" y="150"/>
                  </a:lnTo>
                  <a:lnTo>
                    <a:pt x="14" y="149"/>
                  </a:lnTo>
                  <a:lnTo>
                    <a:pt x="11" y="146"/>
                  </a:lnTo>
                  <a:lnTo>
                    <a:pt x="6" y="136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4"/>
                  </a:lnTo>
                  <a:lnTo>
                    <a:pt x="79" y="34"/>
                  </a:lnTo>
                  <a:lnTo>
                    <a:pt x="75" y="28"/>
                  </a:lnTo>
                  <a:lnTo>
                    <a:pt x="75" y="25"/>
                  </a:lnTo>
                  <a:lnTo>
                    <a:pt x="68" y="22"/>
                  </a:lnTo>
                  <a:lnTo>
                    <a:pt x="65" y="20"/>
                  </a:lnTo>
                  <a:lnTo>
                    <a:pt x="57" y="17"/>
                  </a:lnTo>
                  <a:lnTo>
                    <a:pt x="52" y="15"/>
                  </a:lnTo>
                  <a:lnTo>
                    <a:pt x="46" y="17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6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22" y="41"/>
                  </a:lnTo>
                  <a:lnTo>
                    <a:pt x="20" y="52"/>
                  </a:lnTo>
                  <a:lnTo>
                    <a:pt x="20" y="53"/>
                  </a:lnTo>
                  <a:lnTo>
                    <a:pt x="20" y="56"/>
                  </a:lnTo>
                  <a:lnTo>
                    <a:pt x="20" y="61"/>
                  </a:lnTo>
                  <a:lnTo>
                    <a:pt x="22" y="70"/>
                  </a:lnTo>
                  <a:lnTo>
                    <a:pt x="27" y="77"/>
                  </a:lnTo>
                  <a:lnTo>
                    <a:pt x="28" y="78"/>
                  </a:lnTo>
                  <a:lnTo>
                    <a:pt x="30" y="80"/>
                  </a:lnTo>
                  <a:lnTo>
                    <a:pt x="33" y="83"/>
                  </a:lnTo>
                  <a:lnTo>
                    <a:pt x="41" y="86"/>
                  </a:lnTo>
                  <a:lnTo>
                    <a:pt x="49" y="86"/>
                  </a:lnTo>
                  <a:lnTo>
                    <a:pt x="52" y="86"/>
                  </a:lnTo>
                  <a:lnTo>
                    <a:pt x="54" y="86"/>
                  </a:lnTo>
                  <a:lnTo>
                    <a:pt x="57" y="86"/>
                  </a:lnTo>
                  <a:lnTo>
                    <a:pt x="65" y="84"/>
                  </a:lnTo>
                  <a:lnTo>
                    <a:pt x="71" y="80"/>
                  </a:lnTo>
                  <a:lnTo>
                    <a:pt x="75" y="78"/>
                  </a:lnTo>
                  <a:lnTo>
                    <a:pt x="78" y="74"/>
                  </a:lnTo>
                  <a:lnTo>
                    <a:pt x="79" y="70"/>
                  </a:lnTo>
                  <a:lnTo>
                    <a:pt x="81" y="61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4" name="Freeform 385"/>
            <p:cNvSpPr>
              <a:spLocks/>
            </p:cNvSpPr>
            <p:nvPr/>
          </p:nvSpPr>
          <p:spPr bwMode="auto">
            <a:xfrm>
              <a:off x="4526935" y="4296230"/>
              <a:ext cx="49121" cy="74123"/>
            </a:xfrm>
            <a:custGeom>
              <a:avLst/>
              <a:gdLst>
                <a:gd name="T0" fmla="*/ 22 w 105"/>
                <a:gd name="T1" fmla="*/ 119 h 160"/>
                <a:gd name="T2" fmla="*/ 22 w 105"/>
                <a:gd name="T3" fmla="*/ 127 h 160"/>
                <a:gd name="T4" fmla="*/ 28 w 105"/>
                <a:gd name="T5" fmla="*/ 138 h 160"/>
                <a:gd name="T6" fmla="*/ 33 w 105"/>
                <a:gd name="T7" fmla="*/ 141 h 160"/>
                <a:gd name="T8" fmla="*/ 46 w 105"/>
                <a:gd name="T9" fmla="*/ 144 h 160"/>
                <a:gd name="T10" fmla="*/ 51 w 105"/>
                <a:gd name="T11" fmla="*/ 144 h 160"/>
                <a:gd name="T12" fmla="*/ 62 w 105"/>
                <a:gd name="T13" fmla="*/ 141 h 160"/>
                <a:gd name="T14" fmla="*/ 67 w 105"/>
                <a:gd name="T15" fmla="*/ 138 h 160"/>
                <a:gd name="T16" fmla="*/ 71 w 105"/>
                <a:gd name="T17" fmla="*/ 133 h 160"/>
                <a:gd name="T18" fmla="*/ 76 w 105"/>
                <a:gd name="T19" fmla="*/ 125 h 160"/>
                <a:gd name="T20" fmla="*/ 81 w 105"/>
                <a:gd name="T21" fmla="*/ 114 h 160"/>
                <a:gd name="T22" fmla="*/ 83 w 105"/>
                <a:gd name="T23" fmla="*/ 110 h 160"/>
                <a:gd name="T24" fmla="*/ 84 w 105"/>
                <a:gd name="T25" fmla="*/ 99 h 160"/>
                <a:gd name="T26" fmla="*/ 86 w 105"/>
                <a:gd name="T27" fmla="*/ 88 h 160"/>
                <a:gd name="T28" fmla="*/ 86 w 105"/>
                <a:gd name="T29" fmla="*/ 84 h 160"/>
                <a:gd name="T30" fmla="*/ 84 w 105"/>
                <a:gd name="T31" fmla="*/ 84 h 160"/>
                <a:gd name="T32" fmla="*/ 76 w 105"/>
                <a:gd name="T33" fmla="*/ 94 h 160"/>
                <a:gd name="T34" fmla="*/ 68 w 105"/>
                <a:gd name="T35" fmla="*/ 99 h 160"/>
                <a:gd name="T36" fmla="*/ 62 w 105"/>
                <a:gd name="T37" fmla="*/ 102 h 160"/>
                <a:gd name="T38" fmla="*/ 49 w 105"/>
                <a:gd name="T39" fmla="*/ 103 h 160"/>
                <a:gd name="T40" fmla="*/ 43 w 105"/>
                <a:gd name="T41" fmla="*/ 103 h 160"/>
                <a:gd name="T42" fmla="*/ 25 w 105"/>
                <a:gd name="T43" fmla="*/ 99 h 160"/>
                <a:gd name="T44" fmla="*/ 14 w 105"/>
                <a:gd name="T45" fmla="*/ 89 h 160"/>
                <a:gd name="T46" fmla="*/ 7 w 105"/>
                <a:gd name="T47" fmla="*/ 83 h 160"/>
                <a:gd name="T48" fmla="*/ 0 w 105"/>
                <a:gd name="T49" fmla="*/ 58 h 160"/>
                <a:gd name="T50" fmla="*/ 0 w 105"/>
                <a:gd name="T51" fmla="*/ 50 h 160"/>
                <a:gd name="T52" fmla="*/ 4 w 105"/>
                <a:gd name="T53" fmla="*/ 28 h 160"/>
                <a:gd name="T54" fmla="*/ 14 w 105"/>
                <a:gd name="T55" fmla="*/ 14 h 160"/>
                <a:gd name="T56" fmla="*/ 20 w 105"/>
                <a:gd name="T57" fmla="*/ 9 h 160"/>
                <a:gd name="T58" fmla="*/ 46 w 105"/>
                <a:gd name="T59" fmla="*/ 1 h 160"/>
                <a:gd name="T60" fmla="*/ 57 w 105"/>
                <a:gd name="T61" fmla="*/ 1 h 160"/>
                <a:gd name="T62" fmla="*/ 75 w 105"/>
                <a:gd name="T63" fmla="*/ 8 h 160"/>
                <a:gd name="T64" fmla="*/ 79 w 105"/>
                <a:gd name="T65" fmla="*/ 9 h 160"/>
                <a:gd name="T66" fmla="*/ 90 w 105"/>
                <a:gd name="T67" fmla="*/ 20 h 160"/>
                <a:gd name="T68" fmla="*/ 98 w 105"/>
                <a:gd name="T69" fmla="*/ 31 h 160"/>
                <a:gd name="T70" fmla="*/ 100 w 105"/>
                <a:gd name="T71" fmla="*/ 41 h 160"/>
                <a:gd name="T72" fmla="*/ 103 w 105"/>
                <a:gd name="T73" fmla="*/ 72 h 160"/>
                <a:gd name="T74" fmla="*/ 103 w 105"/>
                <a:gd name="T75" fmla="*/ 81 h 160"/>
                <a:gd name="T76" fmla="*/ 102 w 105"/>
                <a:gd name="T77" fmla="*/ 106 h 160"/>
                <a:gd name="T78" fmla="*/ 98 w 105"/>
                <a:gd name="T79" fmla="*/ 124 h 160"/>
                <a:gd name="T80" fmla="*/ 94 w 105"/>
                <a:gd name="T81" fmla="*/ 133 h 160"/>
                <a:gd name="T82" fmla="*/ 79 w 105"/>
                <a:gd name="T83" fmla="*/ 149 h 160"/>
                <a:gd name="T84" fmla="*/ 75 w 105"/>
                <a:gd name="T85" fmla="*/ 152 h 160"/>
                <a:gd name="T86" fmla="*/ 60 w 105"/>
                <a:gd name="T87" fmla="*/ 158 h 160"/>
                <a:gd name="T88" fmla="*/ 47 w 105"/>
                <a:gd name="T89" fmla="*/ 160 h 160"/>
                <a:gd name="T90" fmla="*/ 38 w 105"/>
                <a:gd name="T91" fmla="*/ 160 h 160"/>
                <a:gd name="T92" fmla="*/ 19 w 105"/>
                <a:gd name="T93" fmla="*/ 152 h 160"/>
                <a:gd name="T94" fmla="*/ 14 w 105"/>
                <a:gd name="T95" fmla="*/ 149 h 160"/>
                <a:gd name="T96" fmla="*/ 6 w 105"/>
                <a:gd name="T97" fmla="*/ 136 h 160"/>
                <a:gd name="T98" fmla="*/ 3 w 105"/>
                <a:gd name="T99" fmla="*/ 121 h 160"/>
                <a:gd name="T100" fmla="*/ 3 w 105"/>
                <a:gd name="T101" fmla="*/ 12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160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7"/>
                  </a:lnTo>
                  <a:lnTo>
                    <a:pt x="25" y="133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9" y="144"/>
                  </a:lnTo>
                  <a:lnTo>
                    <a:pt x="46" y="144"/>
                  </a:lnTo>
                  <a:lnTo>
                    <a:pt x="47" y="144"/>
                  </a:lnTo>
                  <a:lnTo>
                    <a:pt x="51" y="144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3" y="139"/>
                  </a:lnTo>
                  <a:lnTo>
                    <a:pt x="67" y="138"/>
                  </a:lnTo>
                  <a:lnTo>
                    <a:pt x="68" y="136"/>
                  </a:lnTo>
                  <a:lnTo>
                    <a:pt x="71" y="133"/>
                  </a:lnTo>
                  <a:lnTo>
                    <a:pt x="75" y="128"/>
                  </a:lnTo>
                  <a:lnTo>
                    <a:pt x="76" y="125"/>
                  </a:lnTo>
                  <a:lnTo>
                    <a:pt x="79" y="121"/>
                  </a:lnTo>
                  <a:lnTo>
                    <a:pt x="81" y="114"/>
                  </a:lnTo>
                  <a:lnTo>
                    <a:pt x="83" y="111"/>
                  </a:lnTo>
                  <a:lnTo>
                    <a:pt x="83" y="110"/>
                  </a:lnTo>
                  <a:lnTo>
                    <a:pt x="83" y="106"/>
                  </a:lnTo>
                  <a:lnTo>
                    <a:pt x="84" y="99"/>
                  </a:lnTo>
                  <a:lnTo>
                    <a:pt x="84" y="91"/>
                  </a:lnTo>
                  <a:lnTo>
                    <a:pt x="86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6" y="83"/>
                  </a:lnTo>
                  <a:lnTo>
                    <a:pt x="84" y="84"/>
                  </a:lnTo>
                  <a:lnTo>
                    <a:pt x="81" y="88"/>
                  </a:lnTo>
                  <a:lnTo>
                    <a:pt x="76" y="94"/>
                  </a:lnTo>
                  <a:lnTo>
                    <a:pt x="70" y="99"/>
                  </a:lnTo>
                  <a:lnTo>
                    <a:pt x="68" y="99"/>
                  </a:lnTo>
                  <a:lnTo>
                    <a:pt x="65" y="100"/>
                  </a:lnTo>
                  <a:lnTo>
                    <a:pt x="62" y="102"/>
                  </a:lnTo>
                  <a:lnTo>
                    <a:pt x="55" y="103"/>
                  </a:lnTo>
                  <a:lnTo>
                    <a:pt x="49" y="103"/>
                  </a:lnTo>
                  <a:lnTo>
                    <a:pt x="47" y="103"/>
                  </a:lnTo>
                  <a:lnTo>
                    <a:pt x="43" y="103"/>
                  </a:lnTo>
                  <a:lnTo>
                    <a:pt x="36" y="103"/>
                  </a:lnTo>
                  <a:lnTo>
                    <a:pt x="25" y="99"/>
                  </a:lnTo>
                  <a:lnTo>
                    <a:pt x="15" y="92"/>
                  </a:lnTo>
                  <a:lnTo>
                    <a:pt x="14" y="89"/>
                  </a:lnTo>
                  <a:lnTo>
                    <a:pt x="11" y="88"/>
                  </a:lnTo>
                  <a:lnTo>
                    <a:pt x="7" y="83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4" y="28"/>
                  </a:lnTo>
                  <a:lnTo>
                    <a:pt x="11" y="17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20" y="9"/>
                  </a:lnTo>
                  <a:lnTo>
                    <a:pt x="33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79" y="9"/>
                  </a:lnTo>
                  <a:lnTo>
                    <a:pt x="84" y="12"/>
                  </a:lnTo>
                  <a:lnTo>
                    <a:pt x="90" y="20"/>
                  </a:lnTo>
                  <a:lnTo>
                    <a:pt x="97" y="30"/>
                  </a:lnTo>
                  <a:lnTo>
                    <a:pt x="98" y="31"/>
                  </a:lnTo>
                  <a:lnTo>
                    <a:pt x="98" y="34"/>
                  </a:lnTo>
                  <a:lnTo>
                    <a:pt x="100" y="41"/>
                  </a:lnTo>
                  <a:lnTo>
                    <a:pt x="103" y="55"/>
                  </a:lnTo>
                  <a:lnTo>
                    <a:pt x="103" y="72"/>
                  </a:lnTo>
                  <a:lnTo>
                    <a:pt x="105" y="75"/>
                  </a:lnTo>
                  <a:lnTo>
                    <a:pt x="103" y="81"/>
                  </a:lnTo>
                  <a:lnTo>
                    <a:pt x="103" y="91"/>
                  </a:lnTo>
                  <a:lnTo>
                    <a:pt x="102" y="106"/>
                  </a:lnTo>
                  <a:lnTo>
                    <a:pt x="98" y="121"/>
                  </a:lnTo>
                  <a:lnTo>
                    <a:pt x="98" y="124"/>
                  </a:lnTo>
                  <a:lnTo>
                    <a:pt x="97" y="127"/>
                  </a:lnTo>
                  <a:lnTo>
                    <a:pt x="94" y="133"/>
                  </a:lnTo>
                  <a:lnTo>
                    <a:pt x="87" y="143"/>
                  </a:lnTo>
                  <a:lnTo>
                    <a:pt x="79" y="149"/>
                  </a:lnTo>
                  <a:lnTo>
                    <a:pt x="78" y="150"/>
                  </a:lnTo>
                  <a:lnTo>
                    <a:pt x="75" y="152"/>
                  </a:lnTo>
                  <a:lnTo>
                    <a:pt x="70" y="155"/>
                  </a:lnTo>
                  <a:lnTo>
                    <a:pt x="60" y="158"/>
                  </a:lnTo>
                  <a:lnTo>
                    <a:pt x="49" y="160"/>
                  </a:lnTo>
                  <a:lnTo>
                    <a:pt x="47" y="160"/>
                  </a:lnTo>
                  <a:lnTo>
                    <a:pt x="44" y="160"/>
                  </a:lnTo>
                  <a:lnTo>
                    <a:pt x="38" y="160"/>
                  </a:lnTo>
                  <a:lnTo>
                    <a:pt x="27" y="157"/>
                  </a:lnTo>
                  <a:lnTo>
                    <a:pt x="19" y="152"/>
                  </a:lnTo>
                  <a:lnTo>
                    <a:pt x="17" y="150"/>
                  </a:lnTo>
                  <a:lnTo>
                    <a:pt x="14" y="149"/>
                  </a:lnTo>
                  <a:lnTo>
                    <a:pt x="11" y="146"/>
                  </a:lnTo>
                  <a:lnTo>
                    <a:pt x="6" y="136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5" name="Freeform 386"/>
            <p:cNvSpPr>
              <a:spLocks/>
            </p:cNvSpPr>
            <p:nvPr/>
          </p:nvSpPr>
          <p:spPr bwMode="auto">
            <a:xfrm>
              <a:off x="4537130" y="4303642"/>
              <a:ext cx="28731" cy="32429"/>
            </a:xfrm>
            <a:custGeom>
              <a:avLst/>
              <a:gdLst>
                <a:gd name="T0" fmla="*/ 63 w 63"/>
                <a:gd name="T1" fmla="*/ 37 h 71"/>
                <a:gd name="T2" fmla="*/ 61 w 63"/>
                <a:gd name="T3" fmla="*/ 29 h 71"/>
                <a:gd name="T4" fmla="*/ 59 w 63"/>
                <a:gd name="T5" fmla="*/ 19 h 71"/>
                <a:gd name="T6" fmla="*/ 55 w 63"/>
                <a:gd name="T7" fmla="*/ 13 h 71"/>
                <a:gd name="T8" fmla="*/ 55 w 63"/>
                <a:gd name="T9" fmla="*/ 10 h 71"/>
                <a:gd name="T10" fmla="*/ 48 w 63"/>
                <a:gd name="T11" fmla="*/ 7 h 71"/>
                <a:gd name="T12" fmla="*/ 45 w 63"/>
                <a:gd name="T13" fmla="*/ 5 h 71"/>
                <a:gd name="T14" fmla="*/ 37 w 63"/>
                <a:gd name="T15" fmla="*/ 2 h 71"/>
                <a:gd name="T16" fmla="*/ 32 w 63"/>
                <a:gd name="T17" fmla="*/ 0 h 71"/>
                <a:gd name="T18" fmla="*/ 26 w 63"/>
                <a:gd name="T19" fmla="*/ 2 h 71"/>
                <a:gd name="T20" fmla="*/ 21 w 63"/>
                <a:gd name="T21" fmla="*/ 4 h 71"/>
                <a:gd name="T22" fmla="*/ 15 w 63"/>
                <a:gd name="T23" fmla="*/ 7 h 71"/>
                <a:gd name="T24" fmla="*/ 10 w 63"/>
                <a:gd name="T25" fmla="*/ 11 h 71"/>
                <a:gd name="T26" fmla="*/ 8 w 63"/>
                <a:gd name="T27" fmla="*/ 15 h 71"/>
                <a:gd name="T28" fmla="*/ 5 w 63"/>
                <a:gd name="T29" fmla="*/ 18 h 71"/>
                <a:gd name="T30" fmla="*/ 2 w 63"/>
                <a:gd name="T31" fmla="*/ 26 h 71"/>
                <a:gd name="T32" fmla="*/ 0 w 63"/>
                <a:gd name="T33" fmla="*/ 37 h 71"/>
                <a:gd name="T34" fmla="*/ 0 w 63"/>
                <a:gd name="T35" fmla="*/ 38 h 71"/>
                <a:gd name="T36" fmla="*/ 0 w 63"/>
                <a:gd name="T37" fmla="*/ 41 h 71"/>
                <a:gd name="T38" fmla="*/ 0 w 63"/>
                <a:gd name="T39" fmla="*/ 46 h 71"/>
                <a:gd name="T40" fmla="*/ 2 w 63"/>
                <a:gd name="T41" fmla="*/ 55 h 71"/>
                <a:gd name="T42" fmla="*/ 7 w 63"/>
                <a:gd name="T43" fmla="*/ 62 h 71"/>
                <a:gd name="T44" fmla="*/ 8 w 63"/>
                <a:gd name="T45" fmla="*/ 63 h 71"/>
                <a:gd name="T46" fmla="*/ 10 w 63"/>
                <a:gd name="T47" fmla="*/ 65 h 71"/>
                <a:gd name="T48" fmla="*/ 13 w 63"/>
                <a:gd name="T49" fmla="*/ 68 h 71"/>
                <a:gd name="T50" fmla="*/ 21 w 63"/>
                <a:gd name="T51" fmla="*/ 71 h 71"/>
                <a:gd name="T52" fmla="*/ 29 w 63"/>
                <a:gd name="T53" fmla="*/ 71 h 71"/>
                <a:gd name="T54" fmla="*/ 32 w 63"/>
                <a:gd name="T55" fmla="*/ 71 h 71"/>
                <a:gd name="T56" fmla="*/ 34 w 63"/>
                <a:gd name="T57" fmla="*/ 71 h 71"/>
                <a:gd name="T58" fmla="*/ 37 w 63"/>
                <a:gd name="T59" fmla="*/ 71 h 71"/>
                <a:gd name="T60" fmla="*/ 45 w 63"/>
                <a:gd name="T61" fmla="*/ 69 h 71"/>
                <a:gd name="T62" fmla="*/ 51 w 63"/>
                <a:gd name="T63" fmla="*/ 65 h 71"/>
                <a:gd name="T64" fmla="*/ 55 w 63"/>
                <a:gd name="T65" fmla="*/ 63 h 71"/>
                <a:gd name="T66" fmla="*/ 58 w 63"/>
                <a:gd name="T67" fmla="*/ 59 h 71"/>
                <a:gd name="T68" fmla="*/ 59 w 63"/>
                <a:gd name="T69" fmla="*/ 55 h 71"/>
                <a:gd name="T70" fmla="*/ 61 w 63"/>
                <a:gd name="T71" fmla="*/ 46 h 71"/>
                <a:gd name="T72" fmla="*/ 63 w 63"/>
                <a:gd name="T73" fmla="*/ 37 h 71"/>
                <a:gd name="T74" fmla="*/ 63 w 63"/>
                <a:gd name="T75" fmla="*/ 37 h 71"/>
                <a:gd name="T76" fmla="*/ 63 w 63"/>
                <a:gd name="T77" fmla="*/ 3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71">
                  <a:moveTo>
                    <a:pt x="63" y="37"/>
                  </a:moveTo>
                  <a:lnTo>
                    <a:pt x="61" y="29"/>
                  </a:lnTo>
                  <a:lnTo>
                    <a:pt x="59" y="19"/>
                  </a:lnTo>
                  <a:lnTo>
                    <a:pt x="55" y="13"/>
                  </a:lnTo>
                  <a:lnTo>
                    <a:pt x="55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10" y="11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2" y="2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55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3" y="68"/>
                  </a:lnTo>
                  <a:lnTo>
                    <a:pt x="21" y="71"/>
                  </a:lnTo>
                  <a:lnTo>
                    <a:pt x="29" y="71"/>
                  </a:lnTo>
                  <a:lnTo>
                    <a:pt x="32" y="71"/>
                  </a:lnTo>
                  <a:lnTo>
                    <a:pt x="34" y="71"/>
                  </a:lnTo>
                  <a:lnTo>
                    <a:pt x="37" y="71"/>
                  </a:lnTo>
                  <a:lnTo>
                    <a:pt x="45" y="69"/>
                  </a:lnTo>
                  <a:lnTo>
                    <a:pt x="51" y="65"/>
                  </a:lnTo>
                  <a:lnTo>
                    <a:pt x="55" y="63"/>
                  </a:lnTo>
                  <a:lnTo>
                    <a:pt x="58" y="59"/>
                  </a:lnTo>
                  <a:lnTo>
                    <a:pt x="59" y="55"/>
                  </a:lnTo>
                  <a:lnTo>
                    <a:pt x="61" y="4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6" name="Freeform 387"/>
            <p:cNvSpPr>
              <a:spLocks noEditPoints="1"/>
            </p:cNvSpPr>
            <p:nvPr/>
          </p:nvSpPr>
          <p:spPr bwMode="auto">
            <a:xfrm>
              <a:off x="4589958" y="4296230"/>
              <a:ext cx="51902" cy="72270"/>
            </a:xfrm>
            <a:custGeom>
              <a:avLst/>
              <a:gdLst>
                <a:gd name="T0" fmla="*/ 70 w 112"/>
                <a:gd name="T1" fmla="*/ 157 h 157"/>
                <a:gd name="T2" fmla="*/ 70 w 112"/>
                <a:gd name="T3" fmla="*/ 119 h 157"/>
                <a:gd name="T4" fmla="*/ 0 w 112"/>
                <a:gd name="T5" fmla="*/ 119 h 157"/>
                <a:gd name="T6" fmla="*/ 0 w 112"/>
                <a:gd name="T7" fmla="*/ 102 h 157"/>
                <a:gd name="T8" fmla="*/ 74 w 112"/>
                <a:gd name="T9" fmla="*/ 0 h 157"/>
                <a:gd name="T10" fmla="*/ 90 w 112"/>
                <a:gd name="T11" fmla="*/ 0 h 157"/>
                <a:gd name="T12" fmla="*/ 90 w 112"/>
                <a:gd name="T13" fmla="*/ 102 h 157"/>
                <a:gd name="T14" fmla="*/ 112 w 112"/>
                <a:gd name="T15" fmla="*/ 102 h 157"/>
                <a:gd name="T16" fmla="*/ 112 w 112"/>
                <a:gd name="T17" fmla="*/ 119 h 157"/>
                <a:gd name="T18" fmla="*/ 90 w 112"/>
                <a:gd name="T19" fmla="*/ 119 h 157"/>
                <a:gd name="T20" fmla="*/ 90 w 112"/>
                <a:gd name="T21" fmla="*/ 157 h 157"/>
                <a:gd name="T22" fmla="*/ 70 w 112"/>
                <a:gd name="T23" fmla="*/ 157 h 157"/>
                <a:gd name="T24" fmla="*/ 70 w 112"/>
                <a:gd name="T25" fmla="*/ 157 h 157"/>
                <a:gd name="T26" fmla="*/ 70 w 112"/>
                <a:gd name="T27" fmla="*/ 102 h 157"/>
                <a:gd name="T28" fmla="*/ 70 w 112"/>
                <a:gd name="T29" fmla="*/ 31 h 157"/>
                <a:gd name="T30" fmla="*/ 19 w 112"/>
                <a:gd name="T31" fmla="*/ 102 h 157"/>
                <a:gd name="T32" fmla="*/ 70 w 112"/>
                <a:gd name="T33" fmla="*/ 102 h 157"/>
                <a:gd name="T34" fmla="*/ 70 w 112"/>
                <a:gd name="T35" fmla="*/ 10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57">
                  <a:moveTo>
                    <a:pt x="70" y="157"/>
                  </a:moveTo>
                  <a:lnTo>
                    <a:pt x="70" y="119"/>
                  </a:lnTo>
                  <a:lnTo>
                    <a:pt x="0" y="119"/>
                  </a:lnTo>
                  <a:lnTo>
                    <a:pt x="0" y="102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90" y="102"/>
                  </a:lnTo>
                  <a:lnTo>
                    <a:pt x="112" y="102"/>
                  </a:lnTo>
                  <a:lnTo>
                    <a:pt x="112" y="119"/>
                  </a:lnTo>
                  <a:lnTo>
                    <a:pt x="90" y="119"/>
                  </a:lnTo>
                  <a:lnTo>
                    <a:pt x="90" y="157"/>
                  </a:lnTo>
                  <a:lnTo>
                    <a:pt x="70" y="157"/>
                  </a:lnTo>
                  <a:lnTo>
                    <a:pt x="70" y="157"/>
                  </a:lnTo>
                  <a:close/>
                  <a:moveTo>
                    <a:pt x="70" y="102"/>
                  </a:moveTo>
                  <a:lnTo>
                    <a:pt x="70" y="31"/>
                  </a:lnTo>
                  <a:lnTo>
                    <a:pt x="19" y="102"/>
                  </a:lnTo>
                  <a:lnTo>
                    <a:pt x="70" y="102"/>
                  </a:lnTo>
                  <a:lnTo>
                    <a:pt x="70" y="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7" name="Freeform 388"/>
            <p:cNvSpPr>
              <a:spLocks/>
            </p:cNvSpPr>
            <p:nvPr/>
          </p:nvSpPr>
          <p:spPr bwMode="auto">
            <a:xfrm>
              <a:off x="4589958" y="4296230"/>
              <a:ext cx="51902" cy="72270"/>
            </a:xfrm>
            <a:custGeom>
              <a:avLst/>
              <a:gdLst>
                <a:gd name="T0" fmla="*/ 70 w 112"/>
                <a:gd name="T1" fmla="*/ 157 h 157"/>
                <a:gd name="T2" fmla="*/ 70 w 112"/>
                <a:gd name="T3" fmla="*/ 119 h 157"/>
                <a:gd name="T4" fmla="*/ 0 w 112"/>
                <a:gd name="T5" fmla="*/ 119 h 157"/>
                <a:gd name="T6" fmla="*/ 0 w 112"/>
                <a:gd name="T7" fmla="*/ 102 h 157"/>
                <a:gd name="T8" fmla="*/ 74 w 112"/>
                <a:gd name="T9" fmla="*/ 0 h 157"/>
                <a:gd name="T10" fmla="*/ 90 w 112"/>
                <a:gd name="T11" fmla="*/ 0 h 157"/>
                <a:gd name="T12" fmla="*/ 90 w 112"/>
                <a:gd name="T13" fmla="*/ 102 h 157"/>
                <a:gd name="T14" fmla="*/ 112 w 112"/>
                <a:gd name="T15" fmla="*/ 102 h 157"/>
                <a:gd name="T16" fmla="*/ 112 w 112"/>
                <a:gd name="T17" fmla="*/ 119 h 157"/>
                <a:gd name="T18" fmla="*/ 90 w 112"/>
                <a:gd name="T19" fmla="*/ 119 h 157"/>
                <a:gd name="T20" fmla="*/ 90 w 112"/>
                <a:gd name="T21" fmla="*/ 157 h 157"/>
                <a:gd name="T22" fmla="*/ 70 w 112"/>
                <a:gd name="T23" fmla="*/ 157 h 157"/>
                <a:gd name="T24" fmla="*/ 70 w 112"/>
                <a:gd name="T2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57">
                  <a:moveTo>
                    <a:pt x="70" y="157"/>
                  </a:moveTo>
                  <a:lnTo>
                    <a:pt x="70" y="119"/>
                  </a:lnTo>
                  <a:lnTo>
                    <a:pt x="0" y="119"/>
                  </a:lnTo>
                  <a:lnTo>
                    <a:pt x="0" y="102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90" y="102"/>
                  </a:lnTo>
                  <a:lnTo>
                    <a:pt x="112" y="102"/>
                  </a:lnTo>
                  <a:lnTo>
                    <a:pt x="112" y="119"/>
                  </a:lnTo>
                  <a:lnTo>
                    <a:pt x="90" y="119"/>
                  </a:lnTo>
                  <a:lnTo>
                    <a:pt x="90" y="157"/>
                  </a:lnTo>
                  <a:lnTo>
                    <a:pt x="70" y="157"/>
                  </a:lnTo>
                  <a:lnTo>
                    <a:pt x="70" y="157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8" name="Freeform 389"/>
            <p:cNvSpPr>
              <a:spLocks/>
            </p:cNvSpPr>
            <p:nvPr/>
          </p:nvSpPr>
          <p:spPr bwMode="auto">
            <a:xfrm>
              <a:off x="4599227" y="4311054"/>
              <a:ext cx="23170" cy="32429"/>
            </a:xfrm>
            <a:custGeom>
              <a:avLst/>
              <a:gdLst>
                <a:gd name="T0" fmla="*/ 51 w 51"/>
                <a:gd name="T1" fmla="*/ 71 h 71"/>
                <a:gd name="T2" fmla="*/ 51 w 51"/>
                <a:gd name="T3" fmla="*/ 0 h 71"/>
                <a:gd name="T4" fmla="*/ 0 w 51"/>
                <a:gd name="T5" fmla="*/ 71 h 71"/>
                <a:gd name="T6" fmla="*/ 51 w 51"/>
                <a:gd name="T7" fmla="*/ 71 h 71"/>
                <a:gd name="T8" fmla="*/ 51 w 5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1">
                  <a:moveTo>
                    <a:pt x="51" y="71"/>
                  </a:moveTo>
                  <a:lnTo>
                    <a:pt x="51" y="0"/>
                  </a:lnTo>
                  <a:lnTo>
                    <a:pt x="0" y="71"/>
                  </a:lnTo>
                  <a:lnTo>
                    <a:pt x="51" y="71"/>
                  </a:lnTo>
                  <a:lnTo>
                    <a:pt x="51" y="7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09" name="Freeform 390"/>
            <p:cNvSpPr>
              <a:spLocks/>
            </p:cNvSpPr>
            <p:nvPr/>
          </p:nvSpPr>
          <p:spPr bwMode="auto">
            <a:xfrm>
              <a:off x="4658543" y="4296230"/>
              <a:ext cx="48194" cy="72270"/>
            </a:xfrm>
            <a:custGeom>
              <a:avLst/>
              <a:gdLst>
                <a:gd name="T0" fmla="*/ 105 w 105"/>
                <a:gd name="T1" fmla="*/ 157 h 157"/>
                <a:gd name="T2" fmla="*/ 0 w 105"/>
                <a:gd name="T3" fmla="*/ 154 h 157"/>
                <a:gd name="T4" fmla="*/ 0 w 105"/>
                <a:gd name="T5" fmla="*/ 146 h 157"/>
                <a:gd name="T6" fmla="*/ 3 w 105"/>
                <a:gd name="T7" fmla="*/ 139 h 157"/>
                <a:gd name="T8" fmla="*/ 13 w 105"/>
                <a:gd name="T9" fmla="*/ 127 h 157"/>
                <a:gd name="T10" fmla="*/ 16 w 105"/>
                <a:gd name="T11" fmla="*/ 122 h 157"/>
                <a:gd name="T12" fmla="*/ 27 w 105"/>
                <a:gd name="T13" fmla="*/ 111 h 157"/>
                <a:gd name="T14" fmla="*/ 42 w 105"/>
                <a:gd name="T15" fmla="*/ 99 h 157"/>
                <a:gd name="T16" fmla="*/ 53 w 105"/>
                <a:gd name="T17" fmla="*/ 89 h 157"/>
                <a:gd name="T18" fmla="*/ 73 w 105"/>
                <a:gd name="T19" fmla="*/ 69 h 157"/>
                <a:gd name="T20" fmla="*/ 80 w 105"/>
                <a:gd name="T21" fmla="*/ 61 h 157"/>
                <a:gd name="T22" fmla="*/ 85 w 105"/>
                <a:gd name="T23" fmla="*/ 45 h 157"/>
                <a:gd name="T24" fmla="*/ 85 w 105"/>
                <a:gd name="T25" fmla="*/ 37 h 157"/>
                <a:gd name="T26" fmla="*/ 80 w 105"/>
                <a:gd name="T27" fmla="*/ 28 h 157"/>
                <a:gd name="T28" fmla="*/ 72 w 105"/>
                <a:gd name="T29" fmla="*/ 20 h 157"/>
                <a:gd name="T30" fmla="*/ 61 w 105"/>
                <a:gd name="T31" fmla="*/ 17 h 157"/>
                <a:gd name="T32" fmla="*/ 48 w 105"/>
                <a:gd name="T33" fmla="*/ 17 h 157"/>
                <a:gd name="T34" fmla="*/ 34 w 105"/>
                <a:gd name="T35" fmla="*/ 23 h 157"/>
                <a:gd name="T36" fmla="*/ 30 w 105"/>
                <a:gd name="T37" fmla="*/ 26 h 157"/>
                <a:gd name="T38" fmla="*/ 24 w 105"/>
                <a:gd name="T39" fmla="*/ 37 h 157"/>
                <a:gd name="T40" fmla="*/ 24 w 105"/>
                <a:gd name="T41" fmla="*/ 47 h 157"/>
                <a:gd name="T42" fmla="*/ 3 w 105"/>
                <a:gd name="T43" fmla="*/ 42 h 157"/>
                <a:gd name="T44" fmla="*/ 10 w 105"/>
                <a:gd name="T45" fmla="*/ 23 h 157"/>
                <a:gd name="T46" fmla="*/ 19 w 105"/>
                <a:gd name="T47" fmla="*/ 11 h 157"/>
                <a:gd name="T48" fmla="*/ 26 w 105"/>
                <a:gd name="T49" fmla="*/ 6 h 157"/>
                <a:gd name="T50" fmla="*/ 51 w 105"/>
                <a:gd name="T51" fmla="*/ 1 h 157"/>
                <a:gd name="T52" fmla="*/ 65 w 105"/>
                <a:gd name="T53" fmla="*/ 1 h 157"/>
                <a:gd name="T54" fmla="*/ 89 w 105"/>
                <a:gd name="T55" fmla="*/ 11 h 157"/>
                <a:gd name="T56" fmla="*/ 94 w 105"/>
                <a:gd name="T57" fmla="*/ 15 h 157"/>
                <a:gd name="T58" fmla="*/ 102 w 105"/>
                <a:gd name="T59" fmla="*/ 30 h 157"/>
                <a:gd name="T60" fmla="*/ 105 w 105"/>
                <a:gd name="T61" fmla="*/ 44 h 157"/>
                <a:gd name="T62" fmla="*/ 104 w 105"/>
                <a:gd name="T63" fmla="*/ 55 h 157"/>
                <a:gd name="T64" fmla="*/ 102 w 105"/>
                <a:gd name="T65" fmla="*/ 63 h 157"/>
                <a:gd name="T66" fmla="*/ 99 w 105"/>
                <a:gd name="T67" fmla="*/ 67 h 157"/>
                <a:gd name="T68" fmla="*/ 88 w 105"/>
                <a:gd name="T69" fmla="*/ 80 h 157"/>
                <a:gd name="T70" fmla="*/ 86 w 105"/>
                <a:gd name="T71" fmla="*/ 84 h 157"/>
                <a:gd name="T72" fmla="*/ 73 w 105"/>
                <a:gd name="T73" fmla="*/ 95 h 157"/>
                <a:gd name="T74" fmla="*/ 57 w 105"/>
                <a:gd name="T75" fmla="*/ 108 h 157"/>
                <a:gd name="T76" fmla="*/ 49 w 105"/>
                <a:gd name="T77" fmla="*/ 116 h 157"/>
                <a:gd name="T78" fmla="*/ 35 w 105"/>
                <a:gd name="T79" fmla="*/ 128 h 157"/>
                <a:gd name="T80" fmla="*/ 34 w 105"/>
                <a:gd name="T81" fmla="*/ 130 h 157"/>
                <a:gd name="T82" fmla="*/ 29 w 105"/>
                <a:gd name="T83" fmla="*/ 135 h 157"/>
                <a:gd name="T84" fmla="*/ 27 w 105"/>
                <a:gd name="T85" fmla="*/ 139 h 157"/>
                <a:gd name="T86" fmla="*/ 105 w 105"/>
                <a:gd name="T87" fmla="*/ 13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57">
                  <a:moveTo>
                    <a:pt x="105" y="139"/>
                  </a:moveTo>
                  <a:lnTo>
                    <a:pt x="105" y="157"/>
                  </a:lnTo>
                  <a:lnTo>
                    <a:pt x="0" y="157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6"/>
                  </a:lnTo>
                  <a:lnTo>
                    <a:pt x="2" y="144"/>
                  </a:lnTo>
                  <a:lnTo>
                    <a:pt x="3" y="139"/>
                  </a:lnTo>
                  <a:lnTo>
                    <a:pt x="8" y="133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6" y="122"/>
                  </a:lnTo>
                  <a:lnTo>
                    <a:pt x="19" y="119"/>
                  </a:lnTo>
                  <a:lnTo>
                    <a:pt x="27" y="111"/>
                  </a:lnTo>
                  <a:lnTo>
                    <a:pt x="38" y="102"/>
                  </a:lnTo>
                  <a:lnTo>
                    <a:pt x="42" y="99"/>
                  </a:lnTo>
                  <a:lnTo>
                    <a:pt x="45" y="95"/>
                  </a:lnTo>
                  <a:lnTo>
                    <a:pt x="53" y="89"/>
                  </a:lnTo>
                  <a:lnTo>
                    <a:pt x="65" y="78"/>
                  </a:lnTo>
                  <a:lnTo>
                    <a:pt x="73" y="69"/>
                  </a:lnTo>
                  <a:lnTo>
                    <a:pt x="77" y="66"/>
                  </a:lnTo>
                  <a:lnTo>
                    <a:pt x="80" y="61"/>
                  </a:lnTo>
                  <a:lnTo>
                    <a:pt x="83" y="53"/>
                  </a:lnTo>
                  <a:lnTo>
                    <a:pt x="85" y="45"/>
                  </a:lnTo>
                  <a:lnTo>
                    <a:pt x="86" y="42"/>
                  </a:lnTo>
                  <a:lnTo>
                    <a:pt x="85" y="37"/>
                  </a:lnTo>
                  <a:lnTo>
                    <a:pt x="83" y="34"/>
                  </a:lnTo>
                  <a:lnTo>
                    <a:pt x="80" y="28"/>
                  </a:lnTo>
                  <a:lnTo>
                    <a:pt x="77" y="23"/>
                  </a:lnTo>
                  <a:lnTo>
                    <a:pt x="72" y="20"/>
                  </a:lnTo>
                  <a:lnTo>
                    <a:pt x="69" y="19"/>
                  </a:lnTo>
                  <a:lnTo>
                    <a:pt x="61" y="17"/>
                  </a:lnTo>
                  <a:lnTo>
                    <a:pt x="54" y="15"/>
                  </a:lnTo>
                  <a:lnTo>
                    <a:pt x="48" y="17"/>
                  </a:lnTo>
                  <a:lnTo>
                    <a:pt x="40" y="19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0" y="26"/>
                  </a:lnTo>
                  <a:lnTo>
                    <a:pt x="27" y="30"/>
                  </a:lnTo>
                  <a:lnTo>
                    <a:pt x="24" y="37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5" y="36"/>
                  </a:lnTo>
                  <a:lnTo>
                    <a:pt x="10" y="23"/>
                  </a:lnTo>
                  <a:lnTo>
                    <a:pt x="16" y="14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26" y="6"/>
                  </a:lnTo>
                  <a:lnTo>
                    <a:pt x="37" y="3"/>
                  </a:lnTo>
                  <a:lnTo>
                    <a:pt x="51" y="1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78" y="4"/>
                  </a:lnTo>
                  <a:lnTo>
                    <a:pt x="89" y="11"/>
                  </a:lnTo>
                  <a:lnTo>
                    <a:pt x="93" y="12"/>
                  </a:lnTo>
                  <a:lnTo>
                    <a:pt x="94" y="15"/>
                  </a:lnTo>
                  <a:lnTo>
                    <a:pt x="97" y="20"/>
                  </a:lnTo>
                  <a:lnTo>
                    <a:pt x="102" y="30"/>
                  </a:lnTo>
                  <a:lnTo>
                    <a:pt x="104" y="42"/>
                  </a:lnTo>
                  <a:lnTo>
                    <a:pt x="105" y="44"/>
                  </a:lnTo>
                  <a:lnTo>
                    <a:pt x="104" y="48"/>
                  </a:lnTo>
                  <a:lnTo>
                    <a:pt x="104" y="55"/>
                  </a:lnTo>
                  <a:lnTo>
                    <a:pt x="102" y="61"/>
                  </a:lnTo>
                  <a:lnTo>
                    <a:pt x="102" y="63"/>
                  </a:lnTo>
                  <a:lnTo>
                    <a:pt x="101" y="64"/>
                  </a:lnTo>
                  <a:lnTo>
                    <a:pt x="99" y="67"/>
                  </a:lnTo>
                  <a:lnTo>
                    <a:pt x="94" y="74"/>
                  </a:lnTo>
                  <a:lnTo>
                    <a:pt x="88" y="80"/>
                  </a:lnTo>
                  <a:lnTo>
                    <a:pt x="88" y="81"/>
                  </a:lnTo>
                  <a:lnTo>
                    <a:pt x="86" y="84"/>
                  </a:lnTo>
                  <a:lnTo>
                    <a:pt x="81" y="88"/>
                  </a:lnTo>
                  <a:lnTo>
                    <a:pt x="73" y="95"/>
                  </a:lnTo>
                  <a:lnTo>
                    <a:pt x="61" y="106"/>
                  </a:lnTo>
                  <a:lnTo>
                    <a:pt x="57" y="108"/>
                  </a:lnTo>
                  <a:lnTo>
                    <a:pt x="54" y="111"/>
                  </a:lnTo>
                  <a:lnTo>
                    <a:pt x="49" y="116"/>
                  </a:lnTo>
                  <a:lnTo>
                    <a:pt x="40" y="124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4" y="130"/>
                  </a:lnTo>
                  <a:lnTo>
                    <a:pt x="32" y="132"/>
                  </a:lnTo>
                  <a:lnTo>
                    <a:pt x="29" y="135"/>
                  </a:lnTo>
                  <a:lnTo>
                    <a:pt x="27" y="139"/>
                  </a:lnTo>
                  <a:lnTo>
                    <a:pt x="27" y="139"/>
                  </a:lnTo>
                  <a:lnTo>
                    <a:pt x="105" y="139"/>
                  </a:lnTo>
                  <a:lnTo>
                    <a:pt x="105" y="13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0" name="Freeform 529"/>
            <p:cNvSpPr>
              <a:spLocks/>
            </p:cNvSpPr>
            <p:nvPr/>
          </p:nvSpPr>
          <p:spPr bwMode="auto">
            <a:xfrm>
              <a:off x="3997707" y="4597036"/>
              <a:ext cx="898686" cy="219913"/>
            </a:xfrm>
            <a:custGeom>
              <a:avLst/>
              <a:gdLst>
                <a:gd name="T0" fmla="*/ 908 w 908"/>
                <a:gd name="T1" fmla="*/ 130 h 250"/>
                <a:gd name="T2" fmla="*/ 615 w 908"/>
                <a:gd name="T3" fmla="*/ 17 h 250"/>
                <a:gd name="T4" fmla="*/ 345 w 908"/>
                <a:gd name="T5" fmla="*/ 25 h 250"/>
                <a:gd name="T6" fmla="*/ 195 w 908"/>
                <a:gd name="T7" fmla="*/ 85 h 250"/>
                <a:gd name="T8" fmla="*/ 0 w 908"/>
                <a:gd name="T9" fmla="*/ 250 h 250"/>
                <a:gd name="connsiteX0" fmla="*/ 10679 w 10679"/>
                <a:gd name="connsiteY0" fmla="*/ 2638 h 9494"/>
                <a:gd name="connsiteX1" fmla="*/ 6773 w 10679"/>
                <a:gd name="connsiteY1" fmla="*/ 174 h 9494"/>
                <a:gd name="connsiteX2" fmla="*/ 3800 w 10679"/>
                <a:gd name="connsiteY2" fmla="*/ 494 h 9494"/>
                <a:gd name="connsiteX3" fmla="*/ 2148 w 10679"/>
                <a:gd name="connsiteY3" fmla="*/ 2894 h 9494"/>
                <a:gd name="connsiteX4" fmla="*/ 0 w 10679"/>
                <a:gd name="connsiteY4" fmla="*/ 9494 h 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9" h="9494">
                  <a:moveTo>
                    <a:pt x="10679" y="2638"/>
                  </a:moveTo>
                  <a:cubicBezTo>
                    <a:pt x="10139" y="1878"/>
                    <a:pt x="7919" y="531"/>
                    <a:pt x="6773" y="174"/>
                  </a:cubicBezTo>
                  <a:cubicBezTo>
                    <a:pt x="5627" y="-183"/>
                    <a:pt x="4570" y="54"/>
                    <a:pt x="3800" y="494"/>
                  </a:cubicBezTo>
                  <a:cubicBezTo>
                    <a:pt x="3029" y="934"/>
                    <a:pt x="2775" y="1414"/>
                    <a:pt x="2148" y="2894"/>
                  </a:cubicBezTo>
                  <a:cubicBezTo>
                    <a:pt x="1520" y="4374"/>
                    <a:pt x="452" y="8134"/>
                    <a:pt x="0" y="9494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1" name="ZoneTexte 541"/>
            <p:cNvSpPr txBox="1"/>
            <p:nvPr/>
          </p:nvSpPr>
          <p:spPr>
            <a:xfrm>
              <a:off x="2935066" y="4814449"/>
              <a:ext cx="1564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Angola</a:t>
              </a:r>
            </a:p>
          </p:txBody>
        </p:sp>
      </p:grpSp>
      <p:grpSp>
        <p:nvGrpSpPr>
          <p:cNvPr id="512" name="Groupe 740"/>
          <p:cNvGrpSpPr/>
          <p:nvPr/>
        </p:nvGrpSpPr>
        <p:grpSpPr>
          <a:xfrm>
            <a:off x="-17262" y="4149080"/>
            <a:ext cx="3027914" cy="933382"/>
            <a:chOff x="-17262" y="4293096"/>
            <a:chExt cx="3027914" cy="933382"/>
          </a:xfrm>
        </p:grpSpPr>
        <p:sp>
          <p:nvSpPr>
            <p:cNvPr id="513" name="Freeform 293"/>
            <p:cNvSpPr>
              <a:spLocks/>
            </p:cNvSpPr>
            <p:nvPr/>
          </p:nvSpPr>
          <p:spPr bwMode="auto">
            <a:xfrm>
              <a:off x="1179281" y="4325879"/>
              <a:ext cx="26878" cy="72270"/>
            </a:xfrm>
            <a:custGeom>
              <a:avLst/>
              <a:gdLst>
                <a:gd name="T0" fmla="*/ 59 w 59"/>
                <a:gd name="T1" fmla="*/ 155 h 155"/>
                <a:gd name="T2" fmla="*/ 40 w 59"/>
                <a:gd name="T3" fmla="*/ 155 h 155"/>
                <a:gd name="T4" fmla="*/ 40 w 59"/>
                <a:gd name="T5" fmla="*/ 35 h 155"/>
                <a:gd name="T6" fmla="*/ 38 w 59"/>
                <a:gd name="T7" fmla="*/ 36 h 155"/>
                <a:gd name="T8" fmla="*/ 35 w 59"/>
                <a:gd name="T9" fmla="*/ 39 h 155"/>
                <a:gd name="T10" fmla="*/ 29 w 59"/>
                <a:gd name="T11" fmla="*/ 44 h 155"/>
                <a:gd name="T12" fmla="*/ 22 w 59"/>
                <a:gd name="T13" fmla="*/ 49 h 155"/>
                <a:gd name="T14" fmla="*/ 21 w 59"/>
                <a:gd name="T15" fmla="*/ 49 h 155"/>
                <a:gd name="T16" fmla="*/ 18 w 59"/>
                <a:gd name="T17" fmla="*/ 50 h 155"/>
                <a:gd name="T18" fmla="*/ 14 w 59"/>
                <a:gd name="T19" fmla="*/ 52 h 155"/>
                <a:gd name="T20" fmla="*/ 8 w 59"/>
                <a:gd name="T21" fmla="*/ 55 h 155"/>
                <a:gd name="T22" fmla="*/ 2 w 59"/>
                <a:gd name="T23" fmla="*/ 58 h 155"/>
                <a:gd name="T24" fmla="*/ 0 w 59"/>
                <a:gd name="T25" fmla="*/ 58 h 155"/>
                <a:gd name="T26" fmla="*/ 0 w 59"/>
                <a:gd name="T27" fmla="*/ 39 h 155"/>
                <a:gd name="T28" fmla="*/ 6 w 59"/>
                <a:gd name="T29" fmla="*/ 36 h 155"/>
                <a:gd name="T30" fmla="*/ 16 w 59"/>
                <a:gd name="T31" fmla="*/ 30 h 155"/>
                <a:gd name="T32" fmla="*/ 26 w 59"/>
                <a:gd name="T33" fmla="*/ 24 h 155"/>
                <a:gd name="T34" fmla="*/ 29 w 59"/>
                <a:gd name="T35" fmla="*/ 22 h 155"/>
                <a:gd name="T36" fmla="*/ 30 w 59"/>
                <a:gd name="T37" fmla="*/ 20 h 155"/>
                <a:gd name="T38" fmla="*/ 34 w 59"/>
                <a:gd name="T39" fmla="*/ 17 h 155"/>
                <a:gd name="T40" fmla="*/ 40 w 59"/>
                <a:gd name="T41" fmla="*/ 10 h 155"/>
                <a:gd name="T42" fmla="*/ 45 w 59"/>
                <a:gd name="T43" fmla="*/ 3 h 155"/>
                <a:gd name="T44" fmla="*/ 46 w 59"/>
                <a:gd name="T45" fmla="*/ 0 h 155"/>
                <a:gd name="T46" fmla="*/ 59 w 59"/>
                <a:gd name="T47" fmla="*/ 0 h 155"/>
                <a:gd name="T48" fmla="*/ 59 w 59"/>
                <a:gd name="T49" fmla="*/ 155 h 155"/>
                <a:gd name="T50" fmla="*/ 59 w 59"/>
                <a:gd name="T5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5">
                  <a:moveTo>
                    <a:pt x="59" y="155"/>
                  </a:moveTo>
                  <a:lnTo>
                    <a:pt x="40" y="155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8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9" y="22"/>
                  </a:lnTo>
                  <a:lnTo>
                    <a:pt x="30" y="20"/>
                  </a:lnTo>
                  <a:lnTo>
                    <a:pt x="34" y="17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5"/>
                  </a:lnTo>
                  <a:lnTo>
                    <a:pt x="59" y="15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4" name="Freeform 294"/>
            <p:cNvSpPr>
              <a:spLocks noEditPoints="1"/>
            </p:cNvSpPr>
            <p:nvPr/>
          </p:nvSpPr>
          <p:spPr bwMode="auto">
            <a:xfrm>
              <a:off x="1237670" y="4325879"/>
              <a:ext cx="47268" cy="73196"/>
            </a:xfrm>
            <a:custGeom>
              <a:avLst/>
              <a:gdLst>
                <a:gd name="T0" fmla="*/ 22 w 104"/>
                <a:gd name="T1" fmla="*/ 122 h 159"/>
                <a:gd name="T2" fmla="*/ 29 w 104"/>
                <a:gd name="T3" fmla="*/ 138 h 159"/>
                <a:gd name="T4" fmla="*/ 35 w 104"/>
                <a:gd name="T5" fmla="*/ 141 h 159"/>
                <a:gd name="T6" fmla="*/ 51 w 104"/>
                <a:gd name="T7" fmla="*/ 143 h 159"/>
                <a:gd name="T8" fmla="*/ 64 w 104"/>
                <a:gd name="T9" fmla="*/ 140 h 159"/>
                <a:gd name="T10" fmla="*/ 74 w 104"/>
                <a:gd name="T11" fmla="*/ 130 h 159"/>
                <a:gd name="T12" fmla="*/ 78 w 104"/>
                <a:gd name="T13" fmla="*/ 119 h 159"/>
                <a:gd name="T14" fmla="*/ 82 w 104"/>
                <a:gd name="T15" fmla="*/ 108 h 159"/>
                <a:gd name="T16" fmla="*/ 83 w 104"/>
                <a:gd name="T17" fmla="*/ 90 h 159"/>
                <a:gd name="T18" fmla="*/ 85 w 104"/>
                <a:gd name="T19" fmla="*/ 83 h 159"/>
                <a:gd name="T20" fmla="*/ 75 w 104"/>
                <a:gd name="T21" fmla="*/ 93 h 159"/>
                <a:gd name="T22" fmla="*/ 66 w 104"/>
                <a:gd name="T23" fmla="*/ 99 h 159"/>
                <a:gd name="T24" fmla="*/ 48 w 104"/>
                <a:gd name="T25" fmla="*/ 104 h 159"/>
                <a:gd name="T26" fmla="*/ 37 w 104"/>
                <a:gd name="T27" fmla="*/ 104 h 159"/>
                <a:gd name="T28" fmla="*/ 15 w 104"/>
                <a:gd name="T29" fmla="*/ 90 h 159"/>
                <a:gd name="T30" fmla="*/ 2 w 104"/>
                <a:gd name="T31" fmla="*/ 71 h 159"/>
                <a:gd name="T32" fmla="*/ 0 w 104"/>
                <a:gd name="T33" fmla="*/ 50 h 159"/>
                <a:gd name="T34" fmla="*/ 11 w 104"/>
                <a:gd name="T35" fmla="*/ 19 h 159"/>
                <a:gd name="T36" fmla="*/ 21 w 104"/>
                <a:gd name="T37" fmla="*/ 10 h 159"/>
                <a:gd name="T38" fmla="*/ 50 w 104"/>
                <a:gd name="T39" fmla="*/ 0 h 159"/>
                <a:gd name="T40" fmla="*/ 75 w 104"/>
                <a:gd name="T41" fmla="*/ 10 h 159"/>
                <a:gd name="T42" fmla="*/ 83 w 104"/>
                <a:gd name="T43" fmla="*/ 14 h 159"/>
                <a:gd name="T44" fmla="*/ 98 w 104"/>
                <a:gd name="T45" fmla="*/ 31 h 159"/>
                <a:gd name="T46" fmla="*/ 102 w 104"/>
                <a:gd name="T47" fmla="*/ 55 h 159"/>
                <a:gd name="T48" fmla="*/ 102 w 104"/>
                <a:gd name="T49" fmla="*/ 82 h 159"/>
                <a:gd name="T50" fmla="*/ 98 w 104"/>
                <a:gd name="T51" fmla="*/ 121 h 159"/>
                <a:gd name="T52" fmla="*/ 93 w 104"/>
                <a:gd name="T53" fmla="*/ 132 h 159"/>
                <a:gd name="T54" fmla="*/ 78 w 104"/>
                <a:gd name="T55" fmla="*/ 149 h 159"/>
                <a:gd name="T56" fmla="*/ 61 w 104"/>
                <a:gd name="T57" fmla="*/ 157 h 159"/>
                <a:gd name="T58" fmla="*/ 45 w 104"/>
                <a:gd name="T59" fmla="*/ 159 h 159"/>
                <a:gd name="T60" fmla="*/ 19 w 104"/>
                <a:gd name="T61" fmla="*/ 151 h 159"/>
                <a:gd name="T62" fmla="*/ 11 w 104"/>
                <a:gd name="T63" fmla="*/ 144 h 159"/>
                <a:gd name="T64" fmla="*/ 3 w 104"/>
                <a:gd name="T65" fmla="*/ 121 h 159"/>
                <a:gd name="T66" fmla="*/ 83 w 104"/>
                <a:gd name="T67" fmla="*/ 52 h 159"/>
                <a:gd name="T68" fmla="*/ 74 w 104"/>
                <a:gd name="T69" fmla="*/ 30 h 159"/>
                <a:gd name="T70" fmla="*/ 69 w 104"/>
                <a:gd name="T71" fmla="*/ 22 h 159"/>
                <a:gd name="T72" fmla="*/ 53 w 104"/>
                <a:gd name="T73" fmla="*/ 16 h 159"/>
                <a:gd name="T74" fmla="*/ 35 w 104"/>
                <a:gd name="T75" fmla="*/ 22 h 159"/>
                <a:gd name="T76" fmla="*/ 26 w 104"/>
                <a:gd name="T77" fmla="*/ 33 h 159"/>
                <a:gd name="T78" fmla="*/ 21 w 104"/>
                <a:gd name="T79" fmla="*/ 53 h 159"/>
                <a:gd name="T80" fmla="*/ 22 w 104"/>
                <a:gd name="T81" fmla="*/ 69 h 159"/>
                <a:gd name="T82" fmla="*/ 30 w 104"/>
                <a:gd name="T83" fmla="*/ 79 h 159"/>
                <a:gd name="T84" fmla="*/ 48 w 104"/>
                <a:gd name="T85" fmla="*/ 86 h 159"/>
                <a:gd name="T86" fmla="*/ 58 w 104"/>
                <a:gd name="T87" fmla="*/ 86 h 159"/>
                <a:gd name="T88" fmla="*/ 74 w 104"/>
                <a:gd name="T89" fmla="*/ 77 h 159"/>
                <a:gd name="T90" fmla="*/ 82 w 104"/>
                <a:gd name="T91" fmla="*/ 60 h 159"/>
                <a:gd name="T92" fmla="*/ 83 w 104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8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5" y="86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5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66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8" y="31"/>
                  </a:lnTo>
                  <a:lnTo>
                    <a:pt x="98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8" y="121"/>
                  </a:lnTo>
                  <a:lnTo>
                    <a:pt x="98" y="122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50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5" y="148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2" y="46"/>
                  </a:lnTo>
                  <a:lnTo>
                    <a:pt x="78" y="36"/>
                  </a:lnTo>
                  <a:lnTo>
                    <a:pt x="74" y="30"/>
                  </a:lnTo>
                  <a:lnTo>
                    <a:pt x="74" y="27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6" y="33"/>
                  </a:lnTo>
                  <a:lnTo>
                    <a:pt x="22" y="42"/>
                  </a:lnTo>
                  <a:lnTo>
                    <a:pt x="21" y="52"/>
                  </a:lnTo>
                  <a:lnTo>
                    <a:pt x="21" y="53"/>
                  </a:lnTo>
                  <a:lnTo>
                    <a:pt x="21" y="57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5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4" y="82"/>
                  </a:lnTo>
                  <a:lnTo>
                    <a:pt x="40" y="85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3" y="86"/>
                  </a:lnTo>
                  <a:lnTo>
                    <a:pt x="58" y="86"/>
                  </a:lnTo>
                  <a:lnTo>
                    <a:pt x="66" y="83"/>
                  </a:lnTo>
                  <a:lnTo>
                    <a:pt x="72" y="79"/>
                  </a:lnTo>
                  <a:lnTo>
                    <a:pt x="74" y="77"/>
                  </a:lnTo>
                  <a:lnTo>
                    <a:pt x="77" y="72"/>
                  </a:lnTo>
                  <a:lnTo>
                    <a:pt x="78" y="69"/>
                  </a:lnTo>
                  <a:lnTo>
                    <a:pt x="82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5" name="Freeform 295"/>
            <p:cNvSpPr>
              <a:spLocks/>
            </p:cNvSpPr>
            <p:nvPr/>
          </p:nvSpPr>
          <p:spPr bwMode="auto">
            <a:xfrm>
              <a:off x="1237670" y="4325879"/>
              <a:ext cx="47268" cy="73196"/>
            </a:xfrm>
            <a:custGeom>
              <a:avLst/>
              <a:gdLst>
                <a:gd name="T0" fmla="*/ 22 w 104"/>
                <a:gd name="T1" fmla="*/ 119 h 159"/>
                <a:gd name="T2" fmla="*/ 22 w 104"/>
                <a:gd name="T3" fmla="*/ 126 h 159"/>
                <a:gd name="T4" fmla="*/ 29 w 104"/>
                <a:gd name="T5" fmla="*/ 138 h 159"/>
                <a:gd name="T6" fmla="*/ 34 w 104"/>
                <a:gd name="T7" fmla="*/ 141 h 159"/>
                <a:gd name="T8" fmla="*/ 42 w 104"/>
                <a:gd name="T9" fmla="*/ 143 h 159"/>
                <a:gd name="T10" fmla="*/ 51 w 104"/>
                <a:gd name="T11" fmla="*/ 143 h 159"/>
                <a:gd name="T12" fmla="*/ 62 w 104"/>
                <a:gd name="T13" fmla="*/ 141 h 159"/>
                <a:gd name="T14" fmla="*/ 66 w 104"/>
                <a:gd name="T15" fmla="*/ 138 h 159"/>
                <a:gd name="T16" fmla="*/ 74 w 104"/>
                <a:gd name="T17" fmla="*/ 130 h 159"/>
                <a:gd name="T18" fmla="*/ 77 w 104"/>
                <a:gd name="T19" fmla="*/ 126 h 159"/>
                <a:gd name="T20" fmla="*/ 80 w 104"/>
                <a:gd name="T21" fmla="*/ 113 h 159"/>
                <a:gd name="T22" fmla="*/ 82 w 104"/>
                <a:gd name="T23" fmla="*/ 108 h 159"/>
                <a:gd name="T24" fmla="*/ 83 w 104"/>
                <a:gd name="T25" fmla="*/ 97 h 159"/>
                <a:gd name="T26" fmla="*/ 85 w 104"/>
                <a:gd name="T27" fmla="*/ 86 h 159"/>
                <a:gd name="T28" fmla="*/ 85 w 104"/>
                <a:gd name="T29" fmla="*/ 83 h 159"/>
                <a:gd name="T30" fmla="*/ 80 w 104"/>
                <a:gd name="T31" fmla="*/ 88 h 159"/>
                <a:gd name="T32" fmla="*/ 69 w 104"/>
                <a:gd name="T33" fmla="*/ 97 h 159"/>
                <a:gd name="T34" fmla="*/ 66 w 104"/>
                <a:gd name="T35" fmla="*/ 99 h 159"/>
                <a:gd name="T36" fmla="*/ 56 w 104"/>
                <a:gd name="T37" fmla="*/ 104 h 159"/>
                <a:gd name="T38" fmla="*/ 46 w 104"/>
                <a:gd name="T39" fmla="*/ 104 h 159"/>
                <a:gd name="T40" fmla="*/ 37 w 104"/>
                <a:gd name="T41" fmla="*/ 104 h 159"/>
                <a:gd name="T42" fmla="*/ 16 w 104"/>
                <a:gd name="T43" fmla="*/ 93 h 159"/>
                <a:gd name="T44" fmla="*/ 11 w 104"/>
                <a:gd name="T45" fmla="*/ 88 h 159"/>
                <a:gd name="T46" fmla="*/ 2 w 104"/>
                <a:gd name="T47" fmla="*/ 71 h 159"/>
                <a:gd name="T48" fmla="*/ 0 w 104"/>
                <a:gd name="T49" fmla="*/ 53 h 159"/>
                <a:gd name="T50" fmla="*/ 0 w 104"/>
                <a:gd name="T51" fmla="*/ 42 h 159"/>
                <a:gd name="T52" fmla="*/ 11 w 104"/>
                <a:gd name="T53" fmla="*/ 19 h 159"/>
                <a:gd name="T54" fmla="*/ 16 w 104"/>
                <a:gd name="T55" fmla="*/ 14 h 159"/>
                <a:gd name="T56" fmla="*/ 32 w 104"/>
                <a:gd name="T57" fmla="*/ 3 h 159"/>
                <a:gd name="T58" fmla="*/ 50 w 104"/>
                <a:gd name="T59" fmla="*/ 0 h 159"/>
                <a:gd name="T60" fmla="*/ 66 w 104"/>
                <a:gd name="T61" fmla="*/ 5 h 159"/>
                <a:gd name="T62" fmla="*/ 78 w 104"/>
                <a:gd name="T63" fmla="*/ 10 h 159"/>
                <a:gd name="T64" fmla="*/ 83 w 104"/>
                <a:gd name="T65" fmla="*/ 14 h 159"/>
                <a:gd name="T66" fmla="*/ 96 w 104"/>
                <a:gd name="T67" fmla="*/ 30 h 159"/>
                <a:gd name="T68" fmla="*/ 98 w 104"/>
                <a:gd name="T69" fmla="*/ 35 h 159"/>
                <a:gd name="T70" fmla="*/ 102 w 104"/>
                <a:gd name="T71" fmla="*/ 55 h 159"/>
                <a:gd name="T72" fmla="*/ 104 w 104"/>
                <a:gd name="T73" fmla="*/ 75 h 159"/>
                <a:gd name="T74" fmla="*/ 102 w 104"/>
                <a:gd name="T75" fmla="*/ 90 h 159"/>
                <a:gd name="T76" fmla="*/ 98 w 104"/>
                <a:gd name="T77" fmla="*/ 121 h 159"/>
                <a:gd name="T78" fmla="*/ 96 w 104"/>
                <a:gd name="T79" fmla="*/ 126 h 159"/>
                <a:gd name="T80" fmla="*/ 86 w 104"/>
                <a:gd name="T81" fmla="*/ 141 h 159"/>
                <a:gd name="T82" fmla="*/ 78 w 104"/>
                <a:gd name="T83" fmla="*/ 149 h 159"/>
                <a:gd name="T84" fmla="*/ 70 w 104"/>
                <a:gd name="T85" fmla="*/ 154 h 159"/>
                <a:gd name="T86" fmla="*/ 50 w 104"/>
                <a:gd name="T87" fmla="*/ 159 h 159"/>
                <a:gd name="T88" fmla="*/ 45 w 104"/>
                <a:gd name="T89" fmla="*/ 159 h 159"/>
                <a:gd name="T90" fmla="*/ 27 w 104"/>
                <a:gd name="T91" fmla="*/ 155 h 159"/>
                <a:gd name="T92" fmla="*/ 18 w 104"/>
                <a:gd name="T93" fmla="*/ 149 h 159"/>
                <a:gd name="T94" fmla="*/ 11 w 104"/>
                <a:gd name="T95" fmla="*/ 144 h 159"/>
                <a:gd name="T96" fmla="*/ 3 w 104"/>
                <a:gd name="T97" fmla="*/ 124 h 159"/>
                <a:gd name="T98" fmla="*/ 3 w 104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19"/>
                  </a:lnTo>
                  <a:lnTo>
                    <a:pt x="22" y="122"/>
                  </a:lnTo>
                  <a:lnTo>
                    <a:pt x="22" y="126"/>
                  </a:lnTo>
                  <a:lnTo>
                    <a:pt x="26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42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8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6" y="138"/>
                  </a:lnTo>
                  <a:lnTo>
                    <a:pt x="70" y="135"/>
                  </a:lnTo>
                  <a:lnTo>
                    <a:pt x="74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19"/>
                  </a:lnTo>
                  <a:lnTo>
                    <a:pt x="80" y="113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5"/>
                  </a:lnTo>
                  <a:lnTo>
                    <a:pt x="83" y="97"/>
                  </a:lnTo>
                  <a:lnTo>
                    <a:pt x="83" y="90"/>
                  </a:lnTo>
                  <a:lnTo>
                    <a:pt x="85" y="86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6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6" y="99"/>
                  </a:lnTo>
                  <a:lnTo>
                    <a:pt x="16" y="93"/>
                  </a:lnTo>
                  <a:lnTo>
                    <a:pt x="15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66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0" y="22"/>
                  </a:lnTo>
                  <a:lnTo>
                    <a:pt x="96" y="30"/>
                  </a:lnTo>
                  <a:lnTo>
                    <a:pt x="98" y="31"/>
                  </a:lnTo>
                  <a:lnTo>
                    <a:pt x="98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8" y="121"/>
                  </a:lnTo>
                  <a:lnTo>
                    <a:pt x="98" y="122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50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5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5" y="148"/>
                  </a:lnTo>
                  <a:lnTo>
                    <a:pt x="11" y="144"/>
                  </a:lnTo>
                  <a:lnTo>
                    <a:pt x="7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6" name="Freeform 296"/>
            <p:cNvSpPr>
              <a:spLocks/>
            </p:cNvSpPr>
            <p:nvPr/>
          </p:nvSpPr>
          <p:spPr bwMode="auto">
            <a:xfrm>
              <a:off x="1246938" y="4333291"/>
              <a:ext cx="28731" cy="32429"/>
            </a:xfrm>
            <a:custGeom>
              <a:avLst/>
              <a:gdLst>
                <a:gd name="T0" fmla="*/ 62 w 62"/>
                <a:gd name="T1" fmla="*/ 36 h 70"/>
                <a:gd name="T2" fmla="*/ 61 w 62"/>
                <a:gd name="T3" fmla="*/ 30 h 70"/>
                <a:gd name="T4" fmla="*/ 57 w 62"/>
                <a:gd name="T5" fmla="*/ 20 h 70"/>
                <a:gd name="T6" fmla="*/ 53 w 62"/>
                <a:gd name="T7" fmla="*/ 14 h 70"/>
                <a:gd name="T8" fmla="*/ 53 w 62"/>
                <a:gd name="T9" fmla="*/ 11 h 70"/>
                <a:gd name="T10" fmla="*/ 51 w 62"/>
                <a:gd name="T11" fmla="*/ 9 h 70"/>
                <a:gd name="T12" fmla="*/ 48 w 62"/>
                <a:gd name="T13" fmla="*/ 6 h 70"/>
                <a:gd name="T14" fmla="*/ 41 w 62"/>
                <a:gd name="T15" fmla="*/ 3 h 70"/>
                <a:gd name="T16" fmla="*/ 33 w 62"/>
                <a:gd name="T17" fmla="*/ 1 h 70"/>
                <a:gd name="T18" fmla="*/ 32 w 62"/>
                <a:gd name="T19" fmla="*/ 0 h 70"/>
                <a:gd name="T20" fmla="*/ 25 w 62"/>
                <a:gd name="T21" fmla="*/ 1 h 70"/>
                <a:gd name="T22" fmla="*/ 21 w 62"/>
                <a:gd name="T23" fmla="*/ 3 h 70"/>
                <a:gd name="T24" fmla="*/ 14 w 62"/>
                <a:gd name="T25" fmla="*/ 6 h 70"/>
                <a:gd name="T26" fmla="*/ 9 w 62"/>
                <a:gd name="T27" fmla="*/ 11 h 70"/>
                <a:gd name="T28" fmla="*/ 8 w 62"/>
                <a:gd name="T29" fmla="*/ 14 h 70"/>
                <a:gd name="T30" fmla="*/ 5 w 62"/>
                <a:gd name="T31" fmla="*/ 17 h 70"/>
                <a:gd name="T32" fmla="*/ 1 w 62"/>
                <a:gd name="T33" fmla="*/ 26 h 70"/>
                <a:gd name="T34" fmla="*/ 0 w 62"/>
                <a:gd name="T35" fmla="*/ 36 h 70"/>
                <a:gd name="T36" fmla="*/ 0 w 62"/>
                <a:gd name="T37" fmla="*/ 37 h 70"/>
                <a:gd name="T38" fmla="*/ 0 w 62"/>
                <a:gd name="T39" fmla="*/ 41 h 70"/>
                <a:gd name="T40" fmla="*/ 0 w 62"/>
                <a:gd name="T41" fmla="*/ 45 h 70"/>
                <a:gd name="T42" fmla="*/ 1 w 62"/>
                <a:gd name="T43" fmla="*/ 53 h 70"/>
                <a:gd name="T44" fmla="*/ 6 w 62"/>
                <a:gd name="T45" fmla="*/ 59 h 70"/>
                <a:gd name="T46" fmla="*/ 8 w 62"/>
                <a:gd name="T47" fmla="*/ 61 h 70"/>
                <a:gd name="T48" fmla="*/ 9 w 62"/>
                <a:gd name="T49" fmla="*/ 63 h 70"/>
                <a:gd name="T50" fmla="*/ 13 w 62"/>
                <a:gd name="T51" fmla="*/ 66 h 70"/>
                <a:gd name="T52" fmla="*/ 19 w 62"/>
                <a:gd name="T53" fmla="*/ 69 h 70"/>
                <a:gd name="T54" fmla="*/ 27 w 62"/>
                <a:gd name="T55" fmla="*/ 70 h 70"/>
                <a:gd name="T56" fmla="*/ 30 w 62"/>
                <a:gd name="T57" fmla="*/ 70 h 70"/>
                <a:gd name="T58" fmla="*/ 32 w 62"/>
                <a:gd name="T59" fmla="*/ 70 h 70"/>
                <a:gd name="T60" fmla="*/ 37 w 62"/>
                <a:gd name="T61" fmla="*/ 70 h 70"/>
                <a:gd name="T62" fmla="*/ 45 w 62"/>
                <a:gd name="T63" fmla="*/ 67 h 70"/>
                <a:gd name="T64" fmla="*/ 51 w 62"/>
                <a:gd name="T65" fmla="*/ 63 h 70"/>
                <a:gd name="T66" fmla="*/ 53 w 62"/>
                <a:gd name="T67" fmla="*/ 61 h 70"/>
                <a:gd name="T68" fmla="*/ 56 w 62"/>
                <a:gd name="T69" fmla="*/ 56 h 70"/>
                <a:gd name="T70" fmla="*/ 57 w 62"/>
                <a:gd name="T71" fmla="*/ 53 h 70"/>
                <a:gd name="T72" fmla="*/ 61 w 62"/>
                <a:gd name="T73" fmla="*/ 44 h 70"/>
                <a:gd name="T74" fmla="*/ 62 w 62"/>
                <a:gd name="T75" fmla="*/ 36 h 70"/>
                <a:gd name="T76" fmla="*/ 62 w 62"/>
                <a:gd name="T77" fmla="*/ 36 h 70"/>
                <a:gd name="T78" fmla="*/ 62 w 62"/>
                <a:gd name="T7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0">
                  <a:moveTo>
                    <a:pt x="62" y="36"/>
                  </a:moveTo>
                  <a:lnTo>
                    <a:pt x="61" y="30"/>
                  </a:lnTo>
                  <a:lnTo>
                    <a:pt x="57" y="20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1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21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13" y="66"/>
                  </a:lnTo>
                  <a:lnTo>
                    <a:pt x="19" y="69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7" y="70"/>
                  </a:lnTo>
                  <a:lnTo>
                    <a:pt x="45" y="67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6"/>
                  </a:lnTo>
                  <a:lnTo>
                    <a:pt x="57" y="53"/>
                  </a:lnTo>
                  <a:lnTo>
                    <a:pt x="61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7" name="Freeform 297"/>
            <p:cNvSpPr>
              <a:spLocks/>
            </p:cNvSpPr>
            <p:nvPr/>
          </p:nvSpPr>
          <p:spPr bwMode="auto">
            <a:xfrm>
              <a:off x="1303474" y="4327732"/>
              <a:ext cx="47268" cy="70417"/>
            </a:xfrm>
            <a:custGeom>
              <a:avLst/>
              <a:gdLst>
                <a:gd name="T0" fmla="*/ 0 w 102"/>
                <a:gd name="T1" fmla="*/ 19 h 152"/>
                <a:gd name="T2" fmla="*/ 0 w 102"/>
                <a:gd name="T3" fmla="*/ 0 h 152"/>
                <a:gd name="T4" fmla="*/ 102 w 102"/>
                <a:gd name="T5" fmla="*/ 0 h 152"/>
                <a:gd name="T6" fmla="*/ 102 w 102"/>
                <a:gd name="T7" fmla="*/ 14 h 152"/>
                <a:gd name="T8" fmla="*/ 99 w 102"/>
                <a:gd name="T9" fmla="*/ 17 h 152"/>
                <a:gd name="T10" fmla="*/ 94 w 102"/>
                <a:gd name="T11" fmla="*/ 24 h 152"/>
                <a:gd name="T12" fmla="*/ 83 w 102"/>
                <a:gd name="T13" fmla="*/ 38 h 152"/>
                <a:gd name="T14" fmla="*/ 74 w 102"/>
                <a:gd name="T15" fmla="*/ 54 h 152"/>
                <a:gd name="T16" fmla="*/ 72 w 102"/>
                <a:gd name="T17" fmla="*/ 57 h 152"/>
                <a:gd name="T18" fmla="*/ 69 w 102"/>
                <a:gd name="T19" fmla="*/ 61 h 152"/>
                <a:gd name="T20" fmla="*/ 64 w 102"/>
                <a:gd name="T21" fmla="*/ 71 h 152"/>
                <a:gd name="T22" fmla="*/ 56 w 102"/>
                <a:gd name="T23" fmla="*/ 88 h 152"/>
                <a:gd name="T24" fmla="*/ 50 w 102"/>
                <a:gd name="T25" fmla="*/ 107 h 152"/>
                <a:gd name="T26" fmla="*/ 50 w 102"/>
                <a:gd name="T27" fmla="*/ 110 h 152"/>
                <a:gd name="T28" fmla="*/ 48 w 102"/>
                <a:gd name="T29" fmla="*/ 115 h 152"/>
                <a:gd name="T30" fmla="*/ 46 w 102"/>
                <a:gd name="T31" fmla="*/ 121 h 152"/>
                <a:gd name="T32" fmla="*/ 43 w 102"/>
                <a:gd name="T33" fmla="*/ 135 h 152"/>
                <a:gd name="T34" fmla="*/ 42 w 102"/>
                <a:gd name="T35" fmla="*/ 149 h 152"/>
                <a:gd name="T36" fmla="*/ 42 w 102"/>
                <a:gd name="T37" fmla="*/ 152 h 152"/>
                <a:gd name="T38" fmla="*/ 23 w 102"/>
                <a:gd name="T39" fmla="*/ 152 h 152"/>
                <a:gd name="T40" fmla="*/ 23 w 102"/>
                <a:gd name="T41" fmla="*/ 151 h 152"/>
                <a:gd name="T42" fmla="*/ 23 w 102"/>
                <a:gd name="T43" fmla="*/ 145 h 152"/>
                <a:gd name="T44" fmla="*/ 24 w 102"/>
                <a:gd name="T45" fmla="*/ 130 h 152"/>
                <a:gd name="T46" fmla="*/ 27 w 102"/>
                <a:gd name="T47" fmla="*/ 113 h 152"/>
                <a:gd name="T48" fmla="*/ 29 w 102"/>
                <a:gd name="T49" fmla="*/ 109 h 152"/>
                <a:gd name="T50" fmla="*/ 29 w 102"/>
                <a:gd name="T51" fmla="*/ 105 h 152"/>
                <a:gd name="T52" fmla="*/ 32 w 102"/>
                <a:gd name="T53" fmla="*/ 96 h 152"/>
                <a:gd name="T54" fmla="*/ 38 w 102"/>
                <a:gd name="T55" fmla="*/ 80 h 152"/>
                <a:gd name="T56" fmla="*/ 46 w 102"/>
                <a:gd name="T57" fmla="*/ 63 h 152"/>
                <a:gd name="T58" fmla="*/ 50 w 102"/>
                <a:gd name="T59" fmla="*/ 58 h 152"/>
                <a:gd name="T60" fmla="*/ 51 w 102"/>
                <a:gd name="T61" fmla="*/ 55 h 152"/>
                <a:gd name="T62" fmla="*/ 56 w 102"/>
                <a:gd name="T63" fmla="*/ 47 h 152"/>
                <a:gd name="T64" fmla="*/ 64 w 102"/>
                <a:gd name="T65" fmla="*/ 35 h 152"/>
                <a:gd name="T66" fmla="*/ 74 w 102"/>
                <a:gd name="T67" fmla="*/ 22 h 152"/>
                <a:gd name="T68" fmla="*/ 77 w 102"/>
                <a:gd name="T69" fmla="*/ 19 h 152"/>
                <a:gd name="T70" fmla="*/ 0 w 102"/>
                <a:gd name="T71" fmla="*/ 19 h 152"/>
                <a:gd name="T72" fmla="*/ 0 w 102"/>
                <a:gd name="T73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52">
                  <a:moveTo>
                    <a:pt x="0" y="19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4"/>
                  </a:lnTo>
                  <a:lnTo>
                    <a:pt x="99" y="17"/>
                  </a:lnTo>
                  <a:lnTo>
                    <a:pt x="94" y="24"/>
                  </a:lnTo>
                  <a:lnTo>
                    <a:pt x="83" y="38"/>
                  </a:lnTo>
                  <a:lnTo>
                    <a:pt x="74" y="54"/>
                  </a:lnTo>
                  <a:lnTo>
                    <a:pt x="72" y="57"/>
                  </a:lnTo>
                  <a:lnTo>
                    <a:pt x="69" y="61"/>
                  </a:lnTo>
                  <a:lnTo>
                    <a:pt x="64" y="71"/>
                  </a:lnTo>
                  <a:lnTo>
                    <a:pt x="56" y="88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8" y="115"/>
                  </a:lnTo>
                  <a:lnTo>
                    <a:pt x="46" y="121"/>
                  </a:lnTo>
                  <a:lnTo>
                    <a:pt x="43" y="135"/>
                  </a:lnTo>
                  <a:lnTo>
                    <a:pt x="42" y="149"/>
                  </a:lnTo>
                  <a:lnTo>
                    <a:pt x="42" y="152"/>
                  </a:lnTo>
                  <a:lnTo>
                    <a:pt x="23" y="152"/>
                  </a:lnTo>
                  <a:lnTo>
                    <a:pt x="23" y="151"/>
                  </a:lnTo>
                  <a:lnTo>
                    <a:pt x="23" y="145"/>
                  </a:lnTo>
                  <a:lnTo>
                    <a:pt x="24" y="130"/>
                  </a:lnTo>
                  <a:lnTo>
                    <a:pt x="27" y="113"/>
                  </a:lnTo>
                  <a:lnTo>
                    <a:pt x="29" y="109"/>
                  </a:lnTo>
                  <a:lnTo>
                    <a:pt x="29" y="105"/>
                  </a:lnTo>
                  <a:lnTo>
                    <a:pt x="32" y="96"/>
                  </a:lnTo>
                  <a:lnTo>
                    <a:pt x="38" y="80"/>
                  </a:lnTo>
                  <a:lnTo>
                    <a:pt x="46" y="63"/>
                  </a:lnTo>
                  <a:lnTo>
                    <a:pt x="50" y="58"/>
                  </a:lnTo>
                  <a:lnTo>
                    <a:pt x="51" y="55"/>
                  </a:lnTo>
                  <a:lnTo>
                    <a:pt x="56" y="47"/>
                  </a:lnTo>
                  <a:lnTo>
                    <a:pt x="64" y="35"/>
                  </a:lnTo>
                  <a:lnTo>
                    <a:pt x="74" y="22"/>
                  </a:lnTo>
                  <a:lnTo>
                    <a:pt x="7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8" name="Freeform 298"/>
            <p:cNvSpPr>
              <a:spLocks noEditPoints="1"/>
            </p:cNvSpPr>
            <p:nvPr/>
          </p:nvSpPr>
          <p:spPr bwMode="auto">
            <a:xfrm>
              <a:off x="1367424" y="4325879"/>
              <a:ext cx="48194" cy="73196"/>
            </a:xfrm>
            <a:custGeom>
              <a:avLst/>
              <a:gdLst>
                <a:gd name="T0" fmla="*/ 81 w 104"/>
                <a:gd name="T1" fmla="*/ 41 h 159"/>
                <a:gd name="T2" fmla="*/ 78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7 h 159"/>
                <a:gd name="T12" fmla="*/ 38 w 104"/>
                <a:gd name="T13" fmla="*/ 22 h 159"/>
                <a:gd name="T14" fmla="*/ 34 w 104"/>
                <a:gd name="T15" fmla="*/ 27 h 159"/>
                <a:gd name="T16" fmla="*/ 24 w 104"/>
                <a:gd name="T17" fmla="*/ 39 h 159"/>
                <a:gd name="T18" fmla="*/ 22 w 104"/>
                <a:gd name="T19" fmla="*/ 44 h 159"/>
                <a:gd name="T20" fmla="*/ 19 w 104"/>
                <a:gd name="T21" fmla="*/ 60 h 159"/>
                <a:gd name="T22" fmla="*/ 19 w 104"/>
                <a:gd name="T23" fmla="*/ 77 h 159"/>
                <a:gd name="T24" fmla="*/ 27 w 104"/>
                <a:gd name="T25" fmla="*/ 68 h 159"/>
                <a:gd name="T26" fmla="*/ 35 w 104"/>
                <a:gd name="T27" fmla="*/ 61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89 w 104"/>
                <a:gd name="T35" fmla="*/ 69 h 159"/>
                <a:gd name="T36" fmla="*/ 94 w 104"/>
                <a:gd name="T37" fmla="*/ 77 h 159"/>
                <a:gd name="T38" fmla="*/ 102 w 104"/>
                <a:gd name="T39" fmla="*/ 102 h 159"/>
                <a:gd name="T40" fmla="*/ 102 w 104"/>
                <a:gd name="T41" fmla="*/ 113 h 159"/>
                <a:gd name="T42" fmla="*/ 97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2 h 159"/>
                <a:gd name="T50" fmla="*/ 73 w 104"/>
                <a:gd name="T51" fmla="*/ 155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4 w 104"/>
                <a:gd name="T59" fmla="*/ 141 h 159"/>
                <a:gd name="T60" fmla="*/ 5 w 104"/>
                <a:gd name="T61" fmla="*/ 124 h 159"/>
                <a:gd name="T62" fmla="*/ 0 w 104"/>
                <a:gd name="T63" fmla="*/ 83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7 h 159"/>
                <a:gd name="T70" fmla="*/ 35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6 w 104"/>
                <a:gd name="T77" fmla="*/ 11 h 159"/>
                <a:gd name="T78" fmla="*/ 94 w 104"/>
                <a:gd name="T79" fmla="*/ 22 h 159"/>
                <a:gd name="T80" fmla="*/ 101 w 104"/>
                <a:gd name="T81" fmla="*/ 39 h 159"/>
                <a:gd name="T82" fmla="*/ 101 w 104"/>
                <a:gd name="T83" fmla="*/ 39 h 159"/>
                <a:gd name="T84" fmla="*/ 22 w 104"/>
                <a:gd name="T85" fmla="*/ 108 h 159"/>
                <a:gd name="T86" fmla="*/ 22 w 104"/>
                <a:gd name="T87" fmla="*/ 118 h 159"/>
                <a:gd name="T88" fmla="*/ 26 w 104"/>
                <a:gd name="T89" fmla="*/ 126 h 159"/>
                <a:gd name="T90" fmla="*/ 32 w 104"/>
                <a:gd name="T91" fmla="*/ 135 h 159"/>
                <a:gd name="T92" fmla="*/ 38 w 104"/>
                <a:gd name="T93" fmla="*/ 138 h 159"/>
                <a:gd name="T94" fmla="*/ 50 w 104"/>
                <a:gd name="T95" fmla="*/ 143 h 159"/>
                <a:gd name="T96" fmla="*/ 56 w 104"/>
                <a:gd name="T97" fmla="*/ 143 h 159"/>
                <a:gd name="T98" fmla="*/ 67 w 104"/>
                <a:gd name="T99" fmla="*/ 140 h 159"/>
                <a:gd name="T100" fmla="*/ 75 w 104"/>
                <a:gd name="T101" fmla="*/ 133 h 159"/>
                <a:gd name="T102" fmla="*/ 80 w 104"/>
                <a:gd name="T103" fmla="*/ 126 h 159"/>
                <a:gd name="T104" fmla="*/ 85 w 104"/>
                <a:gd name="T105" fmla="*/ 107 h 159"/>
                <a:gd name="T106" fmla="*/ 80 w 104"/>
                <a:gd name="T107" fmla="*/ 91 h 159"/>
                <a:gd name="T108" fmla="*/ 75 w 104"/>
                <a:gd name="T109" fmla="*/ 82 h 159"/>
                <a:gd name="T110" fmla="*/ 67 w 104"/>
                <a:gd name="T111" fmla="*/ 77 h 159"/>
                <a:gd name="T112" fmla="*/ 53 w 104"/>
                <a:gd name="T113" fmla="*/ 72 h 159"/>
                <a:gd name="T114" fmla="*/ 42 w 104"/>
                <a:gd name="T115" fmla="*/ 75 h 159"/>
                <a:gd name="T116" fmla="*/ 30 w 104"/>
                <a:gd name="T117" fmla="*/ 82 h 159"/>
                <a:gd name="T118" fmla="*/ 26 w 104"/>
                <a:gd name="T119" fmla="*/ 88 h 159"/>
                <a:gd name="T120" fmla="*/ 22 w 104"/>
                <a:gd name="T121" fmla="*/ 104 h 159"/>
                <a:gd name="T122" fmla="*/ 22 w 104"/>
                <a:gd name="T123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59">
                  <a:moveTo>
                    <a:pt x="101" y="39"/>
                  </a:moveTo>
                  <a:lnTo>
                    <a:pt x="81" y="41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0"/>
                  </a:lnTo>
                  <a:lnTo>
                    <a:pt x="67" y="19"/>
                  </a:lnTo>
                  <a:lnTo>
                    <a:pt x="61" y="17"/>
                  </a:lnTo>
                  <a:lnTo>
                    <a:pt x="56" y="16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2" y="20"/>
                  </a:lnTo>
                  <a:lnTo>
                    <a:pt x="38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2" y="44"/>
                  </a:lnTo>
                  <a:lnTo>
                    <a:pt x="21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8"/>
                  </a:lnTo>
                  <a:lnTo>
                    <a:pt x="34" y="63"/>
                  </a:lnTo>
                  <a:lnTo>
                    <a:pt x="35" y="61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4" y="57"/>
                  </a:lnTo>
                  <a:lnTo>
                    <a:pt x="58" y="55"/>
                  </a:lnTo>
                  <a:lnTo>
                    <a:pt x="65" y="57"/>
                  </a:lnTo>
                  <a:lnTo>
                    <a:pt x="72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7"/>
                  </a:lnTo>
                  <a:lnTo>
                    <a:pt x="101" y="90"/>
                  </a:lnTo>
                  <a:lnTo>
                    <a:pt x="102" y="102"/>
                  </a:lnTo>
                  <a:lnTo>
                    <a:pt x="104" y="105"/>
                  </a:lnTo>
                  <a:lnTo>
                    <a:pt x="102" y="113"/>
                  </a:lnTo>
                  <a:lnTo>
                    <a:pt x="101" y="122"/>
                  </a:lnTo>
                  <a:lnTo>
                    <a:pt x="97" y="132"/>
                  </a:lnTo>
                  <a:lnTo>
                    <a:pt x="97" y="133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7" y="154"/>
                  </a:lnTo>
                  <a:lnTo>
                    <a:pt x="73" y="155"/>
                  </a:lnTo>
                  <a:lnTo>
                    <a:pt x="65" y="159"/>
                  </a:lnTo>
                  <a:lnTo>
                    <a:pt x="56" y="159"/>
                  </a:lnTo>
                  <a:lnTo>
                    <a:pt x="54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7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  <a:close/>
                  <a:moveTo>
                    <a:pt x="22" y="105"/>
                  </a:moveTo>
                  <a:lnTo>
                    <a:pt x="22" y="108"/>
                  </a:lnTo>
                  <a:lnTo>
                    <a:pt x="22" y="112"/>
                  </a:lnTo>
                  <a:lnTo>
                    <a:pt x="22" y="118"/>
                  </a:lnTo>
                  <a:lnTo>
                    <a:pt x="24" y="124"/>
                  </a:lnTo>
                  <a:lnTo>
                    <a:pt x="26" y="126"/>
                  </a:lnTo>
                  <a:lnTo>
                    <a:pt x="27" y="130"/>
                  </a:lnTo>
                  <a:lnTo>
                    <a:pt x="32" y="135"/>
                  </a:lnTo>
                  <a:lnTo>
                    <a:pt x="37" y="138"/>
                  </a:lnTo>
                  <a:lnTo>
                    <a:pt x="38" y="138"/>
                  </a:lnTo>
                  <a:lnTo>
                    <a:pt x="42" y="141"/>
                  </a:lnTo>
                  <a:lnTo>
                    <a:pt x="50" y="143"/>
                  </a:lnTo>
                  <a:lnTo>
                    <a:pt x="54" y="143"/>
                  </a:lnTo>
                  <a:lnTo>
                    <a:pt x="56" y="143"/>
                  </a:lnTo>
                  <a:lnTo>
                    <a:pt x="59" y="143"/>
                  </a:lnTo>
                  <a:lnTo>
                    <a:pt x="67" y="140"/>
                  </a:lnTo>
                  <a:lnTo>
                    <a:pt x="73" y="135"/>
                  </a:lnTo>
                  <a:lnTo>
                    <a:pt x="75" y="133"/>
                  </a:lnTo>
                  <a:lnTo>
                    <a:pt x="78" y="129"/>
                  </a:lnTo>
                  <a:lnTo>
                    <a:pt x="80" y="126"/>
                  </a:lnTo>
                  <a:lnTo>
                    <a:pt x="83" y="116"/>
                  </a:lnTo>
                  <a:lnTo>
                    <a:pt x="85" y="107"/>
                  </a:lnTo>
                  <a:lnTo>
                    <a:pt x="83" y="101"/>
                  </a:lnTo>
                  <a:lnTo>
                    <a:pt x="80" y="91"/>
                  </a:lnTo>
                  <a:lnTo>
                    <a:pt x="75" y="85"/>
                  </a:lnTo>
                  <a:lnTo>
                    <a:pt x="75" y="82"/>
                  </a:lnTo>
                  <a:lnTo>
                    <a:pt x="70" y="79"/>
                  </a:lnTo>
                  <a:lnTo>
                    <a:pt x="67" y="77"/>
                  </a:lnTo>
                  <a:lnTo>
                    <a:pt x="59" y="74"/>
                  </a:lnTo>
                  <a:lnTo>
                    <a:pt x="53" y="72"/>
                  </a:lnTo>
                  <a:lnTo>
                    <a:pt x="46" y="74"/>
                  </a:lnTo>
                  <a:lnTo>
                    <a:pt x="42" y="75"/>
                  </a:lnTo>
                  <a:lnTo>
                    <a:pt x="35" y="79"/>
                  </a:lnTo>
                  <a:lnTo>
                    <a:pt x="30" y="82"/>
                  </a:lnTo>
                  <a:lnTo>
                    <a:pt x="29" y="85"/>
                  </a:lnTo>
                  <a:lnTo>
                    <a:pt x="26" y="88"/>
                  </a:lnTo>
                  <a:lnTo>
                    <a:pt x="22" y="96"/>
                  </a:lnTo>
                  <a:lnTo>
                    <a:pt x="22" y="104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9" name="Freeform 299"/>
            <p:cNvSpPr>
              <a:spLocks/>
            </p:cNvSpPr>
            <p:nvPr/>
          </p:nvSpPr>
          <p:spPr bwMode="auto">
            <a:xfrm>
              <a:off x="1367424" y="4325879"/>
              <a:ext cx="48194" cy="73196"/>
            </a:xfrm>
            <a:custGeom>
              <a:avLst/>
              <a:gdLst>
                <a:gd name="T0" fmla="*/ 81 w 104"/>
                <a:gd name="T1" fmla="*/ 41 h 159"/>
                <a:gd name="T2" fmla="*/ 78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7 h 159"/>
                <a:gd name="T12" fmla="*/ 38 w 104"/>
                <a:gd name="T13" fmla="*/ 22 h 159"/>
                <a:gd name="T14" fmla="*/ 34 w 104"/>
                <a:gd name="T15" fmla="*/ 27 h 159"/>
                <a:gd name="T16" fmla="*/ 24 w 104"/>
                <a:gd name="T17" fmla="*/ 39 h 159"/>
                <a:gd name="T18" fmla="*/ 22 w 104"/>
                <a:gd name="T19" fmla="*/ 44 h 159"/>
                <a:gd name="T20" fmla="*/ 19 w 104"/>
                <a:gd name="T21" fmla="*/ 60 h 159"/>
                <a:gd name="T22" fmla="*/ 19 w 104"/>
                <a:gd name="T23" fmla="*/ 77 h 159"/>
                <a:gd name="T24" fmla="*/ 27 w 104"/>
                <a:gd name="T25" fmla="*/ 68 h 159"/>
                <a:gd name="T26" fmla="*/ 35 w 104"/>
                <a:gd name="T27" fmla="*/ 61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89 w 104"/>
                <a:gd name="T35" fmla="*/ 69 h 159"/>
                <a:gd name="T36" fmla="*/ 94 w 104"/>
                <a:gd name="T37" fmla="*/ 77 h 159"/>
                <a:gd name="T38" fmla="*/ 102 w 104"/>
                <a:gd name="T39" fmla="*/ 102 h 159"/>
                <a:gd name="T40" fmla="*/ 102 w 104"/>
                <a:gd name="T41" fmla="*/ 113 h 159"/>
                <a:gd name="T42" fmla="*/ 97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2 h 159"/>
                <a:gd name="T50" fmla="*/ 73 w 104"/>
                <a:gd name="T51" fmla="*/ 155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4 w 104"/>
                <a:gd name="T59" fmla="*/ 141 h 159"/>
                <a:gd name="T60" fmla="*/ 5 w 104"/>
                <a:gd name="T61" fmla="*/ 124 h 159"/>
                <a:gd name="T62" fmla="*/ 0 w 104"/>
                <a:gd name="T63" fmla="*/ 83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7 h 159"/>
                <a:gd name="T70" fmla="*/ 35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6 w 104"/>
                <a:gd name="T77" fmla="*/ 11 h 159"/>
                <a:gd name="T78" fmla="*/ 94 w 104"/>
                <a:gd name="T79" fmla="*/ 22 h 159"/>
                <a:gd name="T80" fmla="*/ 101 w 104"/>
                <a:gd name="T81" fmla="*/ 39 h 159"/>
                <a:gd name="T82" fmla="*/ 101 w 104"/>
                <a:gd name="T83" fmla="*/ 3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59">
                  <a:moveTo>
                    <a:pt x="101" y="39"/>
                  </a:moveTo>
                  <a:lnTo>
                    <a:pt x="81" y="41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0"/>
                  </a:lnTo>
                  <a:lnTo>
                    <a:pt x="67" y="19"/>
                  </a:lnTo>
                  <a:lnTo>
                    <a:pt x="61" y="17"/>
                  </a:lnTo>
                  <a:lnTo>
                    <a:pt x="56" y="16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2" y="20"/>
                  </a:lnTo>
                  <a:lnTo>
                    <a:pt x="38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2" y="44"/>
                  </a:lnTo>
                  <a:lnTo>
                    <a:pt x="21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8"/>
                  </a:lnTo>
                  <a:lnTo>
                    <a:pt x="34" y="63"/>
                  </a:lnTo>
                  <a:lnTo>
                    <a:pt x="35" y="61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4" y="57"/>
                  </a:lnTo>
                  <a:lnTo>
                    <a:pt x="58" y="55"/>
                  </a:lnTo>
                  <a:lnTo>
                    <a:pt x="65" y="57"/>
                  </a:lnTo>
                  <a:lnTo>
                    <a:pt x="72" y="58"/>
                  </a:lnTo>
                  <a:lnTo>
                    <a:pt x="81" y="64"/>
                  </a:lnTo>
                  <a:lnTo>
                    <a:pt x="89" y="69"/>
                  </a:lnTo>
                  <a:lnTo>
                    <a:pt x="91" y="72"/>
                  </a:lnTo>
                  <a:lnTo>
                    <a:pt x="94" y="77"/>
                  </a:lnTo>
                  <a:lnTo>
                    <a:pt x="101" y="90"/>
                  </a:lnTo>
                  <a:lnTo>
                    <a:pt x="102" y="102"/>
                  </a:lnTo>
                  <a:lnTo>
                    <a:pt x="104" y="105"/>
                  </a:lnTo>
                  <a:lnTo>
                    <a:pt x="102" y="113"/>
                  </a:lnTo>
                  <a:lnTo>
                    <a:pt x="101" y="122"/>
                  </a:lnTo>
                  <a:lnTo>
                    <a:pt x="97" y="132"/>
                  </a:lnTo>
                  <a:lnTo>
                    <a:pt x="97" y="133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7" y="154"/>
                  </a:lnTo>
                  <a:lnTo>
                    <a:pt x="73" y="155"/>
                  </a:lnTo>
                  <a:lnTo>
                    <a:pt x="65" y="159"/>
                  </a:lnTo>
                  <a:lnTo>
                    <a:pt x="56" y="159"/>
                  </a:lnTo>
                  <a:lnTo>
                    <a:pt x="54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4"/>
                  </a:lnTo>
                  <a:lnTo>
                    <a:pt x="14" y="141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7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1" y="17"/>
                  </a:lnTo>
                  <a:lnTo>
                    <a:pt x="94" y="22"/>
                  </a:lnTo>
                  <a:lnTo>
                    <a:pt x="99" y="31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0" name="Freeform 300"/>
            <p:cNvSpPr>
              <a:spLocks/>
            </p:cNvSpPr>
            <p:nvPr/>
          </p:nvSpPr>
          <p:spPr bwMode="auto">
            <a:xfrm>
              <a:off x="1377619" y="4359234"/>
              <a:ext cx="28731" cy="32429"/>
            </a:xfrm>
            <a:custGeom>
              <a:avLst/>
              <a:gdLst>
                <a:gd name="T0" fmla="*/ 0 w 63"/>
                <a:gd name="T1" fmla="*/ 33 h 71"/>
                <a:gd name="T2" fmla="*/ 0 w 63"/>
                <a:gd name="T3" fmla="*/ 36 h 71"/>
                <a:gd name="T4" fmla="*/ 0 w 63"/>
                <a:gd name="T5" fmla="*/ 40 h 71"/>
                <a:gd name="T6" fmla="*/ 0 w 63"/>
                <a:gd name="T7" fmla="*/ 46 h 71"/>
                <a:gd name="T8" fmla="*/ 2 w 63"/>
                <a:gd name="T9" fmla="*/ 52 h 71"/>
                <a:gd name="T10" fmla="*/ 4 w 63"/>
                <a:gd name="T11" fmla="*/ 54 h 71"/>
                <a:gd name="T12" fmla="*/ 5 w 63"/>
                <a:gd name="T13" fmla="*/ 58 h 71"/>
                <a:gd name="T14" fmla="*/ 10 w 63"/>
                <a:gd name="T15" fmla="*/ 63 h 71"/>
                <a:gd name="T16" fmla="*/ 15 w 63"/>
                <a:gd name="T17" fmla="*/ 66 h 71"/>
                <a:gd name="T18" fmla="*/ 16 w 63"/>
                <a:gd name="T19" fmla="*/ 66 h 71"/>
                <a:gd name="T20" fmla="*/ 20 w 63"/>
                <a:gd name="T21" fmla="*/ 69 h 71"/>
                <a:gd name="T22" fmla="*/ 28 w 63"/>
                <a:gd name="T23" fmla="*/ 71 h 71"/>
                <a:gd name="T24" fmla="*/ 32 w 63"/>
                <a:gd name="T25" fmla="*/ 71 h 71"/>
                <a:gd name="T26" fmla="*/ 34 w 63"/>
                <a:gd name="T27" fmla="*/ 71 h 71"/>
                <a:gd name="T28" fmla="*/ 37 w 63"/>
                <a:gd name="T29" fmla="*/ 71 h 71"/>
                <a:gd name="T30" fmla="*/ 45 w 63"/>
                <a:gd name="T31" fmla="*/ 68 h 71"/>
                <a:gd name="T32" fmla="*/ 51 w 63"/>
                <a:gd name="T33" fmla="*/ 63 h 71"/>
                <a:gd name="T34" fmla="*/ 53 w 63"/>
                <a:gd name="T35" fmla="*/ 61 h 71"/>
                <a:gd name="T36" fmla="*/ 56 w 63"/>
                <a:gd name="T37" fmla="*/ 57 h 71"/>
                <a:gd name="T38" fmla="*/ 58 w 63"/>
                <a:gd name="T39" fmla="*/ 54 h 71"/>
                <a:gd name="T40" fmla="*/ 61 w 63"/>
                <a:gd name="T41" fmla="*/ 44 h 71"/>
                <a:gd name="T42" fmla="*/ 63 w 63"/>
                <a:gd name="T43" fmla="*/ 35 h 71"/>
                <a:gd name="T44" fmla="*/ 61 w 63"/>
                <a:gd name="T45" fmla="*/ 29 h 71"/>
                <a:gd name="T46" fmla="*/ 58 w 63"/>
                <a:gd name="T47" fmla="*/ 19 h 71"/>
                <a:gd name="T48" fmla="*/ 53 w 63"/>
                <a:gd name="T49" fmla="*/ 13 h 71"/>
                <a:gd name="T50" fmla="*/ 53 w 63"/>
                <a:gd name="T51" fmla="*/ 10 h 71"/>
                <a:gd name="T52" fmla="*/ 48 w 63"/>
                <a:gd name="T53" fmla="*/ 7 h 71"/>
                <a:gd name="T54" fmla="*/ 45 w 63"/>
                <a:gd name="T55" fmla="*/ 5 h 71"/>
                <a:gd name="T56" fmla="*/ 37 w 63"/>
                <a:gd name="T57" fmla="*/ 2 h 71"/>
                <a:gd name="T58" fmla="*/ 31 w 63"/>
                <a:gd name="T59" fmla="*/ 0 h 71"/>
                <a:gd name="T60" fmla="*/ 24 w 63"/>
                <a:gd name="T61" fmla="*/ 2 h 71"/>
                <a:gd name="T62" fmla="*/ 20 w 63"/>
                <a:gd name="T63" fmla="*/ 3 h 71"/>
                <a:gd name="T64" fmla="*/ 13 w 63"/>
                <a:gd name="T65" fmla="*/ 7 h 71"/>
                <a:gd name="T66" fmla="*/ 8 w 63"/>
                <a:gd name="T67" fmla="*/ 10 h 71"/>
                <a:gd name="T68" fmla="*/ 7 w 63"/>
                <a:gd name="T69" fmla="*/ 13 h 71"/>
                <a:gd name="T70" fmla="*/ 4 w 63"/>
                <a:gd name="T71" fmla="*/ 16 h 71"/>
                <a:gd name="T72" fmla="*/ 0 w 63"/>
                <a:gd name="T73" fmla="*/ 24 h 71"/>
                <a:gd name="T74" fmla="*/ 0 w 63"/>
                <a:gd name="T75" fmla="*/ 32 h 71"/>
                <a:gd name="T76" fmla="*/ 0 w 63"/>
                <a:gd name="T77" fmla="*/ 33 h 71"/>
                <a:gd name="T78" fmla="*/ 0 w 63"/>
                <a:gd name="T79" fmla="*/ 33 h 71"/>
                <a:gd name="T80" fmla="*/ 0 w 63"/>
                <a:gd name="T81" fmla="*/ 3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" h="71">
                  <a:moveTo>
                    <a:pt x="0" y="33"/>
                  </a:moveTo>
                  <a:lnTo>
                    <a:pt x="0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10" y="63"/>
                  </a:lnTo>
                  <a:lnTo>
                    <a:pt x="15" y="66"/>
                  </a:lnTo>
                  <a:lnTo>
                    <a:pt x="16" y="66"/>
                  </a:lnTo>
                  <a:lnTo>
                    <a:pt x="20" y="69"/>
                  </a:lnTo>
                  <a:lnTo>
                    <a:pt x="28" y="71"/>
                  </a:lnTo>
                  <a:lnTo>
                    <a:pt x="32" y="71"/>
                  </a:lnTo>
                  <a:lnTo>
                    <a:pt x="34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1"/>
                  </a:lnTo>
                  <a:lnTo>
                    <a:pt x="56" y="57"/>
                  </a:lnTo>
                  <a:lnTo>
                    <a:pt x="58" y="54"/>
                  </a:lnTo>
                  <a:lnTo>
                    <a:pt x="61" y="44"/>
                  </a:lnTo>
                  <a:lnTo>
                    <a:pt x="63" y="35"/>
                  </a:lnTo>
                  <a:lnTo>
                    <a:pt x="61" y="29"/>
                  </a:lnTo>
                  <a:lnTo>
                    <a:pt x="58" y="19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4" y="2"/>
                  </a:lnTo>
                  <a:lnTo>
                    <a:pt x="20" y="3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7" y="13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1" name="Freeform 527"/>
            <p:cNvSpPr>
              <a:spLocks/>
            </p:cNvSpPr>
            <p:nvPr/>
          </p:nvSpPr>
          <p:spPr bwMode="auto">
            <a:xfrm>
              <a:off x="1495316" y="4323104"/>
              <a:ext cx="1515336" cy="903374"/>
            </a:xfrm>
            <a:custGeom>
              <a:avLst/>
              <a:gdLst>
                <a:gd name="T0" fmla="*/ 1635 w 1635"/>
                <a:gd name="T1" fmla="*/ 975 h 975"/>
                <a:gd name="T2" fmla="*/ 1253 w 1635"/>
                <a:gd name="T3" fmla="*/ 420 h 975"/>
                <a:gd name="T4" fmla="*/ 0 w 1635"/>
                <a:gd name="T5" fmla="*/ 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35" h="975">
                  <a:moveTo>
                    <a:pt x="1635" y="975"/>
                  </a:moveTo>
                  <a:cubicBezTo>
                    <a:pt x="1571" y="884"/>
                    <a:pt x="1525" y="583"/>
                    <a:pt x="1253" y="420"/>
                  </a:cubicBezTo>
                  <a:cubicBezTo>
                    <a:pt x="981" y="257"/>
                    <a:pt x="261" y="8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2" name="ZoneTexte 542"/>
            <p:cNvSpPr txBox="1"/>
            <p:nvPr/>
          </p:nvSpPr>
          <p:spPr>
            <a:xfrm>
              <a:off x="-17262" y="4293096"/>
              <a:ext cx="1564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Nicaragua</a:t>
              </a:r>
            </a:p>
          </p:txBody>
        </p:sp>
      </p:grpSp>
      <p:grpSp>
        <p:nvGrpSpPr>
          <p:cNvPr id="523" name="Groupe 729"/>
          <p:cNvGrpSpPr/>
          <p:nvPr/>
        </p:nvGrpSpPr>
        <p:grpSpPr>
          <a:xfrm>
            <a:off x="5989424" y="4325482"/>
            <a:ext cx="236336" cy="73196"/>
            <a:chOff x="5989424" y="4469498"/>
            <a:chExt cx="236336" cy="73196"/>
          </a:xfrm>
        </p:grpSpPr>
        <p:sp>
          <p:nvSpPr>
            <p:cNvPr id="524" name="Freeform 452"/>
            <p:cNvSpPr>
              <a:spLocks/>
            </p:cNvSpPr>
            <p:nvPr/>
          </p:nvSpPr>
          <p:spPr bwMode="auto">
            <a:xfrm>
              <a:off x="5989424" y="4469498"/>
              <a:ext cx="27804" cy="71343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8 w 59"/>
                <a:gd name="T7" fmla="*/ 36 h 156"/>
                <a:gd name="T8" fmla="*/ 35 w 59"/>
                <a:gd name="T9" fmla="*/ 39 h 156"/>
                <a:gd name="T10" fmla="*/ 29 w 59"/>
                <a:gd name="T11" fmla="*/ 44 h 156"/>
                <a:gd name="T12" fmla="*/ 22 w 59"/>
                <a:gd name="T13" fmla="*/ 49 h 156"/>
                <a:gd name="T14" fmla="*/ 21 w 59"/>
                <a:gd name="T15" fmla="*/ 49 h 156"/>
                <a:gd name="T16" fmla="*/ 18 w 59"/>
                <a:gd name="T17" fmla="*/ 50 h 156"/>
                <a:gd name="T18" fmla="*/ 14 w 59"/>
                <a:gd name="T19" fmla="*/ 52 h 156"/>
                <a:gd name="T20" fmla="*/ 8 w 59"/>
                <a:gd name="T21" fmla="*/ 55 h 156"/>
                <a:gd name="T22" fmla="*/ 2 w 59"/>
                <a:gd name="T23" fmla="*/ 58 h 156"/>
                <a:gd name="T24" fmla="*/ 0 w 59"/>
                <a:gd name="T25" fmla="*/ 58 h 156"/>
                <a:gd name="T26" fmla="*/ 0 w 59"/>
                <a:gd name="T27" fmla="*/ 39 h 156"/>
                <a:gd name="T28" fmla="*/ 6 w 59"/>
                <a:gd name="T29" fmla="*/ 36 h 156"/>
                <a:gd name="T30" fmla="*/ 16 w 59"/>
                <a:gd name="T31" fmla="*/ 30 h 156"/>
                <a:gd name="T32" fmla="*/ 25 w 59"/>
                <a:gd name="T33" fmla="*/ 24 h 156"/>
                <a:gd name="T34" fmla="*/ 29 w 59"/>
                <a:gd name="T35" fmla="*/ 22 h 156"/>
                <a:gd name="T36" fmla="*/ 30 w 59"/>
                <a:gd name="T37" fmla="*/ 21 h 156"/>
                <a:gd name="T38" fmla="*/ 33 w 59"/>
                <a:gd name="T39" fmla="*/ 18 h 156"/>
                <a:gd name="T40" fmla="*/ 40 w 59"/>
                <a:gd name="T41" fmla="*/ 10 h 156"/>
                <a:gd name="T42" fmla="*/ 45 w 59"/>
                <a:gd name="T43" fmla="*/ 3 h 156"/>
                <a:gd name="T44" fmla="*/ 46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8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9" y="22"/>
                  </a:lnTo>
                  <a:lnTo>
                    <a:pt x="30" y="21"/>
                  </a:lnTo>
                  <a:lnTo>
                    <a:pt x="33" y="18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5" name="Freeform 453"/>
            <p:cNvSpPr>
              <a:spLocks noEditPoints="1"/>
            </p:cNvSpPr>
            <p:nvPr/>
          </p:nvSpPr>
          <p:spPr bwMode="auto">
            <a:xfrm>
              <a:off x="6047813" y="4469498"/>
              <a:ext cx="48194" cy="73196"/>
            </a:xfrm>
            <a:custGeom>
              <a:avLst/>
              <a:gdLst>
                <a:gd name="T0" fmla="*/ 24 w 104"/>
                <a:gd name="T1" fmla="*/ 71 h 159"/>
                <a:gd name="T2" fmla="*/ 13 w 104"/>
                <a:gd name="T3" fmla="*/ 60 h 159"/>
                <a:gd name="T4" fmla="*/ 6 w 104"/>
                <a:gd name="T5" fmla="*/ 47 h 159"/>
                <a:gd name="T6" fmla="*/ 6 w 104"/>
                <a:gd name="T7" fmla="*/ 33 h 159"/>
                <a:gd name="T8" fmla="*/ 19 w 104"/>
                <a:gd name="T9" fmla="*/ 13 h 159"/>
                <a:gd name="T10" fmla="*/ 35 w 104"/>
                <a:gd name="T11" fmla="*/ 3 h 159"/>
                <a:gd name="T12" fmla="*/ 61 w 104"/>
                <a:gd name="T13" fmla="*/ 2 h 159"/>
                <a:gd name="T14" fmla="*/ 85 w 104"/>
                <a:gd name="T15" fmla="*/ 13 h 159"/>
                <a:gd name="T16" fmla="*/ 94 w 104"/>
                <a:gd name="T17" fmla="*/ 28 h 159"/>
                <a:gd name="T18" fmla="*/ 96 w 104"/>
                <a:gd name="T19" fmla="*/ 47 h 159"/>
                <a:gd name="T20" fmla="*/ 91 w 104"/>
                <a:gd name="T21" fmla="*/ 60 h 159"/>
                <a:gd name="T22" fmla="*/ 83 w 104"/>
                <a:gd name="T23" fmla="*/ 69 h 159"/>
                <a:gd name="T24" fmla="*/ 81 w 104"/>
                <a:gd name="T25" fmla="*/ 76 h 159"/>
                <a:gd name="T26" fmla="*/ 96 w 104"/>
                <a:gd name="T27" fmla="*/ 88 h 159"/>
                <a:gd name="T28" fmla="*/ 102 w 104"/>
                <a:gd name="T29" fmla="*/ 105 h 159"/>
                <a:gd name="T30" fmla="*/ 102 w 104"/>
                <a:gd name="T31" fmla="*/ 123 h 159"/>
                <a:gd name="T32" fmla="*/ 89 w 104"/>
                <a:gd name="T33" fmla="*/ 146 h 159"/>
                <a:gd name="T34" fmla="*/ 69 w 104"/>
                <a:gd name="T35" fmla="*/ 157 h 159"/>
                <a:gd name="T36" fmla="*/ 48 w 104"/>
                <a:gd name="T37" fmla="*/ 159 h 159"/>
                <a:gd name="T38" fmla="*/ 16 w 104"/>
                <a:gd name="T39" fmla="*/ 149 h 159"/>
                <a:gd name="T40" fmla="*/ 8 w 104"/>
                <a:gd name="T41" fmla="*/ 140 h 159"/>
                <a:gd name="T42" fmla="*/ 0 w 104"/>
                <a:gd name="T43" fmla="*/ 112 h 159"/>
                <a:gd name="T44" fmla="*/ 2 w 104"/>
                <a:gd name="T45" fmla="*/ 96 h 159"/>
                <a:gd name="T46" fmla="*/ 11 w 104"/>
                <a:gd name="T47" fmla="*/ 82 h 159"/>
                <a:gd name="T48" fmla="*/ 30 w 104"/>
                <a:gd name="T49" fmla="*/ 72 h 159"/>
                <a:gd name="T50" fmla="*/ 27 w 104"/>
                <a:gd name="T51" fmla="*/ 39 h 159"/>
                <a:gd name="T52" fmla="*/ 29 w 104"/>
                <a:gd name="T53" fmla="*/ 52 h 159"/>
                <a:gd name="T54" fmla="*/ 37 w 104"/>
                <a:gd name="T55" fmla="*/ 61 h 159"/>
                <a:gd name="T56" fmla="*/ 53 w 104"/>
                <a:gd name="T57" fmla="*/ 65 h 159"/>
                <a:gd name="T58" fmla="*/ 64 w 104"/>
                <a:gd name="T59" fmla="*/ 63 h 159"/>
                <a:gd name="T60" fmla="*/ 73 w 104"/>
                <a:gd name="T61" fmla="*/ 55 h 159"/>
                <a:gd name="T62" fmla="*/ 78 w 104"/>
                <a:gd name="T63" fmla="*/ 41 h 159"/>
                <a:gd name="T64" fmla="*/ 73 w 104"/>
                <a:gd name="T65" fmla="*/ 28 h 159"/>
                <a:gd name="T66" fmla="*/ 59 w 104"/>
                <a:gd name="T67" fmla="*/ 18 h 159"/>
                <a:gd name="T68" fmla="*/ 46 w 104"/>
                <a:gd name="T69" fmla="*/ 18 h 159"/>
                <a:gd name="T70" fmla="*/ 34 w 104"/>
                <a:gd name="T71" fmla="*/ 24 h 159"/>
                <a:gd name="T72" fmla="*/ 27 w 104"/>
                <a:gd name="T73" fmla="*/ 33 h 159"/>
                <a:gd name="T74" fmla="*/ 27 w 104"/>
                <a:gd name="T75" fmla="*/ 39 h 159"/>
                <a:gd name="T76" fmla="*/ 21 w 104"/>
                <a:gd name="T77" fmla="*/ 113 h 159"/>
                <a:gd name="T78" fmla="*/ 22 w 104"/>
                <a:gd name="T79" fmla="*/ 127 h 159"/>
                <a:gd name="T80" fmla="*/ 29 w 104"/>
                <a:gd name="T81" fmla="*/ 137 h 159"/>
                <a:gd name="T82" fmla="*/ 38 w 104"/>
                <a:gd name="T83" fmla="*/ 141 h 159"/>
                <a:gd name="T84" fmla="*/ 53 w 104"/>
                <a:gd name="T85" fmla="*/ 143 h 159"/>
                <a:gd name="T86" fmla="*/ 65 w 104"/>
                <a:gd name="T87" fmla="*/ 141 h 159"/>
                <a:gd name="T88" fmla="*/ 78 w 104"/>
                <a:gd name="T89" fmla="*/ 130 h 159"/>
                <a:gd name="T90" fmla="*/ 85 w 104"/>
                <a:gd name="T91" fmla="*/ 112 h 159"/>
                <a:gd name="T92" fmla="*/ 78 w 104"/>
                <a:gd name="T93" fmla="*/ 96 h 159"/>
                <a:gd name="T94" fmla="*/ 65 w 104"/>
                <a:gd name="T95" fmla="*/ 85 h 159"/>
                <a:gd name="T96" fmla="*/ 45 w 104"/>
                <a:gd name="T97" fmla="*/ 82 h 159"/>
                <a:gd name="T98" fmla="*/ 29 w 104"/>
                <a:gd name="T99" fmla="*/ 90 h 159"/>
                <a:gd name="T100" fmla="*/ 21 w 104"/>
                <a:gd name="T101" fmla="*/ 102 h 159"/>
                <a:gd name="T102" fmla="*/ 21 w 104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39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9" y="52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7" y="61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8" y="65"/>
                  </a:lnTo>
                  <a:lnTo>
                    <a:pt x="64" y="63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7" y="49"/>
                  </a:lnTo>
                  <a:lnTo>
                    <a:pt x="77" y="43"/>
                  </a:lnTo>
                  <a:lnTo>
                    <a:pt x="78" y="41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3" y="28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43" y="18"/>
                  </a:lnTo>
                  <a:lnTo>
                    <a:pt x="37" y="21"/>
                  </a:lnTo>
                  <a:lnTo>
                    <a:pt x="34" y="24"/>
                  </a:lnTo>
                  <a:lnTo>
                    <a:pt x="32" y="25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6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6" y="132"/>
                  </a:lnTo>
                  <a:lnTo>
                    <a:pt x="29" y="137"/>
                  </a:lnTo>
                  <a:lnTo>
                    <a:pt x="34" y="140"/>
                  </a:lnTo>
                  <a:lnTo>
                    <a:pt x="35" y="140"/>
                  </a:lnTo>
                  <a:lnTo>
                    <a:pt x="38" y="141"/>
                  </a:lnTo>
                  <a:lnTo>
                    <a:pt x="45" y="143"/>
                  </a:lnTo>
                  <a:lnTo>
                    <a:pt x="51" y="143"/>
                  </a:lnTo>
                  <a:lnTo>
                    <a:pt x="53" y="143"/>
                  </a:lnTo>
                  <a:lnTo>
                    <a:pt x="54" y="143"/>
                  </a:lnTo>
                  <a:lnTo>
                    <a:pt x="58" y="143"/>
                  </a:lnTo>
                  <a:lnTo>
                    <a:pt x="65" y="141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7"/>
                  </a:lnTo>
                  <a:lnTo>
                    <a:pt x="83" y="120"/>
                  </a:lnTo>
                  <a:lnTo>
                    <a:pt x="85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9" y="87"/>
                  </a:lnTo>
                  <a:lnTo>
                    <a:pt x="65" y="85"/>
                  </a:lnTo>
                  <a:lnTo>
                    <a:pt x="58" y="82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3"/>
                  </a:lnTo>
                  <a:lnTo>
                    <a:pt x="34" y="87"/>
                  </a:lnTo>
                  <a:lnTo>
                    <a:pt x="29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6" name="Freeform 454"/>
            <p:cNvSpPr>
              <a:spLocks/>
            </p:cNvSpPr>
            <p:nvPr/>
          </p:nvSpPr>
          <p:spPr bwMode="auto">
            <a:xfrm>
              <a:off x="6047813" y="4469498"/>
              <a:ext cx="48194" cy="73196"/>
            </a:xfrm>
            <a:custGeom>
              <a:avLst/>
              <a:gdLst>
                <a:gd name="T0" fmla="*/ 27 w 104"/>
                <a:gd name="T1" fmla="*/ 72 h 159"/>
                <a:gd name="T2" fmla="*/ 18 w 104"/>
                <a:gd name="T3" fmla="*/ 66 h 159"/>
                <a:gd name="T4" fmla="*/ 13 w 104"/>
                <a:gd name="T5" fmla="*/ 60 h 159"/>
                <a:gd name="T6" fmla="*/ 8 w 104"/>
                <a:gd name="T7" fmla="*/ 54 h 159"/>
                <a:gd name="T8" fmla="*/ 6 w 104"/>
                <a:gd name="T9" fmla="*/ 41 h 159"/>
                <a:gd name="T10" fmla="*/ 6 w 104"/>
                <a:gd name="T11" fmla="*/ 33 h 159"/>
                <a:gd name="T12" fmla="*/ 16 w 104"/>
                <a:gd name="T13" fmla="*/ 16 h 159"/>
                <a:gd name="T14" fmla="*/ 21 w 104"/>
                <a:gd name="T15" fmla="*/ 11 h 159"/>
                <a:gd name="T16" fmla="*/ 35 w 104"/>
                <a:gd name="T17" fmla="*/ 3 h 159"/>
                <a:gd name="T18" fmla="*/ 51 w 104"/>
                <a:gd name="T19" fmla="*/ 0 h 159"/>
                <a:gd name="T20" fmla="*/ 65 w 104"/>
                <a:gd name="T21" fmla="*/ 3 h 159"/>
                <a:gd name="T22" fmla="*/ 85 w 104"/>
                <a:gd name="T23" fmla="*/ 13 h 159"/>
                <a:gd name="T24" fmla="*/ 89 w 104"/>
                <a:gd name="T25" fmla="*/ 19 h 159"/>
                <a:gd name="T26" fmla="*/ 96 w 104"/>
                <a:gd name="T27" fmla="*/ 39 h 159"/>
                <a:gd name="T28" fmla="*/ 96 w 104"/>
                <a:gd name="T29" fmla="*/ 47 h 159"/>
                <a:gd name="T30" fmla="*/ 91 w 104"/>
                <a:gd name="T31" fmla="*/ 60 h 159"/>
                <a:gd name="T32" fmla="*/ 89 w 104"/>
                <a:gd name="T33" fmla="*/ 61 h 159"/>
                <a:gd name="T34" fmla="*/ 83 w 104"/>
                <a:gd name="T35" fmla="*/ 69 h 159"/>
                <a:gd name="T36" fmla="*/ 75 w 104"/>
                <a:gd name="T37" fmla="*/ 72 h 159"/>
                <a:gd name="T38" fmla="*/ 88 w 104"/>
                <a:gd name="T39" fmla="*/ 80 h 159"/>
                <a:gd name="T40" fmla="*/ 96 w 104"/>
                <a:gd name="T41" fmla="*/ 88 h 159"/>
                <a:gd name="T42" fmla="*/ 101 w 104"/>
                <a:gd name="T43" fmla="*/ 98 h 159"/>
                <a:gd name="T44" fmla="*/ 104 w 104"/>
                <a:gd name="T45" fmla="*/ 112 h 159"/>
                <a:gd name="T46" fmla="*/ 102 w 104"/>
                <a:gd name="T47" fmla="*/ 123 h 159"/>
                <a:gd name="T48" fmla="*/ 91 w 104"/>
                <a:gd name="T49" fmla="*/ 145 h 159"/>
                <a:gd name="T50" fmla="*/ 86 w 104"/>
                <a:gd name="T51" fmla="*/ 149 h 159"/>
                <a:gd name="T52" fmla="*/ 69 w 104"/>
                <a:gd name="T53" fmla="*/ 157 h 159"/>
                <a:gd name="T54" fmla="*/ 53 w 104"/>
                <a:gd name="T55" fmla="*/ 159 h 159"/>
                <a:gd name="T56" fmla="*/ 40 w 104"/>
                <a:gd name="T57" fmla="*/ 159 h 159"/>
                <a:gd name="T58" fmla="*/ 16 w 104"/>
                <a:gd name="T59" fmla="*/ 149 h 159"/>
                <a:gd name="T60" fmla="*/ 11 w 104"/>
                <a:gd name="T61" fmla="*/ 145 h 159"/>
                <a:gd name="T62" fmla="*/ 2 w 104"/>
                <a:gd name="T63" fmla="*/ 129 h 159"/>
                <a:gd name="T64" fmla="*/ 0 w 104"/>
                <a:gd name="T65" fmla="*/ 112 h 159"/>
                <a:gd name="T66" fmla="*/ 0 w 104"/>
                <a:gd name="T67" fmla="*/ 105 h 159"/>
                <a:gd name="T68" fmla="*/ 6 w 104"/>
                <a:gd name="T69" fmla="*/ 90 h 159"/>
                <a:gd name="T70" fmla="*/ 11 w 104"/>
                <a:gd name="T71" fmla="*/ 82 h 159"/>
                <a:gd name="T72" fmla="*/ 22 w 104"/>
                <a:gd name="T73" fmla="*/ 76 h 159"/>
                <a:gd name="T74" fmla="*/ 30 w 104"/>
                <a:gd name="T7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7" name="Freeform 455"/>
            <p:cNvSpPr>
              <a:spLocks/>
            </p:cNvSpPr>
            <p:nvPr/>
          </p:nvSpPr>
          <p:spPr bwMode="auto">
            <a:xfrm>
              <a:off x="6060788" y="4475984"/>
              <a:ext cx="23170" cy="23163"/>
            </a:xfrm>
            <a:custGeom>
              <a:avLst/>
              <a:gdLst>
                <a:gd name="T0" fmla="*/ 0 w 51"/>
                <a:gd name="T1" fmla="*/ 23 h 49"/>
                <a:gd name="T2" fmla="*/ 0 w 51"/>
                <a:gd name="T3" fmla="*/ 27 h 49"/>
                <a:gd name="T4" fmla="*/ 0 w 51"/>
                <a:gd name="T5" fmla="*/ 30 h 49"/>
                <a:gd name="T6" fmla="*/ 2 w 51"/>
                <a:gd name="T7" fmla="*/ 36 h 49"/>
                <a:gd name="T8" fmla="*/ 5 w 51"/>
                <a:gd name="T9" fmla="*/ 42 h 49"/>
                <a:gd name="T10" fmla="*/ 7 w 51"/>
                <a:gd name="T11" fmla="*/ 42 h 49"/>
                <a:gd name="T12" fmla="*/ 10 w 51"/>
                <a:gd name="T13" fmla="*/ 45 h 49"/>
                <a:gd name="T14" fmla="*/ 13 w 51"/>
                <a:gd name="T15" fmla="*/ 47 h 49"/>
                <a:gd name="T16" fmla="*/ 19 w 51"/>
                <a:gd name="T17" fmla="*/ 49 h 49"/>
                <a:gd name="T18" fmla="*/ 26 w 51"/>
                <a:gd name="T19" fmla="*/ 49 h 49"/>
                <a:gd name="T20" fmla="*/ 27 w 51"/>
                <a:gd name="T21" fmla="*/ 49 h 49"/>
                <a:gd name="T22" fmla="*/ 31 w 51"/>
                <a:gd name="T23" fmla="*/ 49 h 49"/>
                <a:gd name="T24" fmla="*/ 37 w 51"/>
                <a:gd name="T25" fmla="*/ 47 h 49"/>
                <a:gd name="T26" fmla="*/ 42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50 w 51"/>
                <a:gd name="T33" fmla="*/ 33 h 49"/>
                <a:gd name="T34" fmla="*/ 50 w 51"/>
                <a:gd name="T35" fmla="*/ 27 h 49"/>
                <a:gd name="T36" fmla="*/ 51 w 51"/>
                <a:gd name="T37" fmla="*/ 25 h 49"/>
                <a:gd name="T38" fmla="*/ 50 w 51"/>
                <a:gd name="T39" fmla="*/ 20 h 49"/>
                <a:gd name="T40" fmla="*/ 50 w 51"/>
                <a:gd name="T41" fmla="*/ 17 h 49"/>
                <a:gd name="T42" fmla="*/ 46 w 51"/>
                <a:gd name="T43" fmla="*/ 12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2 h 49"/>
                <a:gd name="T50" fmla="*/ 26 w 51"/>
                <a:gd name="T51" fmla="*/ 2 h 49"/>
                <a:gd name="T52" fmla="*/ 26 w 51"/>
                <a:gd name="T53" fmla="*/ 0 h 49"/>
                <a:gd name="T54" fmla="*/ 19 w 51"/>
                <a:gd name="T55" fmla="*/ 2 h 49"/>
                <a:gd name="T56" fmla="*/ 16 w 51"/>
                <a:gd name="T57" fmla="*/ 2 h 49"/>
                <a:gd name="T58" fmla="*/ 10 w 51"/>
                <a:gd name="T59" fmla="*/ 5 h 49"/>
                <a:gd name="T60" fmla="*/ 7 w 51"/>
                <a:gd name="T61" fmla="*/ 8 h 49"/>
                <a:gd name="T62" fmla="*/ 5 w 51"/>
                <a:gd name="T63" fmla="*/ 9 h 49"/>
                <a:gd name="T64" fmla="*/ 3 w 51"/>
                <a:gd name="T65" fmla="*/ 12 h 49"/>
                <a:gd name="T66" fmla="*/ 0 w 51"/>
                <a:gd name="T67" fmla="*/ 17 h 49"/>
                <a:gd name="T68" fmla="*/ 0 w 51"/>
                <a:gd name="T69" fmla="*/ 23 h 49"/>
                <a:gd name="T70" fmla="*/ 0 w 51"/>
                <a:gd name="T71" fmla="*/ 23 h 49"/>
                <a:gd name="T72" fmla="*/ 0 w 51"/>
                <a:gd name="T73" fmla="*/ 23 h 49"/>
                <a:gd name="T74" fmla="*/ 0 w 51"/>
                <a:gd name="T75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3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7" y="47"/>
                  </a:lnTo>
                  <a:lnTo>
                    <a:pt x="42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51" y="25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46" y="12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7" y="8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8" name="Freeform 456"/>
            <p:cNvSpPr>
              <a:spLocks/>
            </p:cNvSpPr>
            <p:nvPr/>
          </p:nvSpPr>
          <p:spPr bwMode="auto">
            <a:xfrm>
              <a:off x="6057081" y="4506559"/>
              <a:ext cx="29658" cy="28723"/>
            </a:xfrm>
            <a:custGeom>
              <a:avLst/>
              <a:gdLst>
                <a:gd name="T0" fmla="*/ 0 w 64"/>
                <a:gd name="T1" fmla="*/ 32 h 63"/>
                <a:gd name="T2" fmla="*/ 0 w 64"/>
                <a:gd name="T3" fmla="*/ 33 h 63"/>
                <a:gd name="T4" fmla="*/ 0 w 64"/>
                <a:gd name="T5" fmla="*/ 36 h 63"/>
                <a:gd name="T6" fmla="*/ 0 w 64"/>
                <a:gd name="T7" fmla="*/ 41 h 63"/>
                <a:gd name="T8" fmla="*/ 1 w 64"/>
                <a:gd name="T9" fmla="*/ 47 h 63"/>
                <a:gd name="T10" fmla="*/ 3 w 64"/>
                <a:gd name="T11" fmla="*/ 47 h 63"/>
                <a:gd name="T12" fmla="*/ 5 w 64"/>
                <a:gd name="T13" fmla="*/ 52 h 63"/>
                <a:gd name="T14" fmla="*/ 8 w 64"/>
                <a:gd name="T15" fmla="*/ 57 h 63"/>
                <a:gd name="T16" fmla="*/ 13 w 64"/>
                <a:gd name="T17" fmla="*/ 60 h 63"/>
                <a:gd name="T18" fmla="*/ 14 w 64"/>
                <a:gd name="T19" fmla="*/ 60 h 63"/>
                <a:gd name="T20" fmla="*/ 17 w 64"/>
                <a:gd name="T21" fmla="*/ 61 h 63"/>
                <a:gd name="T22" fmla="*/ 24 w 64"/>
                <a:gd name="T23" fmla="*/ 63 h 63"/>
                <a:gd name="T24" fmla="*/ 30 w 64"/>
                <a:gd name="T25" fmla="*/ 63 h 63"/>
                <a:gd name="T26" fmla="*/ 32 w 64"/>
                <a:gd name="T27" fmla="*/ 63 h 63"/>
                <a:gd name="T28" fmla="*/ 33 w 64"/>
                <a:gd name="T29" fmla="*/ 63 h 63"/>
                <a:gd name="T30" fmla="*/ 37 w 64"/>
                <a:gd name="T31" fmla="*/ 63 h 63"/>
                <a:gd name="T32" fmla="*/ 44 w 64"/>
                <a:gd name="T33" fmla="*/ 61 h 63"/>
                <a:gd name="T34" fmla="*/ 51 w 64"/>
                <a:gd name="T35" fmla="*/ 57 h 63"/>
                <a:gd name="T36" fmla="*/ 54 w 64"/>
                <a:gd name="T37" fmla="*/ 55 h 63"/>
                <a:gd name="T38" fmla="*/ 57 w 64"/>
                <a:gd name="T39" fmla="*/ 50 h 63"/>
                <a:gd name="T40" fmla="*/ 59 w 64"/>
                <a:gd name="T41" fmla="*/ 47 h 63"/>
                <a:gd name="T42" fmla="*/ 62 w 64"/>
                <a:gd name="T43" fmla="*/ 40 h 63"/>
                <a:gd name="T44" fmla="*/ 64 w 64"/>
                <a:gd name="T45" fmla="*/ 32 h 63"/>
                <a:gd name="T46" fmla="*/ 62 w 64"/>
                <a:gd name="T47" fmla="*/ 27 h 63"/>
                <a:gd name="T48" fmla="*/ 60 w 64"/>
                <a:gd name="T49" fmla="*/ 22 h 63"/>
                <a:gd name="T50" fmla="*/ 57 w 64"/>
                <a:gd name="T51" fmla="*/ 16 h 63"/>
                <a:gd name="T52" fmla="*/ 54 w 64"/>
                <a:gd name="T53" fmla="*/ 10 h 63"/>
                <a:gd name="T54" fmla="*/ 48 w 64"/>
                <a:gd name="T55" fmla="*/ 7 h 63"/>
                <a:gd name="T56" fmla="*/ 44 w 64"/>
                <a:gd name="T57" fmla="*/ 5 h 63"/>
                <a:gd name="T58" fmla="*/ 37 w 64"/>
                <a:gd name="T59" fmla="*/ 2 h 63"/>
                <a:gd name="T60" fmla="*/ 30 w 64"/>
                <a:gd name="T61" fmla="*/ 0 h 63"/>
                <a:gd name="T62" fmla="*/ 24 w 64"/>
                <a:gd name="T63" fmla="*/ 2 h 63"/>
                <a:gd name="T64" fmla="*/ 19 w 64"/>
                <a:gd name="T65" fmla="*/ 3 h 63"/>
                <a:gd name="T66" fmla="*/ 13 w 64"/>
                <a:gd name="T67" fmla="*/ 7 h 63"/>
                <a:gd name="T68" fmla="*/ 8 w 64"/>
                <a:gd name="T69" fmla="*/ 10 h 63"/>
                <a:gd name="T70" fmla="*/ 6 w 64"/>
                <a:gd name="T71" fmla="*/ 13 h 63"/>
                <a:gd name="T72" fmla="*/ 3 w 64"/>
                <a:gd name="T73" fmla="*/ 16 h 63"/>
                <a:gd name="T74" fmla="*/ 0 w 64"/>
                <a:gd name="T75" fmla="*/ 22 h 63"/>
                <a:gd name="T76" fmla="*/ 0 w 64"/>
                <a:gd name="T77" fmla="*/ 30 h 63"/>
                <a:gd name="T78" fmla="*/ 0 w 64"/>
                <a:gd name="T79" fmla="*/ 32 h 63"/>
                <a:gd name="T80" fmla="*/ 0 w 64"/>
                <a:gd name="T81" fmla="*/ 32 h 63"/>
                <a:gd name="T82" fmla="*/ 0 w 64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7" y="61"/>
                  </a:lnTo>
                  <a:lnTo>
                    <a:pt x="24" y="63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7" y="63"/>
                  </a:lnTo>
                  <a:lnTo>
                    <a:pt x="44" y="61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0"/>
                  </a:lnTo>
                  <a:lnTo>
                    <a:pt x="59" y="47"/>
                  </a:lnTo>
                  <a:lnTo>
                    <a:pt x="62" y="40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9" name="Freeform 457"/>
            <p:cNvSpPr>
              <a:spLocks noEditPoints="1"/>
            </p:cNvSpPr>
            <p:nvPr/>
          </p:nvSpPr>
          <p:spPr bwMode="auto">
            <a:xfrm>
              <a:off x="6112690" y="4469498"/>
              <a:ext cx="48194" cy="73196"/>
            </a:xfrm>
            <a:custGeom>
              <a:avLst/>
              <a:gdLst>
                <a:gd name="T0" fmla="*/ 81 w 103"/>
                <a:gd name="T1" fmla="*/ 41 h 159"/>
                <a:gd name="T2" fmla="*/ 78 w 103"/>
                <a:gd name="T3" fmla="*/ 30 h 159"/>
                <a:gd name="T4" fmla="*/ 75 w 103"/>
                <a:gd name="T5" fmla="*/ 24 h 159"/>
                <a:gd name="T6" fmla="*/ 67 w 103"/>
                <a:gd name="T7" fmla="*/ 19 h 159"/>
                <a:gd name="T8" fmla="*/ 55 w 103"/>
                <a:gd name="T9" fmla="*/ 16 h 159"/>
                <a:gd name="T10" fmla="*/ 47 w 103"/>
                <a:gd name="T11" fmla="*/ 18 h 159"/>
                <a:gd name="T12" fmla="*/ 38 w 103"/>
                <a:gd name="T13" fmla="*/ 22 h 159"/>
                <a:gd name="T14" fmla="*/ 33 w 103"/>
                <a:gd name="T15" fmla="*/ 27 h 159"/>
                <a:gd name="T16" fmla="*/ 23 w 103"/>
                <a:gd name="T17" fmla="*/ 39 h 159"/>
                <a:gd name="T18" fmla="*/ 22 w 103"/>
                <a:gd name="T19" fmla="*/ 44 h 159"/>
                <a:gd name="T20" fmla="*/ 19 w 103"/>
                <a:gd name="T21" fmla="*/ 60 h 159"/>
                <a:gd name="T22" fmla="*/ 19 w 103"/>
                <a:gd name="T23" fmla="*/ 77 h 159"/>
                <a:gd name="T24" fmla="*/ 27 w 103"/>
                <a:gd name="T25" fmla="*/ 68 h 159"/>
                <a:gd name="T26" fmla="*/ 35 w 103"/>
                <a:gd name="T27" fmla="*/ 61 h 159"/>
                <a:gd name="T28" fmla="*/ 47 w 103"/>
                <a:gd name="T29" fmla="*/ 57 h 159"/>
                <a:gd name="T30" fmla="*/ 57 w 103"/>
                <a:gd name="T31" fmla="*/ 55 h 159"/>
                <a:gd name="T32" fmla="*/ 71 w 103"/>
                <a:gd name="T33" fmla="*/ 58 h 159"/>
                <a:gd name="T34" fmla="*/ 89 w 103"/>
                <a:gd name="T35" fmla="*/ 69 h 159"/>
                <a:gd name="T36" fmla="*/ 94 w 103"/>
                <a:gd name="T37" fmla="*/ 77 h 159"/>
                <a:gd name="T38" fmla="*/ 102 w 103"/>
                <a:gd name="T39" fmla="*/ 102 h 159"/>
                <a:gd name="T40" fmla="*/ 102 w 103"/>
                <a:gd name="T41" fmla="*/ 113 h 159"/>
                <a:gd name="T42" fmla="*/ 97 w 103"/>
                <a:gd name="T43" fmla="*/ 132 h 159"/>
                <a:gd name="T44" fmla="*/ 95 w 103"/>
                <a:gd name="T45" fmla="*/ 137 h 159"/>
                <a:gd name="T46" fmla="*/ 87 w 103"/>
                <a:gd name="T47" fmla="*/ 146 h 159"/>
                <a:gd name="T48" fmla="*/ 79 w 103"/>
                <a:gd name="T49" fmla="*/ 152 h 159"/>
                <a:gd name="T50" fmla="*/ 73 w 103"/>
                <a:gd name="T51" fmla="*/ 156 h 159"/>
                <a:gd name="T52" fmla="*/ 55 w 103"/>
                <a:gd name="T53" fmla="*/ 159 h 159"/>
                <a:gd name="T54" fmla="*/ 49 w 103"/>
                <a:gd name="T55" fmla="*/ 159 h 159"/>
                <a:gd name="T56" fmla="*/ 28 w 103"/>
                <a:gd name="T57" fmla="*/ 154 h 159"/>
                <a:gd name="T58" fmla="*/ 14 w 103"/>
                <a:gd name="T59" fmla="*/ 141 h 159"/>
                <a:gd name="T60" fmla="*/ 4 w 103"/>
                <a:gd name="T61" fmla="*/ 124 h 159"/>
                <a:gd name="T62" fmla="*/ 0 w 103"/>
                <a:gd name="T63" fmla="*/ 83 h 159"/>
                <a:gd name="T64" fmla="*/ 0 w 103"/>
                <a:gd name="T65" fmla="*/ 63 h 159"/>
                <a:gd name="T66" fmla="*/ 12 w 103"/>
                <a:gd name="T67" fmla="*/ 24 h 159"/>
                <a:gd name="T68" fmla="*/ 17 w 103"/>
                <a:gd name="T69" fmla="*/ 18 h 159"/>
                <a:gd name="T70" fmla="*/ 35 w 103"/>
                <a:gd name="T71" fmla="*/ 5 h 159"/>
                <a:gd name="T72" fmla="*/ 55 w 103"/>
                <a:gd name="T73" fmla="*/ 0 h 159"/>
                <a:gd name="T74" fmla="*/ 75 w 103"/>
                <a:gd name="T75" fmla="*/ 5 h 159"/>
                <a:gd name="T76" fmla="*/ 86 w 103"/>
                <a:gd name="T77" fmla="*/ 11 h 159"/>
                <a:gd name="T78" fmla="*/ 94 w 103"/>
                <a:gd name="T79" fmla="*/ 22 h 159"/>
                <a:gd name="T80" fmla="*/ 100 w 103"/>
                <a:gd name="T81" fmla="*/ 39 h 159"/>
                <a:gd name="T82" fmla="*/ 100 w 103"/>
                <a:gd name="T83" fmla="*/ 39 h 159"/>
                <a:gd name="T84" fmla="*/ 22 w 103"/>
                <a:gd name="T85" fmla="*/ 109 h 159"/>
                <a:gd name="T86" fmla="*/ 22 w 103"/>
                <a:gd name="T87" fmla="*/ 118 h 159"/>
                <a:gd name="T88" fmla="*/ 25 w 103"/>
                <a:gd name="T89" fmla="*/ 126 h 159"/>
                <a:gd name="T90" fmla="*/ 31 w 103"/>
                <a:gd name="T91" fmla="*/ 135 h 159"/>
                <a:gd name="T92" fmla="*/ 38 w 103"/>
                <a:gd name="T93" fmla="*/ 138 h 159"/>
                <a:gd name="T94" fmla="*/ 49 w 103"/>
                <a:gd name="T95" fmla="*/ 143 h 159"/>
                <a:gd name="T96" fmla="*/ 55 w 103"/>
                <a:gd name="T97" fmla="*/ 143 h 159"/>
                <a:gd name="T98" fmla="*/ 67 w 103"/>
                <a:gd name="T99" fmla="*/ 140 h 159"/>
                <a:gd name="T100" fmla="*/ 75 w 103"/>
                <a:gd name="T101" fmla="*/ 134 h 159"/>
                <a:gd name="T102" fmla="*/ 79 w 103"/>
                <a:gd name="T103" fmla="*/ 126 h 159"/>
                <a:gd name="T104" fmla="*/ 84 w 103"/>
                <a:gd name="T105" fmla="*/ 107 h 159"/>
                <a:gd name="T106" fmla="*/ 79 w 103"/>
                <a:gd name="T107" fmla="*/ 91 h 159"/>
                <a:gd name="T108" fmla="*/ 75 w 103"/>
                <a:gd name="T109" fmla="*/ 82 h 159"/>
                <a:gd name="T110" fmla="*/ 67 w 103"/>
                <a:gd name="T111" fmla="*/ 77 h 159"/>
                <a:gd name="T112" fmla="*/ 52 w 103"/>
                <a:gd name="T113" fmla="*/ 72 h 159"/>
                <a:gd name="T114" fmla="*/ 41 w 103"/>
                <a:gd name="T115" fmla="*/ 76 h 159"/>
                <a:gd name="T116" fmla="*/ 30 w 103"/>
                <a:gd name="T117" fmla="*/ 82 h 159"/>
                <a:gd name="T118" fmla="*/ 25 w 103"/>
                <a:gd name="T119" fmla="*/ 88 h 159"/>
                <a:gd name="T120" fmla="*/ 22 w 103"/>
                <a:gd name="T121" fmla="*/ 104 h 159"/>
                <a:gd name="T122" fmla="*/ 22 w 103"/>
                <a:gd name="T123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3" h="159">
                  <a:moveTo>
                    <a:pt x="100" y="39"/>
                  </a:moveTo>
                  <a:lnTo>
                    <a:pt x="81" y="41"/>
                  </a:lnTo>
                  <a:lnTo>
                    <a:pt x="79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0" y="18"/>
                  </a:lnTo>
                  <a:lnTo>
                    <a:pt x="55" y="16"/>
                  </a:lnTo>
                  <a:lnTo>
                    <a:pt x="51" y="18"/>
                  </a:lnTo>
                  <a:lnTo>
                    <a:pt x="47" y="18"/>
                  </a:lnTo>
                  <a:lnTo>
                    <a:pt x="41" y="21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3" y="27"/>
                  </a:lnTo>
                  <a:lnTo>
                    <a:pt x="28" y="33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2" y="44"/>
                  </a:lnTo>
                  <a:lnTo>
                    <a:pt x="20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8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9" y="60"/>
                  </a:lnTo>
                  <a:lnTo>
                    <a:pt x="47" y="57"/>
                  </a:lnTo>
                  <a:lnTo>
                    <a:pt x="54" y="57"/>
                  </a:lnTo>
                  <a:lnTo>
                    <a:pt x="57" y="55"/>
                  </a:lnTo>
                  <a:lnTo>
                    <a:pt x="65" y="57"/>
                  </a:lnTo>
                  <a:lnTo>
                    <a:pt x="71" y="58"/>
                  </a:lnTo>
                  <a:lnTo>
                    <a:pt x="81" y="65"/>
                  </a:lnTo>
                  <a:lnTo>
                    <a:pt x="89" y="69"/>
                  </a:lnTo>
                  <a:lnTo>
                    <a:pt x="90" y="72"/>
                  </a:lnTo>
                  <a:lnTo>
                    <a:pt x="94" y="77"/>
                  </a:lnTo>
                  <a:lnTo>
                    <a:pt x="100" y="90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3"/>
                  </a:lnTo>
                  <a:lnTo>
                    <a:pt x="97" y="132"/>
                  </a:lnTo>
                  <a:lnTo>
                    <a:pt x="97" y="134"/>
                  </a:lnTo>
                  <a:lnTo>
                    <a:pt x="95" y="137"/>
                  </a:lnTo>
                  <a:lnTo>
                    <a:pt x="92" y="140"/>
                  </a:lnTo>
                  <a:lnTo>
                    <a:pt x="87" y="146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4"/>
                  </a:lnTo>
                  <a:lnTo>
                    <a:pt x="73" y="156"/>
                  </a:lnTo>
                  <a:lnTo>
                    <a:pt x="65" y="159"/>
                  </a:lnTo>
                  <a:lnTo>
                    <a:pt x="55" y="159"/>
                  </a:lnTo>
                  <a:lnTo>
                    <a:pt x="54" y="159"/>
                  </a:lnTo>
                  <a:lnTo>
                    <a:pt x="49" y="159"/>
                  </a:lnTo>
                  <a:lnTo>
                    <a:pt x="41" y="159"/>
                  </a:lnTo>
                  <a:lnTo>
                    <a:pt x="28" y="154"/>
                  </a:lnTo>
                  <a:lnTo>
                    <a:pt x="15" y="145"/>
                  </a:lnTo>
                  <a:lnTo>
                    <a:pt x="14" y="141"/>
                  </a:lnTo>
                  <a:lnTo>
                    <a:pt x="7" y="132"/>
                  </a:lnTo>
                  <a:lnTo>
                    <a:pt x="4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7" y="18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0" y="18"/>
                  </a:lnTo>
                  <a:lnTo>
                    <a:pt x="94" y="22"/>
                  </a:lnTo>
                  <a:lnTo>
                    <a:pt x="98" y="32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  <a:close/>
                  <a:moveTo>
                    <a:pt x="22" y="105"/>
                  </a:moveTo>
                  <a:lnTo>
                    <a:pt x="22" y="109"/>
                  </a:lnTo>
                  <a:lnTo>
                    <a:pt x="22" y="112"/>
                  </a:lnTo>
                  <a:lnTo>
                    <a:pt x="22" y="118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27" y="130"/>
                  </a:lnTo>
                  <a:lnTo>
                    <a:pt x="31" y="135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41" y="141"/>
                  </a:lnTo>
                  <a:lnTo>
                    <a:pt x="49" y="143"/>
                  </a:lnTo>
                  <a:lnTo>
                    <a:pt x="54" y="143"/>
                  </a:lnTo>
                  <a:lnTo>
                    <a:pt x="55" y="143"/>
                  </a:lnTo>
                  <a:lnTo>
                    <a:pt x="59" y="143"/>
                  </a:lnTo>
                  <a:lnTo>
                    <a:pt x="67" y="140"/>
                  </a:lnTo>
                  <a:lnTo>
                    <a:pt x="73" y="135"/>
                  </a:lnTo>
                  <a:lnTo>
                    <a:pt x="75" y="134"/>
                  </a:lnTo>
                  <a:lnTo>
                    <a:pt x="78" y="129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4" y="107"/>
                  </a:lnTo>
                  <a:lnTo>
                    <a:pt x="83" y="101"/>
                  </a:lnTo>
                  <a:lnTo>
                    <a:pt x="79" y="91"/>
                  </a:lnTo>
                  <a:lnTo>
                    <a:pt x="75" y="85"/>
                  </a:lnTo>
                  <a:lnTo>
                    <a:pt x="75" y="82"/>
                  </a:lnTo>
                  <a:lnTo>
                    <a:pt x="70" y="79"/>
                  </a:lnTo>
                  <a:lnTo>
                    <a:pt x="67" y="77"/>
                  </a:lnTo>
                  <a:lnTo>
                    <a:pt x="59" y="74"/>
                  </a:lnTo>
                  <a:lnTo>
                    <a:pt x="52" y="72"/>
                  </a:lnTo>
                  <a:lnTo>
                    <a:pt x="46" y="74"/>
                  </a:lnTo>
                  <a:lnTo>
                    <a:pt x="41" y="76"/>
                  </a:lnTo>
                  <a:lnTo>
                    <a:pt x="35" y="79"/>
                  </a:lnTo>
                  <a:lnTo>
                    <a:pt x="30" y="82"/>
                  </a:lnTo>
                  <a:lnTo>
                    <a:pt x="28" y="85"/>
                  </a:lnTo>
                  <a:lnTo>
                    <a:pt x="25" y="88"/>
                  </a:lnTo>
                  <a:lnTo>
                    <a:pt x="22" y="96"/>
                  </a:lnTo>
                  <a:lnTo>
                    <a:pt x="22" y="104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0" name="Freeform 458"/>
            <p:cNvSpPr>
              <a:spLocks/>
            </p:cNvSpPr>
            <p:nvPr/>
          </p:nvSpPr>
          <p:spPr bwMode="auto">
            <a:xfrm>
              <a:off x="6112690" y="4469498"/>
              <a:ext cx="48194" cy="73196"/>
            </a:xfrm>
            <a:custGeom>
              <a:avLst/>
              <a:gdLst>
                <a:gd name="T0" fmla="*/ 81 w 103"/>
                <a:gd name="T1" fmla="*/ 41 h 159"/>
                <a:gd name="T2" fmla="*/ 78 w 103"/>
                <a:gd name="T3" fmla="*/ 30 h 159"/>
                <a:gd name="T4" fmla="*/ 75 w 103"/>
                <a:gd name="T5" fmla="*/ 24 h 159"/>
                <a:gd name="T6" fmla="*/ 67 w 103"/>
                <a:gd name="T7" fmla="*/ 19 h 159"/>
                <a:gd name="T8" fmla="*/ 55 w 103"/>
                <a:gd name="T9" fmla="*/ 16 h 159"/>
                <a:gd name="T10" fmla="*/ 47 w 103"/>
                <a:gd name="T11" fmla="*/ 18 h 159"/>
                <a:gd name="T12" fmla="*/ 38 w 103"/>
                <a:gd name="T13" fmla="*/ 22 h 159"/>
                <a:gd name="T14" fmla="*/ 33 w 103"/>
                <a:gd name="T15" fmla="*/ 27 h 159"/>
                <a:gd name="T16" fmla="*/ 23 w 103"/>
                <a:gd name="T17" fmla="*/ 39 h 159"/>
                <a:gd name="T18" fmla="*/ 22 w 103"/>
                <a:gd name="T19" fmla="*/ 44 h 159"/>
                <a:gd name="T20" fmla="*/ 19 w 103"/>
                <a:gd name="T21" fmla="*/ 60 h 159"/>
                <a:gd name="T22" fmla="*/ 19 w 103"/>
                <a:gd name="T23" fmla="*/ 77 h 159"/>
                <a:gd name="T24" fmla="*/ 27 w 103"/>
                <a:gd name="T25" fmla="*/ 68 h 159"/>
                <a:gd name="T26" fmla="*/ 35 w 103"/>
                <a:gd name="T27" fmla="*/ 61 h 159"/>
                <a:gd name="T28" fmla="*/ 47 w 103"/>
                <a:gd name="T29" fmla="*/ 57 h 159"/>
                <a:gd name="T30" fmla="*/ 57 w 103"/>
                <a:gd name="T31" fmla="*/ 55 h 159"/>
                <a:gd name="T32" fmla="*/ 71 w 103"/>
                <a:gd name="T33" fmla="*/ 58 h 159"/>
                <a:gd name="T34" fmla="*/ 89 w 103"/>
                <a:gd name="T35" fmla="*/ 69 h 159"/>
                <a:gd name="T36" fmla="*/ 94 w 103"/>
                <a:gd name="T37" fmla="*/ 77 h 159"/>
                <a:gd name="T38" fmla="*/ 102 w 103"/>
                <a:gd name="T39" fmla="*/ 102 h 159"/>
                <a:gd name="T40" fmla="*/ 102 w 103"/>
                <a:gd name="T41" fmla="*/ 113 h 159"/>
                <a:gd name="T42" fmla="*/ 97 w 103"/>
                <a:gd name="T43" fmla="*/ 132 h 159"/>
                <a:gd name="T44" fmla="*/ 95 w 103"/>
                <a:gd name="T45" fmla="*/ 137 h 159"/>
                <a:gd name="T46" fmla="*/ 87 w 103"/>
                <a:gd name="T47" fmla="*/ 146 h 159"/>
                <a:gd name="T48" fmla="*/ 79 w 103"/>
                <a:gd name="T49" fmla="*/ 152 h 159"/>
                <a:gd name="T50" fmla="*/ 73 w 103"/>
                <a:gd name="T51" fmla="*/ 156 h 159"/>
                <a:gd name="T52" fmla="*/ 55 w 103"/>
                <a:gd name="T53" fmla="*/ 159 h 159"/>
                <a:gd name="T54" fmla="*/ 49 w 103"/>
                <a:gd name="T55" fmla="*/ 159 h 159"/>
                <a:gd name="T56" fmla="*/ 28 w 103"/>
                <a:gd name="T57" fmla="*/ 154 h 159"/>
                <a:gd name="T58" fmla="*/ 14 w 103"/>
                <a:gd name="T59" fmla="*/ 141 h 159"/>
                <a:gd name="T60" fmla="*/ 4 w 103"/>
                <a:gd name="T61" fmla="*/ 124 h 159"/>
                <a:gd name="T62" fmla="*/ 0 w 103"/>
                <a:gd name="T63" fmla="*/ 83 h 159"/>
                <a:gd name="T64" fmla="*/ 0 w 103"/>
                <a:gd name="T65" fmla="*/ 63 h 159"/>
                <a:gd name="T66" fmla="*/ 12 w 103"/>
                <a:gd name="T67" fmla="*/ 24 h 159"/>
                <a:gd name="T68" fmla="*/ 17 w 103"/>
                <a:gd name="T69" fmla="*/ 18 h 159"/>
                <a:gd name="T70" fmla="*/ 35 w 103"/>
                <a:gd name="T71" fmla="*/ 5 h 159"/>
                <a:gd name="T72" fmla="*/ 55 w 103"/>
                <a:gd name="T73" fmla="*/ 0 h 159"/>
                <a:gd name="T74" fmla="*/ 75 w 103"/>
                <a:gd name="T75" fmla="*/ 5 h 159"/>
                <a:gd name="T76" fmla="*/ 86 w 103"/>
                <a:gd name="T77" fmla="*/ 11 h 159"/>
                <a:gd name="T78" fmla="*/ 94 w 103"/>
                <a:gd name="T79" fmla="*/ 22 h 159"/>
                <a:gd name="T80" fmla="*/ 100 w 103"/>
                <a:gd name="T81" fmla="*/ 39 h 159"/>
                <a:gd name="T82" fmla="*/ 100 w 103"/>
                <a:gd name="T83" fmla="*/ 3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9">
                  <a:moveTo>
                    <a:pt x="100" y="39"/>
                  </a:moveTo>
                  <a:lnTo>
                    <a:pt x="81" y="41"/>
                  </a:lnTo>
                  <a:lnTo>
                    <a:pt x="79" y="36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0" y="18"/>
                  </a:lnTo>
                  <a:lnTo>
                    <a:pt x="55" y="16"/>
                  </a:lnTo>
                  <a:lnTo>
                    <a:pt x="51" y="18"/>
                  </a:lnTo>
                  <a:lnTo>
                    <a:pt x="47" y="18"/>
                  </a:lnTo>
                  <a:lnTo>
                    <a:pt x="41" y="21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3" y="27"/>
                  </a:lnTo>
                  <a:lnTo>
                    <a:pt x="28" y="33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2" y="44"/>
                  </a:lnTo>
                  <a:lnTo>
                    <a:pt x="20" y="49"/>
                  </a:lnTo>
                  <a:lnTo>
                    <a:pt x="19" y="6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22" y="72"/>
                  </a:lnTo>
                  <a:lnTo>
                    <a:pt x="27" y="68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9" y="60"/>
                  </a:lnTo>
                  <a:lnTo>
                    <a:pt x="47" y="57"/>
                  </a:lnTo>
                  <a:lnTo>
                    <a:pt x="54" y="57"/>
                  </a:lnTo>
                  <a:lnTo>
                    <a:pt x="57" y="55"/>
                  </a:lnTo>
                  <a:lnTo>
                    <a:pt x="65" y="57"/>
                  </a:lnTo>
                  <a:lnTo>
                    <a:pt x="71" y="58"/>
                  </a:lnTo>
                  <a:lnTo>
                    <a:pt x="81" y="65"/>
                  </a:lnTo>
                  <a:lnTo>
                    <a:pt x="89" y="69"/>
                  </a:lnTo>
                  <a:lnTo>
                    <a:pt x="90" y="72"/>
                  </a:lnTo>
                  <a:lnTo>
                    <a:pt x="94" y="77"/>
                  </a:lnTo>
                  <a:lnTo>
                    <a:pt x="100" y="90"/>
                  </a:lnTo>
                  <a:lnTo>
                    <a:pt x="102" y="102"/>
                  </a:lnTo>
                  <a:lnTo>
                    <a:pt x="103" y="105"/>
                  </a:lnTo>
                  <a:lnTo>
                    <a:pt x="102" y="113"/>
                  </a:lnTo>
                  <a:lnTo>
                    <a:pt x="100" y="123"/>
                  </a:lnTo>
                  <a:lnTo>
                    <a:pt x="97" y="132"/>
                  </a:lnTo>
                  <a:lnTo>
                    <a:pt x="97" y="134"/>
                  </a:lnTo>
                  <a:lnTo>
                    <a:pt x="95" y="137"/>
                  </a:lnTo>
                  <a:lnTo>
                    <a:pt x="92" y="140"/>
                  </a:lnTo>
                  <a:lnTo>
                    <a:pt x="87" y="146"/>
                  </a:lnTo>
                  <a:lnTo>
                    <a:pt x="81" y="152"/>
                  </a:lnTo>
                  <a:lnTo>
                    <a:pt x="79" y="152"/>
                  </a:lnTo>
                  <a:lnTo>
                    <a:pt x="76" y="154"/>
                  </a:lnTo>
                  <a:lnTo>
                    <a:pt x="73" y="156"/>
                  </a:lnTo>
                  <a:lnTo>
                    <a:pt x="65" y="159"/>
                  </a:lnTo>
                  <a:lnTo>
                    <a:pt x="55" y="159"/>
                  </a:lnTo>
                  <a:lnTo>
                    <a:pt x="54" y="159"/>
                  </a:lnTo>
                  <a:lnTo>
                    <a:pt x="49" y="159"/>
                  </a:lnTo>
                  <a:lnTo>
                    <a:pt x="41" y="159"/>
                  </a:lnTo>
                  <a:lnTo>
                    <a:pt x="28" y="154"/>
                  </a:lnTo>
                  <a:lnTo>
                    <a:pt x="15" y="145"/>
                  </a:lnTo>
                  <a:lnTo>
                    <a:pt x="14" y="141"/>
                  </a:lnTo>
                  <a:lnTo>
                    <a:pt x="7" y="132"/>
                  </a:lnTo>
                  <a:lnTo>
                    <a:pt x="4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7" y="18"/>
                  </a:lnTo>
                  <a:lnTo>
                    <a:pt x="22" y="11"/>
                  </a:lnTo>
                  <a:lnTo>
                    <a:pt x="35" y="5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6" y="11"/>
                  </a:lnTo>
                  <a:lnTo>
                    <a:pt x="90" y="18"/>
                  </a:lnTo>
                  <a:lnTo>
                    <a:pt x="94" y="22"/>
                  </a:lnTo>
                  <a:lnTo>
                    <a:pt x="98" y="32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1" name="Freeform 459"/>
            <p:cNvSpPr>
              <a:spLocks/>
            </p:cNvSpPr>
            <p:nvPr/>
          </p:nvSpPr>
          <p:spPr bwMode="auto">
            <a:xfrm>
              <a:off x="6122885" y="4502853"/>
              <a:ext cx="29658" cy="32429"/>
            </a:xfrm>
            <a:custGeom>
              <a:avLst/>
              <a:gdLst>
                <a:gd name="T0" fmla="*/ 0 w 62"/>
                <a:gd name="T1" fmla="*/ 33 h 71"/>
                <a:gd name="T2" fmla="*/ 0 w 62"/>
                <a:gd name="T3" fmla="*/ 37 h 71"/>
                <a:gd name="T4" fmla="*/ 0 w 62"/>
                <a:gd name="T5" fmla="*/ 40 h 71"/>
                <a:gd name="T6" fmla="*/ 0 w 62"/>
                <a:gd name="T7" fmla="*/ 46 h 71"/>
                <a:gd name="T8" fmla="*/ 1 w 62"/>
                <a:gd name="T9" fmla="*/ 52 h 71"/>
                <a:gd name="T10" fmla="*/ 3 w 62"/>
                <a:gd name="T11" fmla="*/ 54 h 71"/>
                <a:gd name="T12" fmla="*/ 5 w 62"/>
                <a:gd name="T13" fmla="*/ 58 h 71"/>
                <a:gd name="T14" fmla="*/ 9 w 62"/>
                <a:gd name="T15" fmla="*/ 63 h 71"/>
                <a:gd name="T16" fmla="*/ 14 w 62"/>
                <a:gd name="T17" fmla="*/ 66 h 71"/>
                <a:gd name="T18" fmla="*/ 16 w 62"/>
                <a:gd name="T19" fmla="*/ 66 h 71"/>
                <a:gd name="T20" fmla="*/ 19 w 62"/>
                <a:gd name="T21" fmla="*/ 69 h 71"/>
                <a:gd name="T22" fmla="*/ 27 w 62"/>
                <a:gd name="T23" fmla="*/ 71 h 71"/>
                <a:gd name="T24" fmla="*/ 32 w 62"/>
                <a:gd name="T25" fmla="*/ 71 h 71"/>
                <a:gd name="T26" fmla="*/ 33 w 62"/>
                <a:gd name="T27" fmla="*/ 71 h 71"/>
                <a:gd name="T28" fmla="*/ 37 w 62"/>
                <a:gd name="T29" fmla="*/ 71 h 71"/>
                <a:gd name="T30" fmla="*/ 45 w 62"/>
                <a:gd name="T31" fmla="*/ 68 h 71"/>
                <a:gd name="T32" fmla="*/ 51 w 62"/>
                <a:gd name="T33" fmla="*/ 63 h 71"/>
                <a:gd name="T34" fmla="*/ 53 w 62"/>
                <a:gd name="T35" fmla="*/ 62 h 71"/>
                <a:gd name="T36" fmla="*/ 56 w 62"/>
                <a:gd name="T37" fmla="*/ 57 h 71"/>
                <a:gd name="T38" fmla="*/ 57 w 62"/>
                <a:gd name="T39" fmla="*/ 54 h 71"/>
                <a:gd name="T40" fmla="*/ 61 w 62"/>
                <a:gd name="T41" fmla="*/ 44 h 71"/>
                <a:gd name="T42" fmla="*/ 62 w 62"/>
                <a:gd name="T43" fmla="*/ 35 h 71"/>
                <a:gd name="T44" fmla="*/ 61 w 62"/>
                <a:gd name="T45" fmla="*/ 29 h 71"/>
                <a:gd name="T46" fmla="*/ 57 w 62"/>
                <a:gd name="T47" fmla="*/ 19 h 71"/>
                <a:gd name="T48" fmla="*/ 53 w 62"/>
                <a:gd name="T49" fmla="*/ 13 h 71"/>
                <a:gd name="T50" fmla="*/ 53 w 62"/>
                <a:gd name="T51" fmla="*/ 10 h 71"/>
                <a:gd name="T52" fmla="*/ 48 w 62"/>
                <a:gd name="T53" fmla="*/ 7 h 71"/>
                <a:gd name="T54" fmla="*/ 45 w 62"/>
                <a:gd name="T55" fmla="*/ 5 h 71"/>
                <a:gd name="T56" fmla="*/ 37 w 62"/>
                <a:gd name="T57" fmla="*/ 2 h 71"/>
                <a:gd name="T58" fmla="*/ 30 w 62"/>
                <a:gd name="T59" fmla="*/ 0 h 71"/>
                <a:gd name="T60" fmla="*/ 24 w 62"/>
                <a:gd name="T61" fmla="*/ 2 h 71"/>
                <a:gd name="T62" fmla="*/ 19 w 62"/>
                <a:gd name="T63" fmla="*/ 4 h 71"/>
                <a:gd name="T64" fmla="*/ 13 w 62"/>
                <a:gd name="T65" fmla="*/ 7 h 71"/>
                <a:gd name="T66" fmla="*/ 8 w 62"/>
                <a:gd name="T67" fmla="*/ 10 h 71"/>
                <a:gd name="T68" fmla="*/ 6 w 62"/>
                <a:gd name="T69" fmla="*/ 13 h 71"/>
                <a:gd name="T70" fmla="*/ 3 w 62"/>
                <a:gd name="T71" fmla="*/ 16 h 71"/>
                <a:gd name="T72" fmla="*/ 0 w 62"/>
                <a:gd name="T73" fmla="*/ 24 h 71"/>
                <a:gd name="T74" fmla="*/ 0 w 62"/>
                <a:gd name="T75" fmla="*/ 32 h 71"/>
                <a:gd name="T76" fmla="*/ 0 w 62"/>
                <a:gd name="T77" fmla="*/ 33 h 71"/>
                <a:gd name="T78" fmla="*/ 0 w 62"/>
                <a:gd name="T79" fmla="*/ 33 h 71"/>
                <a:gd name="T80" fmla="*/ 0 w 62"/>
                <a:gd name="T81" fmla="*/ 3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1">
                  <a:moveTo>
                    <a:pt x="0" y="33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" y="52"/>
                  </a:lnTo>
                  <a:lnTo>
                    <a:pt x="3" y="54"/>
                  </a:lnTo>
                  <a:lnTo>
                    <a:pt x="5" y="58"/>
                  </a:lnTo>
                  <a:lnTo>
                    <a:pt x="9" y="63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2" y="71"/>
                  </a:lnTo>
                  <a:lnTo>
                    <a:pt x="33" y="71"/>
                  </a:lnTo>
                  <a:lnTo>
                    <a:pt x="37" y="71"/>
                  </a:lnTo>
                  <a:lnTo>
                    <a:pt x="45" y="68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6" y="57"/>
                  </a:lnTo>
                  <a:lnTo>
                    <a:pt x="57" y="54"/>
                  </a:lnTo>
                  <a:lnTo>
                    <a:pt x="61" y="44"/>
                  </a:lnTo>
                  <a:lnTo>
                    <a:pt x="62" y="35"/>
                  </a:lnTo>
                  <a:lnTo>
                    <a:pt x="61" y="29"/>
                  </a:lnTo>
                  <a:lnTo>
                    <a:pt x="57" y="19"/>
                  </a:lnTo>
                  <a:lnTo>
                    <a:pt x="53" y="13"/>
                  </a:lnTo>
                  <a:lnTo>
                    <a:pt x="53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2" name="Freeform 460"/>
            <p:cNvSpPr>
              <a:spLocks noEditPoints="1"/>
            </p:cNvSpPr>
            <p:nvPr/>
          </p:nvSpPr>
          <p:spPr bwMode="auto">
            <a:xfrm>
              <a:off x="6177566" y="4469498"/>
              <a:ext cx="48194" cy="73196"/>
            </a:xfrm>
            <a:custGeom>
              <a:avLst/>
              <a:gdLst>
                <a:gd name="T0" fmla="*/ 22 w 104"/>
                <a:gd name="T1" fmla="*/ 123 h 159"/>
                <a:gd name="T2" fmla="*/ 29 w 104"/>
                <a:gd name="T3" fmla="*/ 138 h 159"/>
                <a:gd name="T4" fmla="*/ 35 w 104"/>
                <a:gd name="T5" fmla="*/ 141 h 159"/>
                <a:gd name="T6" fmla="*/ 51 w 104"/>
                <a:gd name="T7" fmla="*/ 143 h 159"/>
                <a:gd name="T8" fmla="*/ 64 w 104"/>
                <a:gd name="T9" fmla="*/ 140 h 159"/>
                <a:gd name="T10" fmla="*/ 73 w 104"/>
                <a:gd name="T11" fmla="*/ 130 h 159"/>
                <a:gd name="T12" fmla="*/ 78 w 104"/>
                <a:gd name="T13" fmla="*/ 120 h 159"/>
                <a:gd name="T14" fmla="*/ 81 w 104"/>
                <a:gd name="T15" fmla="*/ 109 h 159"/>
                <a:gd name="T16" fmla="*/ 83 w 104"/>
                <a:gd name="T17" fmla="*/ 90 h 159"/>
                <a:gd name="T18" fmla="*/ 85 w 104"/>
                <a:gd name="T19" fmla="*/ 83 h 159"/>
                <a:gd name="T20" fmla="*/ 75 w 104"/>
                <a:gd name="T21" fmla="*/ 93 h 159"/>
                <a:gd name="T22" fmla="*/ 65 w 104"/>
                <a:gd name="T23" fmla="*/ 99 h 159"/>
                <a:gd name="T24" fmla="*/ 48 w 104"/>
                <a:gd name="T25" fmla="*/ 104 h 159"/>
                <a:gd name="T26" fmla="*/ 37 w 104"/>
                <a:gd name="T27" fmla="*/ 104 h 159"/>
                <a:gd name="T28" fmla="*/ 14 w 104"/>
                <a:gd name="T29" fmla="*/ 90 h 159"/>
                <a:gd name="T30" fmla="*/ 2 w 104"/>
                <a:gd name="T31" fmla="*/ 71 h 159"/>
                <a:gd name="T32" fmla="*/ 0 w 104"/>
                <a:gd name="T33" fmla="*/ 50 h 159"/>
                <a:gd name="T34" fmla="*/ 11 w 104"/>
                <a:gd name="T35" fmla="*/ 19 h 159"/>
                <a:gd name="T36" fmla="*/ 21 w 104"/>
                <a:gd name="T37" fmla="*/ 10 h 159"/>
                <a:gd name="T38" fmla="*/ 49 w 104"/>
                <a:gd name="T39" fmla="*/ 0 h 159"/>
                <a:gd name="T40" fmla="*/ 75 w 104"/>
                <a:gd name="T41" fmla="*/ 10 h 159"/>
                <a:gd name="T42" fmla="*/ 83 w 104"/>
                <a:gd name="T43" fmla="*/ 14 h 159"/>
                <a:gd name="T44" fmla="*/ 97 w 104"/>
                <a:gd name="T45" fmla="*/ 32 h 159"/>
                <a:gd name="T46" fmla="*/ 102 w 104"/>
                <a:gd name="T47" fmla="*/ 55 h 159"/>
                <a:gd name="T48" fmla="*/ 102 w 104"/>
                <a:gd name="T49" fmla="*/ 82 h 159"/>
                <a:gd name="T50" fmla="*/ 97 w 104"/>
                <a:gd name="T51" fmla="*/ 121 h 159"/>
                <a:gd name="T52" fmla="*/ 93 w 104"/>
                <a:gd name="T53" fmla="*/ 132 h 159"/>
                <a:gd name="T54" fmla="*/ 78 w 104"/>
                <a:gd name="T55" fmla="*/ 149 h 159"/>
                <a:gd name="T56" fmla="*/ 61 w 104"/>
                <a:gd name="T57" fmla="*/ 157 h 159"/>
                <a:gd name="T58" fmla="*/ 45 w 104"/>
                <a:gd name="T59" fmla="*/ 159 h 159"/>
                <a:gd name="T60" fmla="*/ 19 w 104"/>
                <a:gd name="T61" fmla="*/ 151 h 159"/>
                <a:gd name="T62" fmla="*/ 11 w 104"/>
                <a:gd name="T63" fmla="*/ 145 h 159"/>
                <a:gd name="T64" fmla="*/ 3 w 104"/>
                <a:gd name="T65" fmla="*/ 121 h 159"/>
                <a:gd name="T66" fmla="*/ 83 w 104"/>
                <a:gd name="T67" fmla="*/ 52 h 159"/>
                <a:gd name="T68" fmla="*/ 73 w 104"/>
                <a:gd name="T69" fmla="*/ 30 h 159"/>
                <a:gd name="T70" fmla="*/ 69 w 104"/>
                <a:gd name="T71" fmla="*/ 22 h 159"/>
                <a:gd name="T72" fmla="*/ 53 w 104"/>
                <a:gd name="T73" fmla="*/ 16 h 159"/>
                <a:gd name="T74" fmla="*/ 35 w 104"/>
                <a:gd name="T75" fmla="*/ 22 h 159"/>
                <a:gd name="T76" fmla="*/ 25 w 104"/>
                <a:gd name="T77" fmla="*/ 33 h 159"/>
                <a:gd name="T78" fmla="*/ 21 w 104"/>
                <a:gd name="T79" fmla="*/ 54 h 159"/>
                <a:gd name="T80" fmla="*/ 22 w 104"/>
                <a:gd name="T81" fmla="*/ 69 h 159"/>
                <a:gd name="T82" fmla="*/ 30 w 104"/>
                <a:gd name="T83" fmla="*/ 79 h 159"/>
                <a:gd name="T84" fmla="*/ 48 w 104"/>
                <a:gd name="T85" fmla="*/ 87 h 159"/>
                <a:gd name="T86" fmla="*/ 57 w 104"/>
                <a:gd name="T87" fmla="*/ 87 h 159"/>
                <a:gd name="T88" fmla="*/ 73 w 104"/>
                <a:gd name="T89" fmla="*/ 77 h 159"/>
                <a:gd name="T90" fmla="*/ 81 w 104"/>
                <a:gd name="T91" fmla="*/ 60 h 159"/>
                <a:gd name="T92" fmla="*/ 83 w 104"/>
                <a:gd name="T93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20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5" y="87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close/>
                  <a:moveTo>
                    <a:pt x="83" y="52"/>
                  </a:moveTo>
                  <a:lnTo>
                    <a:pt x="81" y="46"/>
                  </a:lnTo>
                  <a:lnTo>
                    <a:pt x="78" y="36"/>
                  </a:lnTo>
                  <a:lnTo>
                    <a:pt x="73" y="30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2" y="19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41" y="19"/>
                  </a:lnTo>
                  <a:lnTo>
                    <a:pt x="35" y="22"/>
                  </a:lnTo>
                  <a:lnTo>
                    <a:pt x="30" y="27"/>
                  </a:lnTo>
                  <a:lnTo>
                    <a:pt x="29" y="30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21" y="57"/>
                  </a:lnTo>
                  <a:lnTo>
                    <a:pt x="21" y="61"/>
                  </a:lnTo>
                  <a:lnTo>
                    <a:pt x="22" y="69"/>
                  </a:lnTo>
                  <a:lnTo>
                    <a:pt x="27" y="76"/>
                  </a:lnTo>
                  <a:lnTo>
                    <a:pt x="29" y="77"/>
                  </a:lnTo>
                  <a:lnTo>
                    <a:pt x="30" y="79"/>
                  </a:lnTo>
                  <a:lnTo>
                    <a:pt x="33" y="82"/>
                  </a:lnTo>
                  <a:lnTo>
                    <a:pt x="40" y="85"/>
                  </a:lnTo>
                  <a:lnTo>
                    <a:pt x="48" y="87"/>
                  </a:lnTo>
                  <a:lnTo>
                    <a:pt x="51" y="87"/>
                  </a:lnTo>
                  <a:lnTo>
                    <a:pt x="53" y="87"/>
                  </a:lnTo>
                  <a:lnTo>
                    <a:pt x="57" y="87"/>
                  </a:lnTo>
                  <a:lnTo>
                    <a:pt x="65" y="83"/>
                  </a:lnTo>
                  <a:lnTo>
                    <a:pt x="72" y="79"/>
                  </a:lnTo>
                  <a:lnTo>
                    <a:pt x="73" y="77"/>
                  </a:lnTo>
                  <a:lnTo>
                    <a:pt x="77" y="72"/>
                  </a:lnTo>
                  <a:lnTo>
                    <a:pt x="78" y="69"/>
                  </a:lnTo>
                  <a:lnTo>
                    <a:pt x="81" y="6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3" name="Freeform 461"/>
            <p:cNvSpPr>
              <a:spLocks/>
            </p:cNvSpPr>
            <p:nvPr/>
          </p:nvSpPr>
          <p:spPr bwMode="auto">
            <a:xfrm>
              <a:off x="6177566" y="4469498"/>
              <a:ext cx="48194" cy="73196"/>
            </a:xfrm>
            <a:custGeom>
              <a:avLst/>
              <a:gdLst>
                <a:gd name="T0" fmla="*/ 22 w 104"/>
                <a:gd name="T1" fmla="*/ 120 h 159"/>
                <a:gd name="T2" fmla="*/ 22 w 104"/>
                <a:gd name="T3" fmla="*/ 126 h 159"/>
                <a:gd name="T4" fmla="*/ 29 w 104"/>
                <a:gd name="T5" fmla="*/ 138 h 159"/>
                <a:gd name="T6" fmla="*/ 33 w 104"/>
                <a:gd name="T7" fmla="*/ 141 h 159"/>
                <a:gd name="T8" fmla="*/ 41 w 104"/>
                <a:gd name="T9" fmla="*/ 143 h 159"/>
                <a:gd name="T10" fmla="*/ 51 w 104"/>
                <a:gd name="T11" fmla="*/ 143 h 159"/>
                <a:gd name="T12" fmla="*/ 62 w 104"/>
                <a:gd name="T13" fmla="*/ 141 h 159"/>
                <a:gd name="T14" fmla="*/ 65 w 104"/>
                <a:gd name="T15" fmla="*/ 138 h 159"/>
                <a:gd name="T16" fmla="*/ 73 w 104"/>
                <a:gd name="T17" fmla="*/ 130 h 159"/>
                <a:gd name="T18" fmla="*/ 77 w 104"/>
                <a:gd name="T19" fmla="*/ 126 h 159"/>
                <a:gd name="T20" fmla="*/ 80 w 104"/>
                <a:gd name="T21" fmla="*/ 113 h 159"/>
                <a:gd name="T22" fmla="*/ 81 w 104"/>
                <a:gd name="T23" fmla="*/ 109 h 159"/>
                <a:gd name="T24" fmla="*/ 83 w 104"/>
                <a:gd name="T25" fmla="*/ 98 h 159"/>
                <a:gd name="T26" fmla="*/ 85 w 104"/>
                <a:gd name="T27" fmla="*/ 87 h 159"/>
                <a:gd name="T28" fmla="*/ 85 w 104"/>
                <a:gd name="T29" fmla="*/ 83 h 159"/>
                <a:gd name="T30" fmla="*/ 80 w 104"/>
                <a:gd name="T31" fmla="*/ 88 h 159"/>
                <a:gd name="T32" fmla="*/ 69 w 104"/>
                <a:gd name="T33" fmla="*/ 98 h 159"/>
                <a:gd name="T34" fmla="*/ 65 w 104"/>
                <a:gd name="T35" fmla="*/ 99 h 159"/>
                <a:gd name="T36" fmla="*/ 56 w 104"/>
                <a:gd name="T37" fmla="*/ 104 h 159"/>
                <a:gd name="T38" fmla="*/ 46 w 104"/>
                <a:gd name="T39" fmla="*/ 104 h 159"/>
                <a:gd name="T40" fmla="*/ 37 w 104"/>
                <a:gd name="T41" fmla="*/ 104 h 159"/>
                <a:gd name="T42" fmla="*/ 16 w 104"/>
                <a:gd name="T43" fmla="*/ 93 h 159"/>
                <a:gd name="T44" fmla="*/ 11 w 104"/>
                <a:gd name="T45" fmla="*/ 88 h 159"/>
                <a:gd name="T46" fmla="*/ 2 w 104"/>
                <a:gd name="T47" fmla="*/ 71 h 159"/>
                <a:gd name="T48" fmla="*/ 0 w 104"/>
                <a:gd name="T49" fmla="*/ 54 h 159"/>
                <a:gd name="T50" fmla="*/ 0 w 104"/>
                <a:gd name="T51" fmla="*/ 43 h 159"/>
                <a:gd name="T52" fmla="*/ 11 w 104"/>
                <a:gd name="T53" fmla="*/ 19 h 159"/>
                <a:gd name="T54" fmla="*/ 16 w 104"/>
                <a:gd name="T55" fmla="*/ 14 h 159"/>
                <a:gd name="T56" fmla="*/ 32 w 104"/>
                <a:gd name="T57" fmla="*/ 3 h 159"/>
                <a:gd name="T58" fmla="*/ 49 w 104"/>
                <a:gd name="T59" fmla="*/ 0 h 159"/>
                <a:gd name="T60" fmla="*/ 65 w 104"/>
                <a:gd name="T61" fmla="*/ 5 h 159"/>
                <a:gd name="T62" fmla="*/ 78 w 104"/>
                <a:gd name="T63" fmla="*/ 10 h 159"/>
                <a:gd name="T64" fmla="*/ 83 w 104"/>
                <a:gd name="T65" fmla="*/ 14 h 159"/>
                <a:gd name="T66" fmla="*/ 96 w 104"/>
                <a:gd name="T67" fmla="*/ 30 h 159"/>
                <a:gd name="T68" fmla="*/ 97 w 104"/>
                <a:gd name="T69" fmla="*/ 35 h 159"/>
                <a:gd name="T70" fmla="*/ 102 w 104"/>
                <a:gd name="T71" fmla="*/ 55 h 159"/>
                <a:gd name="T72" fmla="*/ 104 w 104"/>
                <a:gd name="T73" fmla="*/ 76 h 159"/>
                <a:gd name="T74" fmla="*/ 102 w 104"/>
                <a:gd name="T75" fmla="*/ 90 h 159"/>
                <a:gd name="T76" fmla="*/ 97 w 104"/>
                <a:gd name="T77" fmla="*/ 121 h 159"/>
                <a:gd name="T78" fmla="*/ 96 w 104"/>
                <a:gd name="T79" fmla="*/ 126 h 159"/>
                <a:gd name="T80" fmla="*/ 86 w 104"/>
                <a:gd name="T81" fmla="*/ 141 h 159"/>
                <a:gd name="T82" fmla="*/ 78 w 104"/>
                <a:gd name="T83" fmla="*/ 149 h 159"/>
                <a:gd name="T84" fmla="*/ 70 w 104"/>
                <a:gd name="T85" fmla="*/ 154 h 159"/>
                <a:gd name="T86" fmla="*/ 49 w 104"/>
                <a:gd name="T87" fmla="*/ 159 h 159"/>
                <a:gd name="T88" fmla="*/ 45 w 104"/>
                <a:gd name="T89" fmla="*/ 159 h 159"/>
                <a:gd name="T90" fmla="*/ 27 w 104"/>
                <a:gd name="T91" fmla="*/ 156 h 159"/>
                <a:gd name="T92" fmla="*/ 18 w 104"/>
                <a:gd name="T93" fmla="*/ 149 h 159"/>
                <a:gd name="T94" fmla="*/ 11 w 104"/>
                <a:gd name="T95" fmla="*/ 145 h 159"/>
                <a:gd name="T96" fmla="*/ 3 w 104"/>
                <a:gd name="T97" fmla="*/ 124 h 159"/>
                <a:gd name="T98" fmla="*/ 3 w 104"/>
                <a:gd name="T9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9">
                  <a:moveTo>
                    <a:pt x="3" y="121"/>
                  </a:moveTo>
                  <a:lnTo>
                    <a:pt x="22" y="120"/>
                  </a:lnTo>
                  <a:lnTo>
                    <a:pt x="22" y="123"/>
                  </a:lnTo>
                  <a:lnTo>
                    <a:pt x="22" y="126"/>
                  </a:lnTo>
                  <a:lnTo>
                    <a:pt x="25" y="132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3" y="141"/>
                  </a:lnTo>
                  <a:lnTo>
                    <a:pt x="35" y="141"/>
                  </a:lnTo>
                  <a:lnTo>
                    <a:pt x="41" y="143"/>
                  </a:lnTo>
                  <a:lnTo>
                    <a:pt x="48" y="143"/>
                  </a:lnTo>
                  <a:lnTo>
                    <a:pt x="51" y="143"/>
                  </a:lnTo>
                  <a:lnTo>
                    <a:pt x="57" y="143"/>
                  </a:lnTo>
                  <a:lnTo>
                    <a:pt x="62" y="141"/>
                  </a:lnTo>
                  <a:lnTo>
                    <a:pt x="64" y="140"/>
                  </a:lnTo>
                  <a:lnTo>
                    <a:pt x="65" y="138"/>
                  </a:lnTo>
                  <a:lnTo>
                    <a:pt x="70" y="135"/>
                  </a:lnTo>
                  <a:lnTo>
                    <a:pt x="73" y="130"/>
                  </a:lnTo>
                  <a:lnTo>
                    <a:pt x="75" y="129"/>
                  </a:lnTo>
                  <a:lnTo>
                    <a:pt x="77" y="126"/>
                  </a:lnTo>
                  <a:lnTo>
                    <a:pt x="78" y="120"/>
                  </a:lnTo>
                  <a:lnTo>
                    <a:pt x="80" y="113"/>
                  </a:lnTo>
                  <a:lnTo>
                    <a:pt x="81" y="110"/>
                  </a:lnTo>
                  <a:lnTo>
                    <a:pt x="81" y="109"/>
                  </a:lnTo>
                  <a:lnTo>
                    <a:pt x="81" y="105"/>
                  </a:lnTo>
                  <a:lnTo>
                    <a:pt x="83" y="98"/>
                  </a:lnTo>
                  <a:lnTo>
                    <a:pt x="83" y="90"/>
                  </a:lnTo>
                  <a:lnTo>
                    <a:pt x="85" y="87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3" y="85"/>
                  </a:lnTo>
                  <a:lnTo>
                    <a:pt x="80" y="88"/>
                  </a:lnTo>
                  <a:lnTo>
                    <a:pt x="75" y="93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5" y="99"/>
                  </a:lnTo>
                  <a:lnTo>
                    <a:pt x="62" y="101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3" y="104"/>
                  </a:lnTo>
                  <a:lnTo>
                    <a:pt x="37" y="104"/>
                  </a:lnTo>
                  <a:lnTo>
                    <a:pt x="25" y="99"/>
                  </a:lnTo>
                  <a:lnTo>
                    <a:pt x="16" y="93"/>
                  </a:lnTo>
                  <a:lnTo>
                    <a:pt x="14" y="90"/>
                  </a:lnTo>
                  <a:lnTo>
                    <a:pt x="11" y="88"/>
                  </a:lnTo>
                  <a:lnTo>
                    <a:pt x="8" y="83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5" y="30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1" y="10"/>
                  </a:lnTo>
                  <a:lnTo>
                    <a:pt x="32" y="3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5" y="5"/>
                  </a:lnTo>
                  <a:lnTo>
                    <a:pt x="75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89" y="22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102" y="55"/>
                  </a:lnTo>
                  <a:lnTo>
                    <a:pt x="102" y="72"/>
                  </a:lnTo>
                  <a:lnTo>
                    <a:pt x="104" y="76"/>
                  </a:lnTo>
                  <a:lnTo>
                    <a:pt x="102" y="82"/>
                  </a:lnTo>
                  <a:lnTo>
                    <a:pt x="102" y="90"/>
                  </a:lnTo>
                  <a:lnTo>
                    <a:pt x="101" y="107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6" y="126"/>
                  </a:lnTo>
                  <a:lnTo>
                    <a:pt x="93" y="132"/>
                  </a:lnTo>
                  <a:lnTo>
                    <a:pt x="86" y="141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5" y="151"/>
                  </a:lnTo>
                  <a:lnTo>
                    <a:pt x="70" y="154"/>
                  </a:lnTo>
                  <a:lnTo>
                    <a:pt x="61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5" y="159"/>
                  </a:lnTo>
                  <a:lnTo>
                    <a:pt x="38" y="159"/>
                  </a:lnTo>
                  <a:lnTo>
                    <a:pt x="27" y="156"/>
                  </a:lnTo>
                  <a:lnTo>
                    <a:pt x="19" y="151"/>
                  </a:lnTo>
                  <a:lnTo>
                    <a:pt x="18" y="149"/>
                  </a:lnTo>
                  <a:lnTo>
                    <a:pt x="14" y="148"/>
                  </a:lnTo>
                  <a:lnTo>
                    <a:pt x="11" y="145"/>
                  </a:lnTo>
                  <a:lnTo>
                    <a:pt x="6" y="135"/>
                  </a:lnTo>
                  <a:lnTo>
                    <a:pt x="3" y="124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4" name="Freeform 462"/>
            <p:cNvSpPr>
              <a:spLocks/>
            </p:cNvSpPr>
            <p:nvPr/>
          </p:nvSpPr>
          <p:spPr bwMode="auto">
            <a:xfrm>
              <a:off x="6187761" y="4475984"/>
              <a:ext cx="28731" cy="33355"/>
            </a:xfrm>
            <a:custGeom>
              <a:avLst/>
              <a:gdLst>
                <a:gd name="T0" fmla="*/ 62 w 62"/>
                <a:gd name="T1" fmla="*/ 36 h 71"/>
                <a:gd name="T2" fmla="*/ 60 w 62"/>
                <a:gd name="T3" fmla="*/ 30 h 71"/>
                <a:gd name="T4" fmla="*/ 57 w 62"/>
                <a:gd name="T5" fmla="*/ 20 h 71"/>
                <a:gd name="T6" fmla="*/ 52 w 62"/>
                <a:gd name="T7" fmla="*/ 14 h 71"/>
                <a:gd name="T8" fmla="*/ 52 w 62"/>
                <a:gd name="T9" fmla="*/ 11 h 71"/>
                <a:gd name="T10" fmla="*/ 51 w 62"/>
                <a:gd name="T11" fmla="*/ 9 h 71"/>
                <a:gd name="T12" fmla="*/ 48 w 62"/>
                <a:gd name="T13" fmla="*/ 6 h 71"/>
                <a:gd name="T14" fmla="*/ 41 w 62"/>
                <a:gd name="T15" fmla="*/ 3 h 71"/>
                <a:gd name="T16" fmla="*/ 33 w 62"/>
                <a:gd name="T17" fmla="*/ 2 h 71"/>
                <a:gd name="T18" fmla="*/ 32 w 62"/>
                <a:gd name="T19" fmla="*/ 0 h 71"/>
                <a:gd name="T20" fmla="*/ 25 w 62"/>
                <a:gd name="T21" fmla="*/ 2 h 71"/>
                <a:gd name="T22" fmla="*/ 20 w 62"/>
                <a:gd name="T23" fmla="*/ 3 h 71"/>
                <a:gd name="T24" fmla="*/ 14 w 62"/>
                <a:gd name="T25" fmla="*/ 6 h 71"/>
                <a:gd name="T26" fmla="*/ 9 w 62"/>
                <a:gd name="T27" fmla="*/ 11 h 71"/>
                <a:gd name="T28" fmla="*/ 8 w 62"/>
                <a:gd name="T29" fmla="*/ 14 h 71"/>
                <a:gd name="T30" fmla="*/ 4 w 62"/>
                <a:gd name="T31" fmla="*/ 17 h 71"/>
                <a:gd name="T32" fmla="*/ 1 w 62"/>
                <a:gd name="T33" fmla="*/ 27 h 71"/>
                <a:gd name="T34" fmla="*/ 0 w 62"/>
                <a:gd name="T35" fmla="*/ 36 h 71"/>
                <a:gd name="T36" fmla="*/ 0 w 62"/>
                <a:gd name="T37" fmla="*/ 38 h 71"/>
                <a:gd name="T38" fmla="*/ 0 w 62"/>
                <a:gd name="T39" fmla="*/ 41 h 71"/>
                <a:gd name="T40" fmla="*/ 0 w 62"/>
                <a:gd name="T41" fmla="*/ 45 h 71"/>
                <a:gd name="T42" fmla="*/ 1 w 62"/>
                <a:gd name="T43" fmla="*/ 53 h 71"/>
                <a:gd name="T44" fmla="*/ 6 w 62"/>
                <a:gd name="T45" fmla="*/ 60 h 71"/>
                <a:gd name="T46" fmla="*/ 8 w 62"/>
                <a:gd name="T47" fmla="*/ 61 h 71"/>
                <a:gd name="T48" fmla="*/ 9 w 62"/>
                <a:gd name="T49" fmla="*/ 63 h 71"/>
                <a:gd name="T50" fmla="*/ 12 w 62"/>
                <a:gd name="T51" fmla="*/ 66 h 71"/>
                <a:gd name="T52" fmla="*/ 19 w 62"/>
                <a:gd name="T53" fmla="*/ 69 h 71"/>
                <a:gd name="T54" fmla="*/ 27 w 62"/>
                <a:gd name="T55" fmla="*/ 71 h 71"/>
                <a:gd name="T56" fmla="*/ 30 w 62"/>
                <a:gd name="T57" fmla="*/ 71 h 71"/>
                <a:gd name="T58" fmla="*/ 32 w 62"/>
                <a:gd name="T59" fmla="*/ 71 h 71"/>
                <a:gd name="T60" fmla="*/ 36 w 62"/>
                <a:gd name="T61" fmla="*/ 71 h 71"/>
                <a:gd name="T62" fmla="*/ 44 w 62"/>
                <a:gd name="T63" fmla="*/ 67 h 71"/>
                <a:gd name="T64" fmla="*/ 51 w 62"/>
                <a:gd name="T65" fmla="*/ 63 h 71"/>
                <a:gd name="T66" fmla="*/ 52 w 62"/>
                <a:gd name="T67" fmla="*/ 61 h 71"/>
                <a:gd name="T68" fmla="*/ 56 w 62"/>
                <a:gd name="T69" fmla="*/ 56 h 71"/>
                <a:gd name="T70" fmla="*/ 57 w 62"/>
                <a:gd name="T71" fmla="*/ 53 h 71"/>
                <a:gd name="T72" fmla="*/ 60 w 62"/>
                <a:gd name="T73" fmla="*/ 44 h 71"/>
                <a:gd name="T74" fmla="*/ 62 w 62"/>
                <a:gd name="T75" fmla="*/ 36 h 71"/>
                <a:gd name="T76" fmla="*/ 62 w 62"/>
                <a:gd name="T77" fmla="*/ 36 h 71"/>
                <a:gd name="T78" fmla="*/ 62 w 62"/>
                <a:gd name="T7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" h="71">
                  <a:moveTo>
                    <a:pt x="62" y="36"/>
                  </a:moveTo>
                  <a:lnTo>
                    <a:pt x="60" y="30"/>
                  </a:lnTo>
                  <a:lnTo>
                    <a:pt x="57" y="20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1" y="3"/>
                  </a:lnTo>
                  <a:lnTo>
                    <a:pt x="33" y="2"/>
                  </a:lnTo>
                  <a:lnTo>
                    <a:pt x="32" y="0"/>
                  </a:lnTo>
                  <a:lnTo>
                    <a:pt x="25" y="2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4" y="17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6" y="60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12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6" y="71"/>
                  </a:lnTo>
                  <a:lnTo>
                    <a:pt x="44" y="67"/>
                  </a:lnTo>
                  <a:lnTo>
                    <a:pt x="51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57" y="53"/>
                  </a:lnTo>
                  <a:lnTo>
                    <a:pt x="60" y="4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535" name="Freeform 509"/>
          <p:cNvSpPr>
            <a:spLocks/>
          </p:cNvSpPr>
          <p:nvPr/>
        </p:nvSpPr>
        <p:spPr bwMode="auto">
          <a:xfrm>
            <a:off x="6398148" y="4596031"/>
            <a:ext cx="48194" cy="73196"/>
          </a:xfrm>
          <a:custGeom>
            <a:avLst/>
            <a:gdLst>
              <a:gd name="T0" fmla="*/ 27 w 103"/>
              <a:gd name="T1" fmla="*/ 72 h 159"/>
              <a:gd name="T2" fmla="*/ 17 w 103"/>
              <a:gd name="T3" fmla="*/ 66 h 159"/>
              <a:gd name="T4" fmla="*/ 12 w 103"/>
              <a:gd name="T5" fmla="*/ 60 h 159"/>
              <a:gd name="T6" fmla="*/ 8 w 103"/>
              <a:gd name="T7" fmla="*/ 53 h 159"/>
              <a:gd name="T8" fmla="*/ 6 w 103"/>
              <a:gd name="T9" fmla="*/ 41 h 159"/>
              <a:gd name="T10" fmla="*/ 6 w 103"/>
              <a:gd name="T11" fmla="*/ 33 h 159"/>
              <a:gd name="T12" fmla="*/ 16 w 103"/>
              <a:gd name="T13" fmla="*/ 16 h 159"/>
              <a:gd name="T14" fmla="*/ 20 w 103"/>
              <a:gd name="T15" fmla="*/ 11 h 159"/>
              <a:gd name="T16" fmla="*/ 35 w 103"/>
              <a:gd name="T17" fmla="*/ 3 h 159"/>
              <a:gd name="T18" fmla="*/ 51 w 103"/>
              <a:gd name="T19" fmla="*/ 0 h 159"/>
              <a:gd name="T20" fmla="*/ 65 w 103"/>
              <a:gd name="T21" fmla="*/ 3 h 159"/>
              <a:gd name="T22" fmla="*/ 84 w 103"/>
              <a:gd name="T23" fmla="*/ 13 h 159"/>
              <a:gd name="T24" fmla="*/ 89 w 103"/>
              <a:gd name="T25" fmla="*/ 19 h 159"/>
              <a:gd name="T26" fmla="*/ 95 w 103"/>
              <a:gd name="T27" fmla="*/ 39 h 159"/>
              <a:gd name="T28" fmla="*/ 95 w 103"/>
              <a:gd name="T29" fmla="*/ 47 h 159"/>
              <a:gd name="T30" fmla="*/ 91 w 103"/>
              <a:gd name="T31" fmla="*/ 60 h 159"/>
              <a:gd name="T32" fmla="*/ 89 w 103"/>
              <a:gd name="T33" fmla="*/ 61 h 159"/>
              <a:gd name="T34" fmla="*/ 83 w 103"/>
              <a:gd name="T35" fmla="*/ 69 h 159"/>
              <a:gd name="T36" fmla="*/ 75 w 103"/>
              <a:gd name="T37" fmla="*/ 72 h 159"/>
              <a:gd name="T38" fmla="*/ 87 w 103"/>
              <a:gd name="T39" fmla="*/ 80 h 159"/>
              <a:gd name="T40" fmla="*/ 95 w 103"/>
              <a:gd name="T41" fmla="*/ 88 h 159"/>
              <a:gd name="T42" fmla="*/ 100 w 103"/>
              <a:gd name="T43" fmla="*/ 97 h 159"/>
              <a:gd name="T44" fmla="*/ 103 w 103"/>
              <a:gd name="T45" fmla="*/ 111 h 159"/>
              <a:gd name="T46" fmla="*/ 102 w 103"/>
              <a:gd name="T47" fmla="*/ 122 h 159"/>
              <a:gd name="T48" fmla="*/ 91 w 103"/>
              <a:gd name="T49" fmla="*/ 144 h 159"/>
              <a:gd name="T50" fmla="*/ 86 w 103"/>
              <a:gd name="T51" fmla="*/ 149 h 159"/>
              <a:gd name="T52" fmla="*/ 68 w 103"/>
              <a:gd name="T53" fmla="*/ 157 h 159"/>
              <a:gd name="T54" fmla="*/ 52 w 103"/>
              <a:gd name="T55" fmla="*/ 159 h 159"/>
              <a:gd name="T56" fmla="*/ 39 w 103"/>
              <a:gd name="T57" fmla="*/ 159 h 159"/>
              <a:gd name="T58" fmla="*/ 16 w 103"/>
              <a:gd name="T59" fmla="*/ 149 h 159"/>
              <a:gd name="T60" fmla="*/ 11 w 103"/>
              <a:gd name="T61" fmla="*/ 144 h 159"/>
              <a:gd name="T62" fmla="*/ 1 w 103"/>
              <a:gd name="T63" fmla="*/ 129 h 159"/>
              <a:gd name="T64" fmla="*/ 0 w 103"/>
              <a:gd name="T65" fmla="*/ 111 h 159"/>
              <a:gd name="T66" fmla="*/ 0 w 103"/>
              <a:gd name="T67" fmla="*/ 105 h 159"/>
              <a:gd name="T68" fmla="*/ 6 w 103"/>
              <a:gd name="T69" fmla="*/ 89 h 159"/>
              <a:gd name="T70" fmla="*/ 11 w 103"/>
              <a:gd name="T71" fmla="*/ 82 h 159"/>
              <a:gd name="T72" fmla="*/ 22 w 103"/>
              <a:gd name="T73" fmla="*/ 75 h 159"/>
              <a:gd name="T74" fmla="*/ 30 w 103"/>
              <a:gd name="T75" fmla="*/ 7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3" h="159">
                <a:moveTo>
                  <a:pt x="30" y="72"/>
                </a:moveTo>
                <a:lnTo>
                  <a:pt x="27" y="72"/>
                </a:lnTo>
                <a:lnTo>
                  <a:pt x="24" y="71"/>
                </a:lnTo>
                <a:lnTo>
                  <a:pt x="17" y="66"/>
                </a:lnTo>
                <a:lnTo>
                  <a:pt x="12" y="61"/>
                </a:lnTo>
                <a:lnTo>
                  <a:pt x="12" y="60"/>
                </a:lnTo>
                <a:lnTo>
                  <a:pt x="9" y="57"/>
                </a:lnTo>
                <a:lnTo>
                  <a:pt x="8" y="53"/>
                </a:lnTo>
                <a:lnTo>
                  <a:pt x="6" y="47"/>
                </a:lnTo>
                <a:lnTo>
                  <a:pt x="6" y="41"/>
                </a:lnTo>
                <a:lnTo>
                  <a:pt x="6" y="39"/>
                </a:lnTo>
                <a:lnTo>
                  <a:pt x="6" y="33"/>
                </a:lnTo>
                <a:lnTo>
                  <a:pt x="9" y="24"/>
                </a:lnTo>
                <a:lnTo>
                  <a:pt x="16" y="16"/>
                </a:lnTo>
                <a:lnTo>
                  <a:pt x="19" y="13"/>
                </a:lnTo>
                <a:lnTo>
                  <a:pt x="20" y="11"/>
                </a:lnTo>
                <a:lnTo>
                  <a:pt x="25" y="8"/>
                </a:lnTo>
                <a:lnTo>
                  <a:pt x="35" y="3"/>
                </a:lnTo>
                <a:lnTo>
                  <a:pt x="47" y="2"/>
                </a:lnTo>
                <a:lnTo>
                  <a:pt x="51" y="0"/>
                </a:lnTo>
                <a:lnTo>
                  <a:pt x="60" y="2"/>
                </a:lnTo>
                <a:lnTo>
                  <a:pt x="65" y="3"/>
                </a:lnTo>
                <a:lnTo>
                  <a:pt x="76" y="8"/>
                </a:lnTo>
                <a:lnTo>
                  <a:pt x="84" y="13"/>
                </a:lnTo>
                <a:lnTo>
                  <a:pt x="86" y="16"/>
                </a:lnTo>
                <a:lnTo>
                  <a:pt x="89" y="19"/>
                </a:lnTo>
                <a:lnTo>
                  <a:pt x="94" y="28"/>
                </a:lnTo>
                <a:lnTo>
                  <a:pt x="95" y="39"/>
                </a:lnTo>
                <a:lnTo>
                  <a:pt x="97" y="41"/>
                </a:lnTo>
                <a:lnTo>
                  <a:pt x="95" y="47"/>
                </a:lnTo>
                <a:lnTo>
                  <a:pt x="94" y="53"/>
                </a:lnTo>
                <a:lnTo>
                  <a:pt x="91" y="60"/>
                </a:lnTo>
                <a:lnTo>
                  <a:pt x="91" y="60"/>
                </a:lnTo>
                <a:lnTo>
                  <a:pt x="89" y="61"/>
                </a:lnTo>
                <a:lnTo>
                  <a:pt x="87" y="64"/>
                </a:lnTo>
                <a:lnTo>
                  <a:pt x="83" y="69"/>
                </a:lnTo>
                <a:lnTo>
                  <a:pt x="76" y="72"/>
                </a:lnTo>
                <a:lnTo>
                  <a:pt x="75" y="72"/>
                </a:lnTo>
                <a:lnTo>
                  <a:pt x="81" y="75"/>
                </a:lnTo>
                <a:lnTo>
                  <a:pt x="87" y="80"/>
                </a:lnTo>
                <a:lnTo>
                  <a:pt x="94" y="86"/>
                </a:lnTo>
                <a:lnTo>
                  <a:pt x="95" y="88"/>
                </a:lnTo>
                <a:lnTo>
                  <a:pt x="99" y="94"/>
                </a:lnTo>
                <a:lnTo>
                  <a:pt x="100" y="97"/>
                </a:lnTo>
                <a:lnTo>
                  <a:pt x="102" y="105"/>
                </a:lnTo>
                <a:lnTo>
                  <a:pt x="103" y="111"/>
                </a:lnTo>
                <a:lnTo>
                  <a:pt x="102" y="116"/>
                </a:lnTo>
                <a:lnTo>
                  <a:pt x="102" y="122"/>
                </a:lnTo>
                <a:lnTo>
                  <a:pt x="97" y="133"/>
                </a:lnTo>
                <a:lnTo>
                  <a:pt x="91" y="144"/>
                </a:lnTo>
                <a:lnTo>
                  <a:pt x="89" y="146"/>
                </a:lnTo>
                <a:lnTo>
                  <a:pt x="86" y="149"/>
                </a:lnTo>
                <a:lnTo>
                  <a:pt x="81" y="152"/>
                </a:lnTo>
                <a:lnTo>
                  <a:pt x="68" y="157"/>
                </a:lnTo>
                <a:lnTo>
                  <a:pt x="55" y="159"/>
                </a:lnTo>
                <a:lnTo>
                  <a:pt x="52" y="159"/>
                </a:lnTo>
                <a:lnTo>
                  <a:pt x="47" y="159"/>
                </a:lnTo>
                <a:lnTo>
                  <a:pt x="39" y="159"/>
                </a:lnTo>
                <a:lnTo>
                  <a:pt x="27" y="155"/>
                </a:lnTo>
                <a:lnTo>
                  <a:pt x="16" y="149"/>
                </a:lnTo>
                <a:lnTo>
                  <a:pt x="14" y="146"/>
                </a:lnTo>
                <a:lnTo>
                  <a:pt x="11" y="144"/>
                </a:lnTo>
                <a:lnTo>
                  <a:pt x="8" y="140"/>
                </a:lnTo>
                <a:lnTo>
                  <a:pt x="1" y="129"/>
                </a:lnTo>
                <a:lnTo>
                  <a:pt x="0" y="116"/>
                </a:lnTo>
                <a:lnTo>
                  <a:pt x="0" y="111"/>
                </a:lnTo>
                <a:lnTo>
                  <a:pt x="0" y="110"/>
                </a:lnTo>
                <a:lnTo>
                  <a:pt x="0" y="105"/>
                </a:lnTo>
                <a:lnTo>
                  <a:pt x="1" y="96"/>
                </a:lnTo>
                <a:lnTo>
                  <a:pt x="6" y="89"/>
                </a:lnTo>
                <a:lnTo>
                  <a:pt x="8" y="86"/>
                </a:lnTo>
                <a:lnTo>
                  <a:pt x="11" y="82"/>
                </a:lnTo>
                <a:lnTo>
                  <a:pt x="14" y="80"/>
                </a:lnTo>
                <a:lnTo>
                  <a:pt x="22" y="75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</a:path>
            </a:pathLst>
          </a:custGeom>
          <a:solidFill>
            <a:schemeClr val="bg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536" name="Groupe 734"/>
          <p:cNvGrpSpPr/>
          <p:nvPr/>
        </p:nvGrpSpPr>
        <p:grpSpPr>
          <a:xfrm>
            <a:off x="4427984" y="4106604"/>
            <a:ext cx="1701671" cy="506926"/>
            <a:chOff x="4427984" y="4250620"/>
            <a:chExt cx="1701671" cy="506926"/>
          </a:xfrm>
        </p:grpSpPr>
        <p:sp>
          <p:nvSpPr>
            <p:cNvPr id="537" name="Freeform 276"/>
            <p:cNvSpPr>
              <a:spLocks/>
            </p:cNvSpPr>
            <p:nvPr/>
          </p:nvSpPr>
          <p:spPr bwMode="auto">
            <a:xfrm>
              <a:off x="4718287" y="4459427"/>
              <a:ext cx="29227" cy="70459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8 w 59"/>
                <a:gd name="T7" fmla="*/ 36 h 156"/>
                <a:gd name="T8" fmla="*/ 35 w 59"/>
                <a:gd name="T9" fmla="*/ 39 h 156"/>
                <a:gd name="T10" fmla="*/ 29 w 59"/>
                <a:gd name="T11" fmla="*/ 44 h 156"/>
                <a:gd name="T12" fmla="*/ 22 w 59"/>
                <a:gd name="T13" fmla="*/ 49 h 156"/>
                <a:gd name="T14" fmla="*/ 21 w 59"/>
                <a:gd name="T15" fmla="*/ 49 h 156"/>
                <a:gd name="T16" fmla="*/ 17 w 59"/>
                <a:gd name="T17" fmla="*/ 50 h 156"/>
                <a:gd name="T18" fmla="*/ 14 w 59"/>
                <a:gd name="T19" fmla="*/ 52 h 156"/>
                <a:gd name="T20" fmla="*/ 8 w 59"/>
                <a:gd name="T21" fmla="*/ 55 h 156"/>
                <a:gd name="T22" fmla="*/ 2 w 59"/>
                <a:gd name="T23" fmla="*/ 58 h 156"/>
                <a:gd name="T24" fmla="*/ 0 w 59"/>
                <a:gd name="T25" fmla="*/ 58 h 156"/>
                <a:gd name="T26" fmla="*/ 0 w 59"/>
                <a:gd name="T27" fmla="*/ 39 h 156"/>
                <a:gd name="T28" fmla="*/ 6 w 59"/>
                <a:gd name="T29" fmla="*/ 36 h 156"/>
                <a:gd name="T30" fmla="*/ 16 w 59"/>
                <a:gd name="T31" fmla="*/ 30 h 156"/>
                <a:gd name="T32" fmla="*/ 25 w 59"/>
                <a:gd name="T33" fmla="*/ 24 h 156"/>
                <a:gd name="T34" fmla="*/ 29 w 59"/>
                <a:gd name="T35" fmla="*/ 22 h 156"/>
                <a:gd name="T36" fmla="*/ 30 w 59"/>
                <a:gd name="T37" fmla="*/ 21 h 156"/>
                <a:gd name="T38" fmla="*/ 33 w 59"/>
                <a:gd name="T39" fmla="*/ 17 h 156"/>
                <a:gd name="T40" fmla="*/ 40 w 59"/>
                <a:gd name="T41" fmla="*/ 10 h 156"/>
                <a:gd name="T42" fmla="*/ 45 w 59"/>
                <a:gd name="T43" fmla="*/ 3 h 156"/>
                <a:gd name="T44" fmla="*/ 46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8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17" y="50"/>
                  </a:lnTo>
                  <a:lnTo>
                    <a:pt x="14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16" y="30"/>
                  </a:lnTo>
                  <a:lnTo>
                    <a:pt x="25" y="24"/>
                  </a:lnTo>
                  <a:lnTo>
                    <a:pt x="29" y="22"/>
                  </a:lnTo>
                  <a:lnTo>
                    <a:pt x="30" y="21"/>
                  </a:lnTo>
                  <a:lnTo>
                    <a:pt x="33" y="17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8" name="Freeform 277"/>
            <p:cNvSpPr>
              <a:spLocks noEditPoints="1"/>
            </p:cNvSpPr>
            <p:nvPr/>
          </p:nvSpPr>
          <p:spPr bwMode="auto">
            <a:xfrm>
              <a:off x="4781778" y="4459427"/>
              <a:ext cx="52405" cy="71362"/>
            </a:xfrm>
            <a:custGeom>
              <a:avLst/>
              <a:gdLst>
                <a:gd name="T0" fmla="*/ 24 w 104"/>
                <a:gd name="T1" fmla="*/ 71 h 159"/>
                <a:gd name="T2" fmla="*/ 13 w 104"/>
                <a:gd name="T3" fmla="*/ 60 h 159"/>
                <a:gd name="T4" fmla="*/ 6 w 104"/>
                <a:gd name="T5" fmla="*/ 47 h 159"/>
                <a:gd name="T6" fmla="*/ 6 w 104"/>
                <a:gd name="T7" fmla="*/ 33 h 159"/>
                <a:gd name="T8" fmla="*/ 19 w 104"/>
                <a:gd name="T9" fmla="*/ 13 h 159"/>
                <a:gd name="T10" fmla="*/ 35 w 104"/>
                <a:gd name="T11" fmla="*/ 3 h 159"/>
                <a:gd name="T12" fmla="*/ 61 w 104"/>
                <a:gd name="T13" fmla="*/ 2 h 159"/>
                <a:gd name="T14" fmla="*/ 85 w 104"/>
                <a:gd name="T15" fmla="*/ 13 h 159"/>
                <a:gd name="T16" fmla="*/ 94 w 104"/>
                <a:gd name="T17" fmla="*/ 28 h 159"/>
                <a:gd name="T18" fmla="*/ 96 w 104"/>
                <a:gd name="T19" fmla="*/ 47 h 159"/>
                <a:gd name="T20" fmla="*/ 91 w 104"/>
                <a:gd name="T21" fmla="*/ 60 h 159"/>
                <a:gd name="T22" fmla="*/ 83 w 104"/>
                <a:gd name="T23" fmla="*/ 69 h 159"/>
                <a:gd name="T24" fmla="*/ 81 w 104"/>
                <a:gd name="T25" fmla="*/ 76 h 159"/>
                <a:gd name="T26" fmla="*/ 96 w 104"/>
                <a:gd name="T27" fmla="*/ 88 h 159"/>
                <a:gd name="T28" fmla="*/ 102 w 104"/>
                <a:gd name="T29" fmla="*/ 105 h 159"/>
                <a:gd name="T30" fmla="*/ 102 w 104"/>
                <a:gd name="T31" fmla="*/ 123 h 159"/>
                <a:gd name="T32" fmla="*/ 89 w 104"/>
                <a:gd name="T33" fmla="*/ 146 h 159"/>
                <a:gd name="T34" fmla="*/ 69 w 104"/>
                <a:gd name="T35" fmla="*/ 157 h 159"/>
                <a:gd name="T36" fmla="*/ 48 w 104"/>
                <a:gd name="T37" fmla="*/ 159 h 159"/>
                <a:gd name="T38" fmla="*/ 16 w 104"/>
                <a:gd name="T39" fmla="*/ 149 h 159"/>
                <a:gd name="T40" fmla="*/ 8 w 104"/>
                <a:gd name="T41" fmla="*/ 140 h 159"/>
                <a:gd name="T42" fmla="*/ 0 w 104"/>
                <a:gd name="T43" fmla="*/ 112 h 159"/>
                <a:gd name="T44" fmla="*/ 2 w 104"/>
                <a:gd name="T45" fmla="*/ 96 h 159"/>
                <a:gd name="T46" fmla="*/ 11 w 104"/>
                <a:gd name="T47" fmla="*/ 82 h 159"/>
                <a:gd name="T48" fmla="*/ 30 w 104"/>
                <a:gd name="T49" fmla="*/ 72 h 159"/>
                <a:gd name="T50" fmla="*/ 27 w 104"/>
                <a:gd name="T51" fmla="*/ 39 h 159"/>
                <a:gd name="T52" fmla="*/ 29 w 104"/>
                <a:gd name="T53" fmla="*/ 52 h 159"/>
                <a:gd name="T54" fmla="*/ 37 w 104"/>
                <a:gd name="T55" fmla="*/ 61 h 159"/>
                <a:gd name="T56" fmla="*/ 53 w 104"/>
                <a:gd name="T57" fmla="*/ 65 h 159"/>
                <a:gd name="T58" fmla="*/ 64 w 104"/>
                <a:gd name="T59" fmla="*/ 63 h 159"/>
                <a:gd name="T60" fmla="*/ 73 w 104"/>
                <a:gd name="T61" fmla="*/ 55 h 159"/>
                <a:gd name="T62" fmla="*/ 78 w 104"/>
                <a:gd name="T63" fmla="*/ 41 h 159"/>
                <a:gd name="T64" fmla="*/ 73 w 104"/>
                <a:gd name="T65" fmla="*/ 28 h 159"/>
                <a:gd name="T66" fmla="*/ 59 w 104"/>
                <a:gd name="T67" fmla="*/ 17 h 159"/>
                <a:gd name="T68" fmla="*/ 46 w 104"/>
                <a:gd name="T69" fmla="*/ 17 h 159"/>
                <a:gd name="T70" fmla="*/ 34 w 104"/>
                <a:gd name="T71" fmla="*/ 24 h 159"/>
                <a:gd name="T72" fmla="*/ 27 w 104"/>
                <a:gd name="T73" fmla="*/ 33 h 159"/>
                <a:gd name="T74" fmla="*/ 27 w 104"/>
                <a:gd name="T75" fmla="*/ 39 h 159"/>
                <a:gd name="T76" fmla="*/ 21 w 104"/>
                <a:gd name="T77" fmla="*/ 113 h 159"/>
                <a:gd name="T78" fmla="*/ 22 w 104"/>
                <a:gd name="T79" fmla="*/ 127 h 159"/>
                <a:gd name="T80" fmla="*/ 29 w 104"/>
                <a:gd name="T81" fmla="*/ 137 h 159"/>
                <a:gd name="T82" fmla="*/ 38 w 104"/>
                <a:gd name="T83" fmla="*/ 141 h 159"/>
                <a:gd name="T84" fmla="*/ 53 w 104"/>
                <a:gd name="T85" fmla="*/ 143 h 159"/>
                <a:gd name="T86" fmla="*/ 65 w 104"/>
                <a:gd name="T87" fmla="*/ 141 h 159"/>
                <a:gd name="T88" fmla="*/ 78 w 104"/>
                <a:gd name="T89" fmla="*/ 130 h 159"/>
                <a:gd name="T90" fmla="*/ 85 w 104"/>
                <a:gd name="T91" fmla="*/ 112 h 159"/>
                <a:gd name="T92" fmla="*/ 78 w 104"/>
                <a:gd name="T93" fmla="*/ 96 h 159"/>
                <a:gd name="T94" fmla="*/ 65 w 104"/>
                <a:gd name="T95" fmla="*/ 85 h 159"/>
                <a:gd name="T96" fmla="*/ 45 w 104"/>
                <a:gd name="T97" fmla="*/ 82 h 159"/>
                <a:gd name="T98" fmla="*/ 29 w 104"/>
                <a:gd name="T99" fmla="*/ 90 h 159"/>
                <a:gd name="T100" fmla="*/ 21 w 104"/>
                <a:gd name="T101" fmla="*/ 102 h 159"/>
                <a:gd name="T102" fmla="*/ 21 w 104"/>
                <a:gd name="T103" fmla="*/ 11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27" y="39"/>
                  </a:moveTo>
                  <a:lnTo>
                    <a:pt x="27" y="43"/>
                  </a:lnTo>
                  <a:lnTo>
                    <a:pt x="27" y="46"/>
                  </a:lnTo>
                  <a:lnTo>
                    <a:pt x="29" y="52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7" y="61"/>
                  </a:lnTo>
                  <a:lnTo>
                    <a:pt x="40" y="63"/>
                  </a:lnTo>
                  <a:lnTo>
                    <a:pt x="46" y="65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7" y="65"/>
                  </a:lnTo>
                  <a:lnTo>
                    <a:pt x="64" y="63"/>
                  </a:lnTo>
                  <a:lnTo>
                    <a:pt x="69" y="60"/>
                  </a:lnTo>
                  <a:lnTo>
                    <a:pt x="70" y="58"/>
                  </a:lnTo>
                  <a:lnTo>
                    <a:pt x="73" y="55"/>
                  </a:lnTo>
                  <a:lnTo>
                    <a:pt x="77" y="49"/>
                  </a:lnTo>
                  <a:lnTo>
                    <a:pt x="77" y="43"/>
                  </a:lnTo>
                  <a:lnTo>
                    <a:pt x="78" y="41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3" y="28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9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46" y="17"/>
                  </a:lnTo>
                  <a:lnTo>
                    <a:pt x="43" y="17"/>
                  </a:lnTo>
                  <a:lnTo>
                    <a:pt x="37" y="21"/>
                  </a:lnTo>
                  <a:lnTo>
                    <a:pt x="34" y="24"/>
                  </a:lnTo>
                  <a:lnTo>
                    <a:pt x="32" y="25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close/>
                  <a:moveTo>
                    <a:pt x="21" y="112"/>
                  </a:moveTo>
                  <a:lnTo>
                    <a:pt x="21" y="113"/>
                  </a:lnTo>
                  <a:lnTo>
                    <a:pt x="21" y="116"/>
                  </a:lnTo>
                  <a:lnTo>
                    <a:pt x="21" y="121"/>
                  </a:lnTo>
                  <a:lnTo>
                    <a:pt x="22" y="127"/>
                  </a:lnTo>
                  <a:lnTo>
                    <a:pt x="24" y="127"/>
                  </a:lnTo>
                  <a:lnTo>
                    <a:pt x="26" y="132"/>
                  </a:lnTo>
                  <a:lnTo>
                    <a:pt x="29" y="137"/>
                  </a:lnTo>
                  <a:lnTo>
                    <a:pt x="34" y="140"/>
                  </a:lnTo>
                  <a:lnTo>
                    <a:pt x="35" y="140"/>
                  </a:lnTo>
                  <a:lnTo>
                    <a:pt x="38" y="141"/>
                  </a:lnTo>
                  <a:lnTo>
                    <a:pt x="45" y="143"/>
                  </a:lnTo>
                  <a:lnTo>
                    <a:pt x="51" y="143"/>
                  </a:lnTo>
                  <a:lnTo>
                    <a:pt x="53" y="143"/>
                  </a:lnTo>
                  <a:lnTo>
                    <a:pt x="54" y="143"/>
                  </a:lnTo>
                  <a:lnTo>
                    <a:pt x="57" y="143"/>
                  </a:lnTo>
                  <a:lnTo>
                    <a:pt x="65" y="141"/>
                  </a:lnTo>
                  <a:lnTo>
                    <a:pt x="72" y="137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7"/>
                  </a:lnTo>
                  <a:lnTo>
                    <a:pt x="83" y="119"/>
                  </a:lnTo>
                  <a:lnTo>
                    <a:pt x="85" y="112"/>
                  </a:lnTo>
                  <a:lnTo>
                    <a:pt x="83" y="107"/>
                  </a:lnTo>
                  <a:lnTo>
                    <a:pt x="81" y="102"/>
                  </a:lnTo>
                  <a:lnTo>
                    <a:pt x="78" y="96"/>
                  </a:lnTo>
                  <a:lnTo>
                    <a:pt x="75" y="90"/>
                  </a:lnTo>
                  <a:lnTo>
                    <a:pt x="69" y="87"/>
                  </a:lnTo>
                  <a:lnTo>
                    <a:pt x="65" y="85"/>
                  </a:lnTo>
                  <a:lnTo>
                    <a:pt x="57" y="82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3"/>
                  </a:lnTo>
                  <a:lnTo>
                    <a:pt x="34" y="87"/>
                  </a:lnTo>
                  <a:lnTo>
                    <a:pt x="29" y="90"/>
                  </a:lnTo>
                  <a:lnTo>
                    <a:pt x="27" y="93"/>
                  </a:lnTo>
                  <a:lnTo>
                    <a:pt x="24" y="96"/>
                  </a:lnTo>
                  <a:lnTo>
                    <a:pt x="21" y="102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9" name="Freeform 278"/>
            <p:cNvSpPr>
              <a:spLocks/>
            </p:cNvSpPr>
            <p:nvPr/>
          </p:nvSpPr>
          <p:spPr bwMode="auto">
            <a:xfrm>
              <a:off x="4781778" y="4459427"/>
              <a:ext cx="52405" cy="71362"/>
            </a:xfrm>
            <a:custGeom>
              <a:avLst/>
              <a:gdLst>
                <a:gd name="T0" fmla="*/ 27 w 104"/>
                <a:gd name="T1" fmla="*/ 72 h 159"/>
                <a:gd name="T2" fmla="*/ 18 w 104"/>
                <a:gd name="T3" fmla="*/ 66 h 159"/>
                <a:gd name="T4" fmla="*/ 13 w 104"/>
                <a:gd name="T5" fmla="*/ 60 h 159"/>
                <a:gd name="T6" fmla="*/ 8 w 104"/>
                <a:gd name="T7" fmla="*/ 54 h 159"/>
                <a:gd name="T8" fmla="*/ 6 w 104"/>
                <a:gd name="T9" fmla="*/ 41 h 159"/>
                <a:gd name="T10" fmla="*/ 6 w 104"/>
                <a:gd name="T11" fmla="*/ 33 h 159"/>
                <a:gd name="T12" fmla="*/ 16 w 104"/>
                <a:gd name="T13" fmla="*/ 16 h 159"/>
                <a:gd name="T14" fmla="*/ 21 w 104"/>
                <a:gd name="T15" fmla="*/ 11 h 159"/>
                <a:gd name="T16" fmla="*/ 35 w 104"/>
                <a:gd name="T17" fmla="*/ 3 h 159"/>
                <a:gd name="T18" fmla="*/ 51 w 104"/>
                <a:gd name="T19" fmla="*/ 0 h 159"/>
                <a:gd name="T20" fmla="*/ 65 w 104"/>
                <a:gd name="T21" fmla="*/ 3 h 159"/>
                <a:gd name="T22" fmla="*/ 85 w 104"/>
                <a:gd name="T23" fmla="*/ 13 h 159"/>
                <a:gd name="T24" fmla="*/ 89 w 104"/>
                <a:gd name="T25" fmla="*/ 19 h 159"/>
                <a:gd name="T26" fmla="*/ 96 w 104"/>
                <a:gd name="T27" fmla="*/ 39 h 159"/>
                <a:gd name="T28" fmla="*/ 96 w 104"/>
                <a:gd name="T29" fmla="*/ 47 h 159"/>
                <a:gd name="T30" fmla="*/ 91 w 104"/>
                <a:gd name="T31" fmla="*/ 60 h 159"/>
                <a:gd name="T32" fmla="*/ 89 w 104"/>
                <a:gd name="T33" fmla="*/ 61 h 159"/>
                <a:gd name="T34" fmla="*/ 83 w 104"/>
                <a:gd name="T35" fmla="*/ 69 h 159"/>
                <a:gd name="T36" fmla="*/ 75 w 104"/>
                <a:gd name="T37" fmla="*/ 72 h 159"/>
                <a:gd name="T38" fmla="*/ 88 w 104"/>
                <a:gd name="T39" fmla="*/ 80 h 159"/>
                <a:gd name="T40" fmla="*/ 96 w 104"/>
                <a:gd name="T41" fmla="*/ 88 h 159"/>
                <a:gd name="T42" fmla="*/ 101 w 104"/>
                <a:gd name="T43" fmla="*/ 98 h 159"/>
                <a:gd name="T44" fmla="*/ 104 w 104"/>
                <a:gd name="T45" fmla="*/ 112 h 159"/>
                <a:gd name="T46" fmla="*/ 102 w 104"/>
                <a:gd name="T47" fmla="*/ 123 h 159"/>
                <a:gd name="T48" fmla="*/ 91 w 104"/>
                <a:gd name="T49" fmla="*/ 145 h 159"/>
                <a:gd name="T50" fmla="*/ 86 w 104"/>
                <a:gd name="T51" fmla="*/ 149 h 159"/>
                <a:gd name="T52" fmla="*/ 69 w 104"/>
                <a:gd name="T53" fmla="*/ 157 h 159"/>
                <a:gd name="T54" fmla="*/ 53 w 104"/>
                <a:gd name="T55" fmla="*/ 159 h 159"/>
                <a:gd name="T56" fmla="*/ 40 w 104"/>
                <a:gd name="T57" fmla="*/ 159 h 159"/>
                <a:gd name="T58" fmla="*/ 16 w 104"/>
                <a:gd name="T59" fmla="*/ 149 h 159"/>
                <a:gd name="T60" fmla="*/ 11 w 104"/>
                <a:gd name="T61" fmla="*/ 145 h 159"/>
                <a:gd name="T62" fmla="*/ 2 w 104"/>
                <a:gd name="T63" fmla="*/ 129 h 159"/>
                <a:gd name="T64" fmla="*/ 0 w 104"/>
                <a:gd name="T65" fmla="*/ 112 h 159"/>
                <a:gd name="T66" fmla="*/ 0 w 104"/>
                <a:gd name="T67" fmla="*/ 105 h 159"/>
                <a:gd name="T68" fmla="*/ 6 w 104"/>
                <a:gd name="T69" fmla="*/ 90 h 159"/>
                <a:gd name="T70" fmla="*/ 11 w 104"/>
                <a:gd name="T71" fmla="*/ 82 h 159"/>
                <a:gd name="T72" fmla="*/ 22 w 104"/>
                <a:gd name="T73" fmla="*/ 76 h 159"/>
                <a:gd name="T74" fmla="*/ 30 w 104"/>
                <a:gd name="T7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59">
                  <a:moveTo>
                    <a:pt x="30" y="72"/>
                  </a:moveTo>
                  <a:lnTo>
                    <a:pt x="27" y="72"/>
                  </a:lnTo>
                  <a:lnTo>
                    <a:pt x="24" y="71"/>
                  </a:lnTo>
                  <a:lnTo>
                    <a:pt x="18" y="66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5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5" y="3"/>
                  </a:lnTo>
                  <a:lnTo>
                    <a:pt x="77" y="8"/>
                  </a:lnTo>
                  <a:lnTo>
                    <a:pt x="85" y="13"/>
                  </a:lnTo>
                  <a:lnTo>
                    <a:pt x="86" y="16"/>
                  </a:lnTo>
                  <a:lnTo>
                    <a:pt x="89" y="19"/>
                  </a:lnTo>
                  <a:lnTo>
                    <a:pt x="94" y="28"/>
                  </a:lnTo>
                  <a:lnTo>
                    <a:pt x="96" y="39"/>
                  </a:lnTo>
                  <a:lnTo>
                    <a:pt x="97" y="41"/>
                  </a:lnTo>
                  <a:lnTo>
                    <a:pt x="96" y="47"/>
                  </a:lnTo>
                  <a:lnTo>
                    <a:pt x="94" y="54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89" y="61"/>
                  </a:lnTo>
                  <a:lnTo>
                    <a:pt x="88" y="65"/>
                  </a:lnTo>
                  <a:lnTo>
                    <a:pt x="83" y="69"/>
                  </a:lnTo>
                  <a:lnTo>
                    <a:pt x="77" y="72"/>
                  </a:lnTo>
                  <a:lnTo>
                    <a:pt x="75" y="72"/>
                  </a:lnTo>
                  <a:lnTo>
                    <a:pt x="81" y="76"/>
                  </a:lnTo>
                  <a:lnTo>
                    <a:pt x="88" y="80"/>
                  </a:lnTo>
                  <a:lnTo>
                    <a:pt x="94" y="87"/>
                  </a:lnTo>
                  <a:lnTo>
                    <a:pt x="96" y="88"/>
                  </a:lnTo>
                  <a:lnTo>
                    <a:pt x="99" y="94"/>
                  </a:lnTo>
                  <a:lnTo>
                    <a:pt x="101" y="98"/>
                  </a:lnTo>
                  <a:lnTo>
                    <a:pt x="102" y="105"/>
                  </a:lnTo>
                  <a:lnTo>
                    <a:pt x="104" y="112"/>
                  </a:lnTo>
                  <a:lnTo>
                    <a:pt x="102" y="116"/>
                  </a:lnTo>
                  <a:lnTo>
                    <a:pt x="102" y="123"/>
                  </a:lnTo>
                  <a:lnTo>
                    <a:pt x="97" y="134"/>
                  </a:lnTo>
                  <a:lnTo>
                    <a:pt x="91" y="145"/>
                  </a:lnTo>
                  <a:lnTo>
                    <a:pt x="89" y="146"/>
                  </a:lnTo>
                  <a:lnTo>
                    <a:pt x="86" y="149"/>
                  </a:lnTo>
                  <a:lnTo>
                    <a:pt x="81" y="152"/>
                  </a:lnTo>
                  <a:lnTo>
                    <a:pt x="69" y="157"/>
                  </a:lnTo>
                  <a:lnTo>
                    <a:pt x="56" y="159"/>
                  </a:lnTo>
                  <a:lnTo>
                    <a:pt x="53" y="159"/>
                  </a:lnTo>
                  <a:lnTo>
                    <a:pt x="48" y="159"/>
                  </a:lnTo>
                  <a:lnTo>
                    <a:pt x="40" y="159"/>
                  </a:lnTo>
                  <a:lnTo>
                    <a:pt x="27" y="156"/>
                  </a:lnTo>
                  <a:lnTo>
                    <a:pt x="16" y="149"/>
                  </a:lnTo>
                  <a:lnTo>
                    <a:pt x="14" y="146"/>
                  </a:lnTo>
                  <a:lnTo>
                    <a:pt x="11" y="145"/>
                  </a:lnTo>
                  <a:lnTo>
                    <a:pt x="8" y="140"/>
                  </a:lnTo>
                  <a:lnTo>
                    <a:pt x="2" y="129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6" y="90"/>
                  </a:lnTo>
                  <a:lnTo>
                    <a:pt x="8" y="87"/>
                  </a:lnTo>
                  <a:lnTo>
                    <a:pt x="11" y="82"/>
                  </a:lnTo>
                  <a:lnTo>
                    <a:pt x="14" y="80"/>
                  </a:lnTo>
                  <a:lnTo>
                    <a:pt x="22" y="76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0" name="Freeform 279"/>
            <p:cNvSpPr>
              <a:spLocks/>
            </p:cNvSpPr>
            <p:nvPr/>
          </p:nvSpPr>
          <p:spPr bwMode="auto">
            <a:xfrm>
              <a:off x="4795888" y="4466654"/>
              <a:ext cx="25195" cy="21680"/>
            </a:xfrm>
            <a:custGeom>
              <a:avLst/>
              <a:gdLst>
                <a:gd name="T0" fmla="*/ 0 w 51"/>
                <a:gd name="T1" fmla="*/ 23 h 49"/>
                <a:gd name="T2" fmla="*/ 0 w 51"/>
                <a:gd name="T3" fmla="*/ 27 h 49"/>
                <a:gd name="T4" fmla="*/ 0 w 51"/>
                <a:gd name="T5" fmla="*/ 30 h 49"/>
                <a:gd name="T6" fmla="*/ 2 w 51"/>
                <a:gd name="T7" fmla="*/ 36 h 49"/>
                <a:gd name="T8" fmla="*/ 5 w 51"/>
                <a:gd name="T9" fmla="*/ 42 h 49"/>
                <a:gd name="T10" fmla="*/ 7 w 51"/>
                <a:gd name="T11" fmla="*/ 42 h 49"/>
                <a:gd name="T12" fmla="*/ 10 w 51"/>
                <a:gd name="T13" fmla="*/ 45 h 49"/>
                <a:gd name="T14" fmla="*/ 13 w 51"/>
                <a:gd name="T15" fmla="*/ 47 h 49"/>
                <a:gd name="T16" fmla="*/ 19 w 51"/>
                <a:gd name="T17" fmla="*/ 49 h 49"/>
                <a:gd name="T18" fmla="*/ 26 w 51"/>
                <a:gd name="T19" fmla="*/ 49 h 49"/>
                <a:gd name="T20" fmla="*/ 27 w 51"/>
                <a:gd name="T21" fmla="*/ 49 h 49"/>
                <a:gd name="T22" fmla="*/ 30 w 51"/>
                <a:gd name="T23" fmla="*/ 49 h 49"/>
                <a:gd name="T24" fmla="*/ 37 w 51"/>
                <a:gd name="T25" fmla="*/ 47 h 49"/>
                <a:gd name="T26" fmla="*/ 42 w 51"/>
                <a:gd name="T27" fmla="*/ 44 h 49"/>
                <a:gd name="T28" fmla="*/ 43 w 51"/>
                <a:gd name="T29" fmla="*/ 42 h 49"/>
                <a:gd name="T30" fmla="*/ 46 w 51"/>
                <a:gd name="T31" fmla="*/ 39 h 49"/>
                <a:gd name="T32" fmla="*/ 50 w 51"/>
                <a:gd name="T33" fmla="*/ 33 h 49"/>
                <a:gd name="T34" fmla="*/ 50 w 51"/>
                <a:gd name="T35" fmla="*/ 27 h 49"/>
                <a:gd name="T36" fmla="*/ 51 w 51"/>
                <a:gd name="T37" fmla="*/ 25 h 49"/>
                <a:gd name="T38" fmla="*/ 50 w 51"/>
                <a:gd name="T39" fmla="*/ 20 h 49"/>
                <a:gd name="T40" fmla="*/ 50 w 51"/>
                <a:gd name="T41" fmla="*/ 17 h 49"/>
                <a:gd name="T42" fmla="*/ 46 w 51"/>
                <a:gd name="T43" fmla="*/ 12 h 49"/>
                <a:gd name="T44" fmla="*/ 43 w 51"/>
                <a:gd name="T45" fmla="*/ 8 h 49"/>
                <a:gd name="T46" fmla="*/ 38 w 51"/>
                <a:gd name="T47" fmla="*/ 5 h 49"/>
                <a:gd name="T48" fmla="*/ 32 w 51"/>
                <a:gd name="T49" fmla="*/ 1 h 49"/>
                <a:gd name="T50" fmla="*/ 26 w 51"/>
                <a:gd name="T51" fmla="*/ 1 h 49"/>
                <a:gd name="T52" fmla="*/ 26 w 51"/>
                <a:gd name="T53" fmla="*/ 0 h 49"/>
                <a:gd name="T54" fmla="*/ 19 w 51"/>
                <a:gd name="T55" fmla="*/ 1 h 49"/>
                <a:gd name="T56" fmla="*/ 16 w 51"/>
                <a:gd name="T57" fmla="*/ 1 h 49"/>
                <a:gd name="T58" fmla="*/ 10 w 51"/>
                <a:gd name="T59" fmla="*/ 5 h 49"/>
                <a:gd name="T60" fmla="*/ 7 w 51"/>
                <a:gd name="T61" fmla="*/ 8 h 49"/>
                <a:gd name="T62" fmla="*/ 5 w 51"/>
                <a:gd name="T63" fmla="*/ 9 h 49"/>
                <a:gd name="T64" fmla="*/ 3 w 51"/>
                <a:gd name="T65" fmla="*/ 12 h 49"/>
                <a:gd name="T66" fmla="*/ 0 w 51"/>
                <a:gd name="T67" fmla="*/ 17 h 49"/>
                <a:gd name="T68" fmla="*/ 0 w 51"/>
                <a:gd name="T69" fmla="*/ 23 h 49"/>
                <a:gd name="T70" fmla="*/ 0 w 51"/>
                <a:gd name="T71" fmla="*/ 23 h 49"/>
                <a:gd name="T72" fmla="*/ 0 w 51"/>
                <a:gd name="T73" fmla="*/ 23 h 49"/>
                <a:gd name="T74" fmla="*/ 0 w 51"/>
                <a:gd name="T75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49">
                  <a:moveTo>
                    <a:pt x="0" y="23"/>
                  </a:moveTo>
                  <a:lnTo>
                    <a:pt x="0" y="27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9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7" y="47"/>
                  </a:lnTo>
                  <a:lnTo>
                    <a:pt x="42" y="44"/>
                  </a:lnTo>
                  <a:lnTo>
                    <a:pt x="43" y="42"/>
                  </a:lnTo>
                  <a:lnTo>
                    <a:pt x="46" y="39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51" y="25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46" y="12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2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0" y="5"/>
                  </a:lnTo>
                  <a:lnTo>
                    <a:pt x="7" y="8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1" name="Freeform 280"/>
            <p:cNvSpPr>
              <a:spLocks/>
            </p:cNvSpPr>
            <p:nvPr/>
          </p:nvSpPr>
          <p:spPr bwMode="auto">
            <a:xfrm>
              <a:off x="4791856" y="4495561"/>
              <a:ext cx="32250" cy="28906"/>
            </a:xfrm>
            <a:custGeom>
              <a:avLst/>
              <a:gdLst>
                <a:gd name="T0" fmla="*/ 0 w 64"/>
                <a:gd name="T1" fmla="*/ 32 h 63"/>
                <a:gd name="T2" fmla="*/ 0 w 64"/>
                <a:gd name="T3" fmla="*/ 33 h 63"/>
                <a:gd name="T4" fmla="*/ 0 w 64"/>
                <a:gd name="T5" fmla="*/ 36 h 63"/>
                <a:gd name="T6" fmla="*/ 0 w 64"/>
                <a:gd name="T7" fmla="*/ 41 h 63"/>
                <a:gd name="T8" fmla="*/ 1 w 64"/>
                <a:gd name="T9" fmla="*/ 47 h 63"/>
                <a:gd name="T10" fmla="*/ 3 w 64"/>
                <a:gd name="T11" fmla="*/ 47 h 63"/>
                <a:gd name="T12" fmla="*/ 5 w 64"/>
                <a:gd name="T13" fmla="*/ 52 h 63"/>
                <a:gd name="T14" fmla="*/ 8 w 64"/>
                <a:gd name="T15" fmla="*/ 57 h 63"/>
                <a:gd name="T16" fmla="*/ 13 w 64"/>
                <a:gd name="T17" fmla="*/ 60 h 63"/>
                <a:gd name="T18" fmla="*/ 14 w 64"/>
                <a:gd name="T19" fmla="*/ 60 h 63"/>
                <a:gd name="T20" fmla="*/ 17 w 64"/>
                <a:gd name="T21" fmla="*/ 61 h 63"/>
                <a:gd name="T22" fmla="*/ 24 w 64"/>
                <a:gd name="T23" fmla="*/ 63 h 63"/>
                <a:gd name="T24" fmla="*/ 30 w 64"/>
                <a:gd name="T25" fmla="*/ 63 h 63"/>
                <a:gd name="T26" fmla="*/ 32 w 64"/>
                <a:gd name="T27" fmla="*/ 63 h 63"/>
                <a:gd name="T28" fmla="*/ 33 w 64"/>
                <a:gd name="T29" fmla="*/ 63 h 63"/>
                <a:gd name="T30" fmla="*/ 36 w 64"/>
                <a:gd name="T31" fmla="*/ 63 h 63"/>
                <a:gd name="T32" fmla="*/ 44 w 64"/>
                <a:gd name="T33" fmla="*/ 61 h 63"/>
                <a:gd name="T34" fmla="*/ 51 w 64"/>
                <a:gd name="T35" fmla="*/ 57 h 63"/>
                <a:gd name="T36" fmla="*/ 54 w 64"/>
                <a:gd name="T37" fmla="*/ 55 h 63"/>
                <a:gd name="T38" fmla="*/ 57 w 64"/>
                <a:gd name="T39" fmla="*/ 50 h 63"/>
                <a:gd name="T40" fmla="*/ 59 w 64"/>
                <a:gd name="T41" fmla="*/ 47 h 63"/>
                <a:gd name="T42" fmla="*/ 62 w 64"/>
                <a:gd name="T43" fmla="*/ 39 h 63"/>
                <a:gd name="T44" fmla="*/ 64 w 64"/>
                <a:gd name="T45" fmla="*/ 32 h 63"/>
                <a:gd name="T46" fmla="*/ 62 w 64"/>
                <a:gd name="T47" fmla="*/ 27 h 63"/>
                <a:gd name="T48" fmla="*/ 60 w 64"/>
                <a:gd name="T49" fmla="*/ 22 h 63"/>
                <a:gd name="T50" fmla="*/ 57 w 64"/>
                <a:gd name="T51" fmla="*/ 16 h 63"/>
                <a:gd name="T52" fmla="*/ 54 w 64"/>
                <a:gd name="T53" fmla="*/ 10 h 63"/>
                <a:gd name="T54" fmla="*/ 48 w 64"/>
                <a:gd name="T55" fmla="*/ 7 h 63"/>
                <a:gd name="T56" fmla="*/ 44 w 64"/>
                <a:gd name="T57" fmla="*/ 5 h 63"/>
                <a:gd name="T58" fmla="*/ 36 w 64"/>
                <a:gd name="T59" fmla="*/ 2 h 63"/>
                <a:gd name="T60" fmla="*/ 30 w 64"/>
                <a:gd name="T61" fmla="*/ 0 h 63"/>
                <a:gd name="T62" fmla="*/ 24 w 64"/>
                <a:gd name="T63" fmla="*/ 2 h 63"/>
                <a:gd name="T64" fmla="*/ 19 w 64"/>
                <a:gd name="T65" fmla="*/ 3 h 63"/>
                <a:gd name="T66" fmla="*/ 13 w 64"/>
                <a:gd name="T67" fmla="*/ 7 h 63"/>
                <a:gd name="T68" fmla="*/ 8 w 64"/>
                <a:gd name="T69" fmla="*/ 10 h 63"/>
                <a:gd name="T70" fmla="*/ 6 w 64"/>
                <a:gd name="T71" fmla="*/ 13 h 63"/>
                <a:gd name="T72" fmla="*/ 3 w 64"/>
                <a:gd name="T73" fmla="*/ 16 h 63"/>
                <a:gd name="T74" fmla="*/ 0 w 64"/>
                <a:gd name="T75" fmla="*/ 22 h 63"/>
                <a:gd name="T76" fmla="*/ 0 w 64"/>
                <a:gd name="T77" fmla="*/ 30 h 63"/>
                <a:gd name="T78" fmla="*/ 0 w 64"/>
                <a:gd name="T79" fmla="*/ 32 h 63"/>
                <a:gd name="T80" fmla="*/ 0 w 64"/>
                <a:gd name="T81" fmla="*/ 32 h 63"/>
                <a:gd name="T82" fmla="*/ 0 w 64"/>
                <a:gd name="T83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3">
                  <a:moveTo>
                    <a:pt x="0" y="32"/>
                  </a:moveTo>
                  <a:lnTo>
                    <a:pt x="0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7" y="61"/>
                  </a:lnTo>
                  <a:lnTo>
                    <a:pt x="24" y="63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6" y="63"/>
                  </a:lnTo>
                  <a:lnTo>
                    <a:pt x="44" y="61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0"/>
                  </a:lnTo>
                  <a:lnTo>
                    <a:pt x="59" y="47"/>
                  </a:lnTo>
                  <a:lnTo>
                    <a:pt x="62" y="39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2"/>
                  </a:lnTo>
                  <a:lnTo>
                    <a:pt x="57" y="16"/>
                  </a:lnTo>
                  <a:lnTo>
                    <a:pt x="54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2" name="Freeform 281"/>
            <p:cNvSpPr>
              <a:spLocks noEditPoints="1"/>
            </p:cNvSpPr>
            <p:nvPr/>
          </p:nvSpPr>
          <p:spPr bwMode="auto">
            <a:xfrm>
              <a:off x="4852324" y="4459427"/>
              <a:ext cx="52405" cy="71362"/>
            </a:xfrm>
            <a:custGeom>
              <a:avLst/>
              <a:gdLst>
                <a:gd name="T0" fmla="*/ 82 w 104"/>
                <a:gd name="T1" fmla="*/ 41 h 159"/>
                <a:gd name="T2" fmla="*/ 79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7 h 159"/>
                <a:gd name="T12" fmla="*/ 39 w 104"/>
                <a:gd name="T13" fmla="*/ 22 h 159"/>
                <a:gd name="T14" fmla="*/ 34 w 104"/>
                <a:gd name="T15" fmla="*/ 27 h 159"/>
                <a:gd name="T16" fmla="*/ 24 w 104"/>
                <a:gd name="T17" fmla="*/ 39 h 159"/>
                <a:gd name="T18" fmla="*/ 23 w 104"/>
                <a:gd name="T19" fmla="*/ 44 h 159"/>
                <a:gd name="T20" fmla="*/ 20 w 104"/>
                <a:gd name="T21" fmla="*/ 60 h 159"/>
                <a:gd name="T22" fmla="*/ 20 w 104"/>
                <a:gd name="T23" fmla="*/ 77 h 159"/>
                <a:gd name="T24" fmla="*/ 28 w 104"/>
                <a:gd name="T25" fmla="*/ 68 h 159"/>
                <a:gd name="T26" fmla="*/ 36 w 104"/>
                <a:gd name="T27" fmla="*/ 61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90 w 104"/>
                <a:gd name="T35" fmla="*/ 69 h 159"/>
                <a:gd name="T36" fmla="*/ 95 w 104"/>
                <a:gd name="T37" fmla="*/ 77 h 159"/>
                <a:gd name="T38" fmla="*/ 103 w 104"/>
                <a:gd name="T39" fmla="*/ 102 h 159"/>
                <a:gd name="T40" fmla="*/ 103 w 104"/>
                <a:gd name="T41" fmla="*/ 113 h 159"/>
                <a:gd name="T42" fmla="*/ 98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2 h 159"/>
                <a:gd name="T50" fmla="*/ 74 w 104"/>
                <a:gd name="T51" fmla="*/ 156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5 w 104"/>
                <a:gd name="T59" fmla="*/ 141 h 159"/>
                <a:gd name="T60" fmla="*/ 5 w 104"/>
                <a:gd name="T61" fmla="*/ 124 h 159"/>
                <a:gd name="T62" fmla="*/ 0 w 104"/>
                <a:gd name="T63" fmla="*/ 83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7 h 159"/>
                <a:gd name="T70" fmla="*/ 36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7 w 104"/>
                <a:gd name="T77" fmla="*/ 11 h 159"/>
                <a:gd name="T78" fmla="*/ 95 w 104"/>
                <a:gd name="T79" fmla="*/ 22 h 159"/>
                <a:gd name="T80" fmla="*/ 101 w 104"/>
                <a:gd name="T81" fmla="*/ 39 h 159"/>
                <a:gd name="T82" fmla="*/ 101 w 104"/>
                <a:gd name="T83" fmla="*/ 39 h 159"/>
                <a:gd name="T84" fmla="*/ 23 w 104"/>
                <a:gd name="T85" fmla="*/ 108 h 159"/>
                <a:gd name="T86" fmla="*/ 23 w 104"/>
                <a:gd name="T87" fmla="*/ 118 h 159"/>
                <a:gd name="T88" fmla="*/ 26 w 104"/>
                <a:gd name="T89" fmla="*/ 126 h 159"/>
                <a:gd name="T90" fmla="*/ 32 w 104"/>
                <a:gd name="T91" fmla="*/ 135 h 159"/>
                <a:gd name="T92" fmla="*/ 39 w 104"/>
                <a:gd name="T93" fmla="*/ 138 h 159"/>
                <a:gd name="T94" fmla="*/ 50 w 104"/>
                <a:gd name="T95" fmla="*/ 143 h 159"/>
                <a:gd name="T96" fmla="*/ 56 w 104"/>
                <a:gd name="T97" fmla="*/ 143 h 159"/>
                <a:gd name="T98" fmla="*/ 67 w 104"/>
                <a:gd name="T99" fmla="*/ 140 h 159"/>
                <a:gd name="T100" fmla="*/ 75 w 104"/>
                <a:gd name="T101" fmla="*/ 134 h 159"/>
                <a:gd name="T102" fmla="*/ 80 w 104"/>
                <a:gd name="T103" fmla="*/ 126 h 159"/>
                <a:gd name="T104" fmla="*/ 85 w 104"/>
                <a:gd name="T105" fmla="*/ 107 h 159"/>
                <a:gd name="T106" fmla="*/ 80 w 104"/>
                <a:gd name="T107" fmla="*/ 91 h 159"/>
                <a:gd name="T108" fmla="*/ 75 w 104"/>
                <a:gd name="T109" fmla="*/ 82 h 159"/>
                <a:gd name="T110" fmla="*/ 67 w 104"/>
                <a:gd name="T111" fmla="*/ 77 h 159"/>
                <a:gd name="T112" fmla="*/ 53 w 104"/>
                <a:gd name="T113" fmla="*/ 72 h 159"/>
                <a:gd name="T114" fmla="*/ 42 w 104"/>
                <a:gd name="T115" fmla="*/ 76 h 159"/>
                <a:gd name="T116" fmla="*/ 31 w 104"/>
                <a:gd name="T117" fmla="*/ 82 h 159"/>
                <a:gd name="T118" fmla="*/ 26 w 104"/>
                <a:gd name="T119" fmla="*/ 88 h 159"/>
                <a:gd name="T120" fmla="*/ 23 w 104"/>
                <a:gd name="T121" fmla="*/ 104 h 159"/>
                <a:gd name="T122" fmla="*/ 23 w 104"/>
                <a:gd name="T123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59">
                  <a:moveTo>
                    <a:pt x="101" y="39"/>
                  </a:moveTo>
                  <a:lnTo>
                    <a:pt x="82" y="41"/>
                  </a:lnTo>
                  <a:lnTo>
                    <a:pt x="80" y="36"/>
                  </a:lnTo>
                  <a:lnTo>
                    <a:pt x="79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1" y="21"/>
                  </a:lnTo>
                  <a:lnTo>
                    <a:pt x="67" y="19"/>
                  </a:lnTo>
                  <a:lnTo>
                    <a:pt x="61" y="17"/>
                  </a:lnTo>
                  <a:lnTo>
                    <a:pt x="56" y="16"/>
                  </a:lnTo>
                  <a:lnTo>
                    <a:pt x="52" y="17"/>
                  </a:lnTo>
                  <a:lnTo>
                    <a:pt x="48" y="17"/>
                  </a:lnTo>
                  <a:lnTo>
                    <a:pt x="42" y="21"/>
                  </a:lnTo>
                  <a:lnTo>
                    <a:pt x="39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3" y="44"/>
                  </a:lnTo>
                  <a:lnTo>
                    <a:pt x="21" y="49"/>
                  </a:lnTo>
                  <a:lnTo>
                    <a:pt x="20" y="60"/>
                  </a:lnTo>
                  <a:lnTo>
                    <a:pt x="20" y="74"/>
                  </a:lnTo>
                  <a:lnTo>
                    <a:pt x="20" y="77"/>
                  </a:lnTo>
                  <a:lnTo>
                    <a:pt x="23" y="72"/>
                  </a:lnTo>
                  <a:lnTo>
                    <a:pt x="28" y="68"/>
                  </a:lnTo>
                  <a:lnTo>
                    <a:pt x="34" y="63"/>
                  </a:lnTo>
                  <a:lnTo>
                    <a:pt x="36" y="61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5" y="57"/>
                  </a:lnTo>
                  <a:lnTo>
                    <a:pt x="58" y="55"/>
                  </a:lnTo>
                  <a:lnTo>
                    <a:pt x="66" y="57"/>
                  </a:lnTo>
                  <a:lnTo>
                    <a:pt x="72" y="58"/>
                  </a:lnTo>
                  <a:lnTo>
                    <a:pt x="82" y="65"/>
                  </a:lnTo>
                  <a:lnTo>
                    <a:pt x="90" y="69"/>
                  </a:lnTo>
                  <a:lnTo>
                    <a:pt x="91" y="72"/>
                  </a:lnTo>
                  <a:lnTo>
                    <a:pt x="95" y="77"/>
                  </a:lnTo>
                  <a:lnTo>
                    <a:pt x="101" y="90"/>
                  </a:lnTo>
                  <a:lnTo>
                    <a:pt x="103" y="102"/>
                  </a:lnTo>
                  <a:lnTo>
                    <a:pt x="104" y="105"/>
                  </a:lnTo>
                  <a:lnTo>
                    <a:pt x="103" y="113"/>
                  </a:lnTo>
                  <a:lnTo>
                    <a:pt x="101" y="123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80" y="152"/>
                  </a:lnTo>
                  <a:lnTo>
                    <a:pt x="77" y="154"/>
                  </a:lnTo>
                  <a:lnTo>
                    <a:pt x="74" y="156"/>
                  </a:lnTo>
                  <a:lnTo>
                    <a:pt x="66" y="159"/>
                  </a:lnTo>
                  <a:lnTo>
                    <a:pt x="56" y="159"/>
                  </a:lnTo>
                  <a:lnTo>
                    <a:pt x="55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5"/>
                  </a:lnTo>
                  <a:lnTo>
                    <a:pt x="15" y="141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7"/>
                  </a:lnTo>
                  <a:lnTo>
                    <a:pt x="23" y="11"/>
                  </a:lnTo>
                  <a:lnTo>
                    <a:pt x="36" y="5"/>
                  </a:lnTo>
                  <a:lnTo>
                    <a:pt x="52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7" y="11"/>
                  </a:lnTo>
                  <a:lnTo>
                    <a:pt x="91" y="17"/>
                  </a:lnTo>
                  <a:lnTo>
                    <a:pt x="95" y="22"/>
                  </a:lnTo>
                  <a:lnTo>
                    <a:pt x="99" y="32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  <a:close/>
                  <a:moveTo>
                    <a:pt x="23" y="105"/>
                  </a:moveTo>
                  <a:lnTo>
                    <a:pt x="23" y="108"/>
                  </a:lnTo>
                  <a:lnTo>
                    <a:pt x="23" y="112"/>
                  </a:lnTo>
                  <a:lnTo>
                    <a:pt x="23" y="118"/>
                  </a:lnTo>
                  <a:lnTo>
                    <a:pt x="24" y="124"/>
                  </a:lnTo>
                  <a:lnTo>
                    <a:pt x="26" y="126"/>
                  </a:lnTo>
                  <a:lnTo>
                    <a:pt x="28" y="130"/>
                  </a:lnTo>
                  <a:lnTo>
                    <a:pt x="32" y="135"/>
                  </a:lnTo>
                  <a:lnTo>
                    <a:pt x="37" y="138"/>
                  </a:lnTo>
                  <a:lnTo>
                    <a:pt x="39" y="138"/>
                  </a:lnTo>
                  <a:lnTo>
                    <a:pt x="42" y="141"/>
                  </a:lnTo>
                  <a:lnTo>
                    <a:pt x="50" y="143"/>
                  </a:lnTo>
                  <a:lnTo>
                    <a:pt x="55" y="143"/>
                  </a:lnTo>
                  <a:lnTo>
                    <a:pt x="56" y="143"/>
                  </a:lnTo>
                  <a:lnTo>
                    <a:pt x="60" y="143"/>
                  </a:lnTo>
                  <a:lnTo>
                    <a:pt x="67" y="140"/>
                  </a:lnTo>
                  <a:lnTo>
                    <a:pt x="74" y="135"/>
                  </a:lnTo>
                  <a:lnTo>
                    <a:pt x="75" y="134"/>
                  </a:lnTo>
                  <a:lnTo>
                    <a:pt x="79" y="129"/>
                  </a:lnTo>
                  <a:lnTo>
                    <a:pt x="80" y="126"/>
                  </a:lnTo>
                  <a:lnTo>
                    <a:pt x="83" y="116"/>
                  </a:lnTo>
                  <a:lnTo>
                    <a:pt x="85" y="107"/>
                  </a:lnTo>
                  <a:lnTo>
                    <a:pt x="83" y="101"/>
                  </a:lnTo>
                  <a:lnTo>
                    <a:pt x="80" y="91"/>
                  </a:lnTo>
                  <a:lnTo>
                    <a:pt x="75" y="85"/>
                  </a:lnTo>
                  <a:lnTo>
                    <a:pt x="75" y="82"/>
                  </a:lnTo>
                  <a:lnTo>
                    <a:pt x="71" y="79"/>
                  </a:lnTo>
                  <a:lnTo>
                    <a:pt x="67" y="77"/>
                  </a:lnTo>
                  <a:lnTo>
                    <a:pt x="60" y="74"/>
                  </a:lnTo>
                  <a:lnTo>
                    <a:pt x="53" y="72"/>
                  </a:lnTo>
                  <a:lnTo>
                    <a:pt x="47" y="74"/>
                  </a:lnTo>
                  <a:lnTo>
                    <a:pt x="42" y="76"/>
                  </a:lnTo>
                  <a:lnTo>
                    <a:pt x="36" y="79"/>
                  </a:lnTo>
                  <a:lnTo>
                    <a:pt x="31" y="82"/>
                  </a:lnTo>
                  <a:lnTo>
                    <a:pt x="29" y="85"/>
                  </a:lnTo>
                  <a:lnTo>
                    <a:pt x="26" y="88"/>
                  </a:lnTo>
                  <a:lnTo>
                    <a:pt x="23" y="96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3" name="Freeform 282"/>
            <p:cNvSpPr>
              <a:spLocks/>
            </p:cNvSpPr>
            <p:nvPr/>
          </p:nvSpPr>
          <p:spPr bwMode="auto">
            <a:xfrm>
              <a:off x="4852324" y="4459427"/>
              <a:ext cx="52405" cy="71362"/>
            </a:xfrm>
            <a:custGeom>
              <a:avLst/>
              <a:gdLst>
                <a:gd name="T0" fmla="*/ 82 w 104"/>
                <a:gd name="T1" fmla="*/ 41 h 159"/>
                <a:gd name="T2" fmla="*/ 79 w 104"/>
                <a:gd name="T3" fmla="*/ 30 h 159"/>
                <a:gd name="T4" fmla="*/ 75 w 104"/>
                <a:gd name="T5" fmla="*/ 24 h 159"/>
                <a:gd name="T6" fmla="*/ 67 w 104"/>
                <a:gd name="T7" fmla="*/ 19 h 159"/>
                <a:gd name="T8" fmla="*/ 56 w 104"/>
                <a:gd name="T9" fmla="*/ 16 h 159"/>
                <a:gd name="T10" fmla="*/ 48 w 104"/>
                <a:gd name="T11" fmla="*/ 17 h 159"/>
                <a:gd name="T12" fmla="*/ 39 w 104"/>
                <a:gd name="T13" fmla="*/ 22 h 159"/>
                <a:gd name="T14" fmla="*/ 34 w 104"/>
                <a:gd name="T15" fmla="*/ 27 h 159"/>
                <a:gd name="T16" fmla="*/ 24 w 104"/>
                <a:gd name="T17" fmla="*/ 39 h 159"/>
                <a:gd name="T18" fmla="*/ 23 w 104"/>
                <a:gd name="T19" fmla="*/ 44 h 159"/>
                <a:gd name="T20" fmla="*/ 20 w 104"/>
                <a:gd name="T21" fmla="*/ 60 h 159"/>
                <a:gd name="T22" fmla="*/ 20 w 104"/>
                <a:gd name="T23" fmla="*/ 77 h 159"/>
                <a:gd name="T24" fmla="*/ 28 w 104"/>
                <a:gd name="T25" fmla="*/ 68 h 159"/>
                <a:gd name="T26" fmla="*/ 36 w 104"/>
                <a:gd name="T27" fmla="*/ 61 h 159"/>
                <a:gd name="T28" fmla="*/ 48 w 104"/>
                <a:gd name="T29" fmla="*/ 57 h 159"/>
                <a:gd name="T30" fmla="*/ 58 w 104"/>
                <a:gd name="T31" fmla="*/ 55 h 159"/>
                <a:gd name="T32" fmla="*/ 72 w 104"/>
                <a:gd name="T33" fmla="*/ 58 h 159"/>
                <a:gd name="T34" fmla="*/ 90 w 104"/>
                <a:gd name="T35" fmla="*/ 69 h 159"/>
                <a:gd name="T36" fmla="*/ 95 w 104"/>
                <a:gd name="T37" fmla="*/ 77 h 159"/>
                <a:gd name="T38" fmla="*/ 103 w 104"/>
                <a:gd name="T39" fmla="*/ 102 h 159"/>
                <a:gd name="T40" fmla="*/ 103 w 104"/>
                <a:gd name="T41" fmla="*/ 113 h 159"/>
                <a:gd name="T42" fmla="*/ 98 w 104"/>
                <a:gd name="T43" fmla="*/ 132 h 159"/>
                <a:gd name="T44" fmla="*/ 96 w 104"/>
                <a:gd name="T45" fmla="*/ 137 h 159"/>
                <a:gd name="T46" fmla="*/ 88 w 104"/>
                <a:gd name="T47" fmla="*/ 146 h 159"/>
                <a:gd name="T48" fmla="*/ 80 w 104"/>
                <a:gd name="T49" fmla="*/ 152 h 159"/>
                <a:gd name="T50" fmla="*/ 74 w 104"/>
                <a:gd name="T51" fmla="*/ 156 h 159"/>
                <a:gd name="T52" fmla="*/ 56 w 104"/>
                <a:gd name="T53" fmla="*/ 159 h 159"/>
                <a:gd name="T54" fmla="*/ 50 w 104"/>
                <a:gd name="T55" fmla="*/ 159 h 159"/>
                <a:gd name="T56" fmla="*/ 29 w 104"/>
                <a:gd name="T57" fmla="*/ 154 h 159"/>
                <a:gd name="T58" fmla="*/ 15 w 104"/>
                <a:gd name="T59" fmla="*/ 141 h 159"/>
                <a:gd name="T60" fmla="*/ 5 w 104"/>
                <a:gd name="T61" fmla="*/ 124 h 159"/>
                <a:gd name="T62" fmla="*/ 0 w 104"/>
                <a:gd name="T63" fmla="*/ 83 h 159"/>
                <a:gd name="T64" fmla="*/ 0 w 104"/>
                <a:gd name="T65" fmla="*/ 63 h 159"/>
                <a:gd name="T66" fmla="*/ 13 w 104"/>
                <a:gd name="T67" fmla="*/ 24 h 159"/>
                <a:gd name="T68" fmla="*/ 18 w 104"/>
                <a:gd name="T69" fmla="*/ 17 h 159"/>
                <a:gd name="T70" fmla="*/ 36 w 104"/>
                <a:gd name="T71" fmla="*/ 5 h 159"/>
                <a:gd name="T72" fmla="*/ 56 w 104"/>
                <a:gd name="T73" fmla="*/ 0 h 159"/>
                <a:gd name="T74" fmla="*/ 75 w 104"/>
                <a:gd name="T75" fmla="*/ 5 h 159"/>
                <a:gd name="T76" fmla="*/ 87 w 104"/>
                <a:gd name="T77" fmla="*/ 11 h 159"/>
                <a:gd name="T78" fmla="*/ 95 w 104"/>
                <a:gd name="T79" fmla="*/ 22 h 159"/>
                <a:gd name="T80" fmla="*/ 101 w 104"/>
                <a:gd name="T81" fmla="*/ 39 h 159"/>
                <a:gd name="T82" fmla="*/ 101 w 104"/>
                <a:gd name="T83" fmla="*/ 3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59">
                  <a:moveTo>
                    <a:pt x="101" y="39"/>
                  </a:moveTo>
                  <a:lnTo>
                    <a:pt x="82" y="41"/>
                  </a:lnTo>
                  <a:lnTo>
                    <a:pt x="80" y="36"/>
                  </a:lnTo>
                  <a:lnTo>
                    <a:pt x="79" y="30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1" y="21"/>
                  </a:lnTo>
                  <a:lnTo>
                    <a:pt x="67" y="19"/>
                  </a:lnTo>
                  <a:lnTo>
                    <a:pt x="61" y="17"/>
                  </a:lnTo>
                  <a:lnTo>
                    <a:pt x="56" y="16"/>
                  </a:lnTo>
                  <a:lnTo>
                    <a:pt x="52" y="17"/>
                  </a:lnTo>
                  <a:lnTo>
                    <a:pt x="48" y="17"/>
                  </a:lnTo>
                  <a:lnTo>
                    <a:pt x="42" y="21"/>
                  </a:lnTo>
                  <a:lnTo>
                    <a:pt x="39" y="22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29" y="33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3" y="44"/>
                  </a:lnTo>
                  <a:lnTo>
                    <a:pt x="21" y="49"/>
                  </a:lnTo>
                  <a:lnTo>
                    <a:pt x="20" y="60"/>
                  </a:lnTo>
                  <a:lnTo>
                    <a:pt x="20" y="74"/>
                  </a:lnTo>
                  <a:lnTo>
                    <a:pt x="20" y="77"/>
                  </a:lnTo>
                  <a:lnTo>
                    <a:pt x="23" y="72"/>
                  </a:lnTo>
                  <a:lnTo>
                    <a:pt x="28" y="68"/>
                  </a:lnTo>
                  <a:lnTo>
                    <a:pt x="34" y="63"/>
                  </a:lnTo>
                  <a:lnTo>
                    <a:pt x="36" y="61"/>
                  </a:lnTo>
                  <a:lnTo>
                    <a:pt x="40" y="60"/>
                  </a:lnTo>
                  <a:lnTo>
                    <a:pt x="48" y="57"/>
                  </a:lnTo>
                  <a:lnTo>
                    <a:pt x="55" y="57"/>
                  </a:lnTo>
                  <a:lnTo>
                    <a:pt x="58" y="55"/>
                  </a:lnTo>
                  <a:lnTo>
                    <a:pt x="66" y="57"/>
                  </a:lnTo>
                  <a:lnTo>
                    <a:pt x="72" y="58"/>
                  </a:lnTo>
                  <a:lnTo>
                    <a:pt x="82" y="65"/>
                  </a:lnTo>
                  <a:lnTo>
                    <a:pt x="90" y="69"/>
                  </a:lnTo>
                  <a:lnTo>
                    <a:pt x="91" y="72"/>
                  </a:lnTo>
                  <a:lnTo>
                    <a:pt x="95" y="77"/>
                  </a:lnTo>
                  <a:lnTo>
                    <a:pt x="101" y="90"/>
                  </a:lnTo>
                  <a:lnTo>
                    <a:pt x="103" y="102"/>
                  </a:lnTo>
                  <a:lnTo>
                    <a:pt x="104" y="105"/>
                  </a:lnTo>
                  <a:lnTo>
                    <a:pt x="103" y="113"/>
                  </a:lnTo>
                  <a:lnTo>
                    <a:pt x="101" y="123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6" y="137"/>
                  </a:lnTo>
                  <a:lnTo>
                    <a:pt x="93" y="140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80" y="152"/>
                  </a:lnTo>
                  <a:lnTo>
                    <a:pt x="77" y="154"/>
                  </a:lnTo>
                  <a:lnTo>
                    <a:pt x="74" y="156"/>
                  </a:lnTo>
                  <a:lnTo>
                    <a:pt x="66" y="159"/>
                  </a:lnTo>
                  <a:lnTo>
                    <a:pt x="56" y="159"/>
                  </a:lnTo>
                  <a:lnTo>
                    <a:pt x="55" y="159"/>
                  </a:lnTo>
                  <a:lnTo>
                    <a:pt x="50" y="159"/>
                  </a:lnTo>
                  <a:lnTo>
                    <a:pt x="42" y="159"/>
                  </a:lnTo>
                  <a:lnTo>
                    <a:pt x="29" y="154"/>
                  </a:lnTo>
                  <a:lnTo>
                    <a:pt x="16" y="145"/>
                  </a:lnTo>
                  <a:lnTo>
                    <a:pt x="15" y="141"/>
                  </a:lnTo>
                  <a:lnTo>
                    <a:pt x="8" y="132"/>
                  </a:lnTo>
                  <a:lnTo>
                    <a:pt x="5" y="124"/>
                  </a:lnTo>
                  <a:lnTo>
                    <a:pt x="0" y="104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5" y="41"/>
                  </a:lnTo>
                  <a:lnTo>
                    <a:pt x="13" y="24"/>
                  </a:lnTo>
                  <a:lnTo>
                    <a:pt x="16" y="19"/>
                  </a:lnTo>
                  <a:lnTo>
                    <a:pt x="18" y="17"/>
                  </a:lnTo>
                  <a:lnTo>
                    <a:pt x="23" y="11"/>
                  </a:lnTo>
                  <a:lnTo>
                    <a:pt x="36" y="5"/>
                  </a:lnTo>
                  <a:lnTo>
                    <a:pt x="52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87" y="11"/>
                  </a:lnTo>
                  <a:lnTo>
                    <a:pt x="91" y="17"/>
                  </a:lnTo>
                  <a:lnTo>
                    <a:pt x="95" y="22"/>
                  </a:lnTo>
                  <a:lnTo>
                    <a:pt x="99" y="32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4" name="Freeform 283"/>
            <p:cNvSpPr>
              <a:spLocks/>
            </p:cNvSpPr>
            <p:nvPr/>
          </p:nvSpPr>
          <p:spPr bwMode="auto">
            <a:xfrm>
              <a:off x="4863410" y="4491947"/>
              <a:ext cx="32250" cy="32519"/>
            </a:xfrm>
            <a:custGeom>
              <a:avLst/>
              <a:gdLst>
                <a:gd name="T0" fmla="*/ 0 w 62"/>
                <a:gd name="T1" fmla="*/ 33 h 71"/>
                <a:gd name="T2" fmla="*/ 0 w 62"/>
                <a:gd name="T3" fmla="*/ 36 h 71"/>
                <a:gd name="T4" fmla="*/ 0 w 62"/>
                <a:gd name="T5" fmla="*/ 40 h 71"/>
                <a:gd name="T6" fmla="*/ 0 w 62"/>
                <a:gd name="T7" fmla="*/ 46 h 71"/>
                <a:gd name="T8" fmla="*/ 1 w 62"/>
                <a:gd name="T9" fmla="*/ 52 h 71"/>
                <a:gd name="T10" fmla="*/ 3 w 62"/>
                <a:gd name="T11" fmla="*/ 54 h 71"/>
                <a:gd name="T12" fmla="*/ 5 w 62"/>
                <a:gd name="T13" fmla="*/ 58 h 71"/>
                <a:gd name="T14" fmla="*/ 9 w 62"/>
                <a:gd name="T15" fmla="*/ 63 h 71"/>
                <a:gd name="T16" fmla="*/ 14 w 62"/>
                <a:gd name="T17" fmla="*/ 66 h 71"/>
                <a:gd name="T18" fmla="*/ 16 w 62"/>
                <a:gd name="T19" fmla="*/ 66 h 71"/>
                <a:gd name="T20" fmla="*/ 19 w 62"/>
                <a:gd name="T21" fmla="*/ 69 h 71"/>
                <a:gd name="T22" fmla="*/ 27 w 62"/>
                <a:gd name="T23" fmla="*/ 71 h 71"/>
                <a:gd name="T24" fmla="*/ 32 w 62"/>
                <a:gd name="T25" fmla="*/ 71 h 71"/>
                <a:gd name="T26" fmla="*/ 33 w 62"/>
                <a:gd name="T27" fmla="*/ 71 h 71"/>
                <a:gd name="T28" fmla="*/ 37 w 62"/>
                <a:gd name="T29" fmla="*/ 71 h 71"/>
                <a:gd name="T30" fmla="*/ 44 w 62"/>
                <a:gd name="T31" fmla="*/ 68 h 71"/>
                <a:gd name="T32" fmla="*/ 51 w 62"/>
                <a:gd name="T33" fmla="*/ 63 h 71"/>
                <a:gd name="T34" fmla="*/ 52 w 62"/>
                <a:gd name="T35" fmla="*/ 62 h 71"/>
                <a:gd name="T36" fmla="*/ 56 w 62"/>
                <a:gd name="T37" fmla="*/ 57 h 71"/>
                <a:gd name="T38" fmla="*/ 57 w 62"/>
                <a:gd name="T39" fmla="*/ 54 h 71"/>
                <a:gd name="T40" fmla="*/ 60 w 62"/>
                <a:gd name="T41" fmla="*/ 44 h 71"/>
                <a:gd name="T42" fmla="*/ 62 w 62"/>
                <a:gd name="T43" fmla="*/ 35 h 71"/>
                <a:gd name="T44" fmla="*/ 60 w 62"/>
                <a:gd name="T45" fmla="*/ 29 h 71"/>
                <a:gd name="T46" fmla="*/ 57 w 62"/>
                <a:gd name="T47" fmla="*/ 19 h 71"/>
                <a:gd name="T48" fmla="*/ 52 w 62"/>
                <a:gd name="T49" fmla="*/ 13 h 71"/>
                <a:gd name="T50" fmla="*/ 52 w 62"/>
                <a:gd name="T51" fmla="*/ 10 h 71"/>
                <a:gd name="T52" fmla="*/ 48 w 62"/>
                <a:gd name="T53" fmla="*/ 7 h 71"/>
                <a:gd name="T54" fmla="*/ 44 w 62"/>
                <a:gd name="T55" fmla="*/ 5 h 71"/>
                <a:gd name="T56" fmla="*/ 37 w 62"/>
                <a:gd name="T57" fmla="*/ 2 h 71"/>
                <a:gd name="T58" fmla="*/ 30 w 62"/>
                <a:gd name="T59" fmla="*/ 0 h 71"/>
                <a:gd name="T60" fmla="*/ 24 w 62"/>
                <a:gd name="T61" fmla="*/ 2 h 71"/>
                <a:gd name="T62" fmla="*/ 19 w 62"/>
                <a:gd name="T63" fmla="*/ 4 h 71"/>
                <a:gd name="T64" fmla="*/ 13 w 62"/>
                <a:gd name="T65" fmla="*/ 7 h 71"/>
                <a:gd name="T66" fmla="*/ 8 w 62"/>
                <a:gd name="T67" fmla="*/ 10 h 71"/>
                <a:gd name="T68" fmla="*/ 6 w 62"/>
                <a:gd name="T69" fmla="*/ 13 h 71"/>
                <a:gd name="T70" fmla="*/ 3 w 62"/>
                <a:gd name="T71" fmla="*/ 16 h 71"/>
                <a:gd name="T72" fmla="*/ 0 w 62"/>
                <a:gd name="T73" fmla="*/ 24 h 71"/>
                <a:gd name="T74" fmla="*/ 0 w 62"/>
                <a:gd name="T75" fmla="*/ 32 h 71"/>
                <a:gd name="T76" fmla="*/ 0 w 62"/>
                <a:gd name="T77" fmla="*/ 33 h 71"/>
                <a:gd name="T78" fmla="*/ 0 w 62"/>
                <a:gd name="T79" fmla="*/ 33 h 71"/>
                <a:gd name="T80" fmla="*/ 0 w 62"/>
                <a:gd name="T81" fmla="*/ 3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71">
                  <a:moveTo>
                    <a:pt x="0" y="33"/>
                  </a:moveTo>
                  <a:lnTo>
                    <a:pt x="0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" y="52"/>
                  </a:lnTo>
                  <a:lnTo>
                    <a:pt x="3" y="54"/>
                  </a:lnTo>
                  <a:lnTo>
                    <a:pt x="5" y="58"/>
                  </a:lnTo>
                  <a:lnTo>
                    <a:pt x="9" y="63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9" y="69"/>
                  </a:lnTo>
                  <a:lnTo>
                    <a:pt x="27" y="71"/>
                  </a:lnTo>
                  <a:lnTo>
                    <a:pt x="32" y="71"/>
                  </a:lnTo>
                  <a:lnTo>
                    <a:pt x="33" y="71"/>
                  </a:lnTo>
                  <a:lnTo>
                    <a:pt x="37" y="71"/>
                  </a:lnTo>
                  <a:lnTo>
                    <a:pt x="44" y="68"/>
                  </a:lnTo>
                  <a:lnTo>
                    <a:pt x="51" y="63"/>
                  </a:lnTo>
                  <a:lnTo>
                    <a:pt x="52" y="62"/>
                  </a:lnTo>
                  <a:lnTo>
                    <a:pt x="56" y="57"/>
                  </a:lnTo>
                  <a:lnTo>
                    <a:pt x="57" y="54"/>
                  </a:lnTo>
                  <a:lnTo>
                    <a:pt x="60" y="44"/>
                  </a:lnTo>
                  <a:lnTo>
                    <a:pt x="62" y="35"/>
                  </a:lnTo>
                  <a:lnTo>
                    <a:pt x="60" y="29"/>
                  </a:lnTo>
                  <a:lnTo>
                    <a:pt x="57" y="19"/>
                  </a:lnTo>
                  <a:lnTo>
                    <a:pt x="52" y="13"/>
                  </a:lnTo>
                  <a:lnTo>
                    <a:pt x="52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4"/>
                  </a:lnTo>
                  <a:lnTo>
                    <a:pt x="13" y="7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5" name="Freeform 284"/>
            <p:cNvSpPr>
              <a:spLocks/>
            </p:cNvSpPr>
            <p:nvPr/>
          </p:nvSpPr>
          <p:spPr bwMode="auto">
            <a:xfrm>
              <a:off x="4930933" y="4459427"/>
              <a:ext cx="29227" cy="70459"/>
            </a:xfrm>
            <a:custGeom>
              <a:avLst/>
              <a:gdLst>
                <a:gd name="T0" fmla="*/ 59 w 59"/>
                <a:gd name="T1" fmla="*/ 156 h 156"/>
                <a:gd name="T2" fmla="*/ 40 w 59"/>
                <a:gd name="T3" fmla="*/ 156 h 156"/>
                <a:gd name="T4" fmla="*/ 40 w 59"/>
                <a:gd name="T5" fmla="*/ 35 h 156"/>
                <a:gd name="T6" fmla="*/ 39 w 59"/>
                <a:gd name="T7" fmla="*/ 36 h 156"/>
                <a:gd name="T8" fmla="*/ 35 w 59"/>
                <a:gd name="T9" fmla="*/ 39 h 156"/>
                <a:gd name="T10" fmla="*/ 29 w 59"/>
                <a:gd name="T11" fmla="*/ 44 h 156"/>
                <a:gd name="T12" fmla="*/ 23 w 59"/>
                <a:gd name="T13" fmla="*/ 49 h 156"/>
                <a:gd name="T14" fmla="*/ 21 w 59"/>
                <a:gd name="T15" fmla="*/ 49 h 156"/>
                <a:gd name="T16" fmla="*/ 18 w 59"/>
                <a:gd name="T17" fmla="*/ 50 h 156"/>
                <a:gd name="T18" fmla="*/ 15 w 59"/>
                <a:gd name="T19" fmla="*/ 52 h 156"/>
                <a:gd name="T20" fmla="*/ 8 w 59"/>
                <a:gd name="T21" fmla="*/ 55 h 156"/>
                <a:gd name="T22" fmla="*/ 2 w 59"/>
                <a:gd name="T23" fmla="*/ 58 h 156"/>
                <a:gd name="T24" fmla="*/ 0 w 59"/>
                <a:gd name="T25" fmla="*/ 58 h 156"/>
                <a:gd name="T26" fmla="*/ 0 w 59"/>
                <a:gd name="T27" fmla="*/ 39 h 156"/>
                <a:gd name="T28" fmla="*/ 7 w 59"/>
                <a:gd name="T29" fmla="*/ 36 h 156"/>
                <a:gd name="T30" fmla="*/ 16 w 59"/>
                <a:gd name="T31" fmla="*/ 30 h 156"/>
                <a:gd name="T32" fmla="*/ 26 w 59"/>
                <a:gd name="T33" fmla="*/ 24 h 156"/>
                <a:gd name="T34" fmla="*/ 29 w 59"/>
                <a:gd name="T35" fmla="*/ 22 h 156"/>
                <a:gd name="T36" fmla="*/ 31 w 59"/>
                <a:gd name="T37" fmla="*/ 21 h 156"/>
                <a:gd name="T38" fmla="*/ 34 w 59"/>
                <a:gd name="T39" fmla="*/ 17 h 156"/>
                <a:gd name="T40" fmla="*/ 40 w 59"/>
                <a:gd name="T41" fmla="*/ 10 h 156"/>
                <a:gd name="T42" fmla="*/ 45 w 59"/>
                <a:gd name="T43" fmla="*/ 3 h 156"/>
                <a:gd name="T44" fmla="*/ 47 w 59"/>
                <a:gd name="T45" fmla="*/ 0 h 156"/>
                <a:gd name="T46" fmla="*/ 59 w 59"/>
                <a:gd name="T47" fmla="*/ 0 h 156"/>
                <a:gd name="T48" fmla="*/ 59 w 59"/>
                <a:gd name="T49" fmla="*/ 156 h 156"/>
                <a:gd name="T50" fmla="*/ 59 w 59"/>
                <a:gd name="T5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56">
                  <a:moveTo>
                    <a:pt x="59" y="156"/>
                  </a:moveTo>
                  <a:lnTo>
                    <a:pt x="40" y="156"/>
                  </a:lnTo>
                  <a:lnTo>
                    <a:pt x="40" y="35"/>
                  </a:lnTo>
                  <a:lnTo>
                    <a:pt x="39" y="36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18" y="50"/>
                  </a:lnTo>
                  <a:lnTo>
                    <a:pt x="15" y="52"/>
                  </a:lnTo>
                  <a:lnTo>
                    <a:pt x="8" y="55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7" y="36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9" y="22"/>
                  </a:lnTo>
                  <a:lnTo>
                    <a:pt x="31" y="21"/>
                  </a:lnTo>
                  <a:lnTo>
                    <a:pt x="34" y="17"/>
                  </a:lnTo>
                  <a:lnTo>
                    <a:pt x="40" y="10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59" y="156"/>
                  </a:lnTo>
                  <a:lnTo>
                    <a:pt x="59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6" name="Freeform 526"/>
            <p:cNvSpPr>
              <a:spLocks/>
            </p:cNvSpPr>
            <p:nvPr/>
          </p:nvSpPr>
          <p:spPr bwMode="auto">
            <a:xfrm rot="19366515" flipH="1">
              <a:off x="4963105" y="4250620"/>
              <a:ext cx="952219" cy="506926"/>
            </a:xfrm>
            <a:custGeom>
              <a:avLst/>
              <a:gdLst>
                <a:gd name="T0" fmla="*/ 1168 w 1168"/>
                <a:gd name="T1" fmla="*/ 0 h 476"/>
                <a:gd name="T2" fmla="*/ 687 w 1168"/>
                <a:gd name="T3" fmla="*/ 426 h 476"/>
                <a:gd name="T4" fmla="*/ 0 w 1168"/>
                <a:gd name="T5" fmla="*/ 298 h 476"/>
                <a:gd name="connsiteX0" fmla="*/ 10000 w 10000"/>
                <a:gd name="connsiteY0" fmla="*/ 0 h 7418"/>
                <a:gd name="connsiteX1" fmla="*/ 4894 w 10000"/>
                <a:gd name="connsiteY1" fmla="*/ 7033 h 7418"/>
                <a:gd name="connsiteX2" fmla="*/ 0 w 10000"/>
                <a:gd name="connsiteY2" fmla="*/ 6261 h 7418"/>
                <a:gd name="connsiteX0" fmla="*/ 9074 w 9074"/>
                <a:gd name="connsiteY0" fmla="*/ 0 h 11016"/>
                <a:gd name="connsiteX1" fmla="*/ 3968 w 9074"/>
                <a:gd name="connsiteY1" fmla="*/ 9481 h 11016"/>
                <a:gd name="connsiteX2" fmla="*/ 0 w 9074"/>
                <a:gd name="connsiteY2" fmla="*/ 10763 h 11016"/>
                <a:gd name="connsiteX0" fmla="*/ 10000 w 10000"/>
                <a:gd name="connsiteY0" fmla="*/ 0 h 10274"/>
                <a:gd name="connsiteX1" fmla="*/ 4538 w 10000"/>
                <a:gd name="connsiteY1" fmla="*/ 9411 h 10274"/>
                <a:gd name="connsiteX2" fmla="*/ 0 w 10000"/>
                <a:gd name="connsiteY2" fmla="*/ 9770 h 10274"/>
                <a:gd name="connsiteX0" fmla="*/ 10139 w 10139"/>
                <a:gd name="connsiteY0" fmla="*/ 0 h 11295"/>
                <a:gd name="connsiteX1" fmla="*/ 4538 w 10139"/>
                <a:gd name="connsiteY1" fmla="*/ 10432 h 11295"/>
                <a:gd name="connsiteX2" fmla="*/ 0 w 10139"/>
                <a:gd name="connsiteY2" fmla="*/ 10791 h 1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9" h="11295">
                  <a:moveTo>
                    <a:pt x="10139" y="0"/>
                  </a:moveTo>
                  <a:cubicBezTo>
                    <a:pt x="8790" y="4834"/>
                    <a:pt x="6377" y="9145"/>
                    <a:pt x="4538" y="10432"/>
                  </a:cubicBezTo>
                  <a:cubicBezTo>
                    <a:pt x="2698" y="11716"/>
                    <a:pt x="1094" y="11331"/>
                    <a:pt x="0" y="1079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7" name="ZoneTexte 725"/>
            <p:cNvSpPr txBox="1"/>
            <p:nvPr/>
          </p:nvSpPr>
          <p:spPr>
            <a:xfrm>
              <a:off x="4427984" y="4273351"/>
              <a:ext cx="17016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Kenya </a:t>
              </a:r>
            </a:p>
          </p:txBody>
        </p:sp>
      </p:grpSp>
      <p:sp>
        <p:nvSpPr>
          <p:cNvPr id="549" name="ZoneTexte 748"/>
          <p:cNvSpPr txBox="1"/>
          <p:nvPr/>
        </p:nvSpPr>
        <p:spPr>
          <a:xfrm>
            <a:off x="2340662" y="2761764"/>
            <a:ext cx="165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Caldo</a:t>
            </a:r>
            <a:r>
              <a:rPr lang="fr-F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Bordelés</a:t>
            </a:r>
            <a:r>
              <a:rPr lang="fr-F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1885</a:t>
            </a:r>
          </a:p>
        </p:txBody>
      </p:sp>
      <p:sp>
        <p:nvSpPr>
          <p:cNvPr id="550" name="ZoneTexte 1"/>
          <p:cNvSpPr txBox="1"/>
          <p:nvPr/>
        </p:nvSpPr>
        <p:spPr>
          <a:xfrm>
            <a:off x="7496419" y="4268499"/>
            <a:ext cx="1324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Erradicaciones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51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Origen y Llegada de la Roya 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/>
      <p:bldP spid="550" grpId="0"/>
      <p:bldP spid="5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13" descr="el paraiso3 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749175"/>
            <a:ext cx="5040560" cy="4596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err="1" smtClean="0">
                <a:solidFill>
                  <a:schemeClr val="bg1"/>
                </a:solidFill>
                <a:latin typeface="Impact" pitchFamily="34" charset="0"/>
              </a:rPr>
              <a:t>Erradicaciòn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4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8" b="20146"/>
          <a:stretch/>
        </p:blipFill>
        <p:spPr>
          <a:xfrm>
            <a:off x="1902099" y="1537842"/>
            <a:ext cx="5838253" cy="4859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Convivencia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8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0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gtecnica1\Documents\IHCAFE\Departamento de Investigación\MIP\Campaña Nacional Roya Borrador\Imágenes Roya\IMG_2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772816"/>
            <a:ext cx="2293353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tecnica1\Documents\IHCAFE\Departamento de Investigación\MIP\Campaña Nacional Roya Borrador\Imágenes Roya\P10101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772815"/>
            <a:ext cx="3057804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Efecto de la Roya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00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32175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Acciones 1975-  1980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7" y="2012835"/>
            <a:ext cx="70456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Incorporación a </a:t>
            </a:r>
            <a:r>
              <a:rPr lang="es-HN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Promecafe</a:t>
            </a:r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(1978</a:t>
            </a:r>
            <a:r>
              <a:rPr lang="es-H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).</a:t>
            </a:r>
          </a:p>
          <a:p>
            <a:pPr algn="ctr"/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Creación de Departamento de Investigación Cafetalera (1978</a:t>
            </a:r>
            <a:r>
              <a:rPr lang="es-H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).</a:t>
            </a:r>
            <a:endParaRPr lang="es-H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1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32175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Acciones 1975-  1980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7" y="1559689"/>
            <a:ext cx="70456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Formación 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 técnicos Nacionales en las especialidades (1980).</a:t>
            </a:r>
          </a:p>
          <a:p>
            <a:endParaRPr lang="es-H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Biometrista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1)</a:t>
            </a: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Entomólogo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1)</a:t>
            </a: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Fisiólogos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2)</a:t>
            </a: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Fitopatólogos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2)</a:t>
            </a: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Fitomejoradores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2)</a:t>
            </a:r>
          </a:p>
          <a:p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Edafólogos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	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</a:t>
            </a:r>
            <a:r>
              <a:rPr lang="es-H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2</a:t>
            </a:r>
            <a:r>
              <a:rPr lang="es-H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)</a:t>
            </a:r>
            <a:endParaRPr lang="es-H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5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Acciones 1975-1980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7" y="1559689"/>
            <a:ext cx="70456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Campaña Roya – Broca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H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Estudios de la Curva epidemiológica de Roya y ciclo biológico de la Broca (1978).</a:t>
            </a:r>
          </a:p>
        </p:txBody>
      </p:sp>
    </p:spTree>
    <p:extLst>
      <p:ext uri="{BB962C8B-B14F-4D97-AF65-F5344CB8AC3E}">
        <p14:creationId xmlns:p14="http://schemas.microsoft.com/office/powerpoint/2010/main" xmlns="" val="8952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9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Acciones 1975-1980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7" y="1559689"/>
            <a:ext cx="704569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H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Evaluación de dosis y frecuencias de productos químicos.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H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 algn="just"/>
            <a:r>
              <a:rPr lang="es-H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Introducción y evaluación de materiales con resistencia Genética (1980):</a:t>
            </a:r>
          </a:p>
          <a:p>
            <a:r>
              <a:rPr lang="es-H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- </a:t>
            </a:r>
            <a:r>
              <a:rPr lang="es-HN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Retrocruzas</a:t>
            </a:r>
            <a:endParaRPr lang="es-H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r>
              <a:rPr lang="es-H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	- Hibridaciones</a:t>
            </a:r>
          </a:p>
        </p:txBody>
      </p:sp>
    </p:spTree>
    <p:extLst>
      <p:ext uri="{BB962C8B-B14F-4D97-AF65-F5344CB8AC3E}">
        <p14:creationId xmlns:p14="http://schemas.microsoft.com/office/powerpoint/2010/main" xmlns="" val="9629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Acciones 1990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7" y="2060848"/>
            <a:ext cx="70456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Liberación de materiales resistentes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IHCAFE 90 (1990)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Lempira (1996)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es-HN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Parainema</a:t>
            </a:r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(2002)</a:t>
            </a:r>
          </a:p>
        </p:txBody>
      </p:sp>
    </p:spTree>
    <p:extLst>
      <p:ext uri="{BB962C8B-B14F-4D97-AF65-F5344CB8AC3E}">
        <p14:creationId xmlns:p14="http://schemas.microsoft.com/office/powerpoint/2010/main" xmlns="" val="28841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6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Especies Comerciales de </a:t>
            </a:r>
            <a:r>
              <a:rPr lang="es-HN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Cafè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664296" cy="397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errar llave"/>
          <p:cNvSpPr/>
          <p:nvPr/>
        </p:nvSpPr>
        <p:spPr>
          <a:xfrm>
            <a:off x="2843808" y="2201595"/>
            <a:ext cx="792088" cy="3761083"/>
          </a:xfrm>
          <a:prstGeom prst="righ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Rectángulo"/>
          <p:cNvSpPr/>
          <p:nvPr/>
        </p:nvSpPr>
        <p:spPr>
          <a:xfrm>
            <a:off x="3635896" y="1634897"/>
            <a:ext cx="504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arábica</a:t>
            </a:r>
            <a:endParaRPr lang="es-HN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4571999" y="5612004"/>
            <a:ext cx="339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s-HN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liberica</a:t>
            </a:r>
            <a:endParaRPr lang="es-HN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3653950" y="4018147"/>
            <a:ext cx="504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s-HN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canephora</a:t>
            </a:r>
            <a:endParaRPr lang="es-HN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5 Rectángulo"/>
          <p:cNvSpPr/>
          <p:nvPr/>
        </p:nvSpPr>
        <p:spPr>
          <a:xfrm>
            <a:off x="3607296" y="2276872"/>
            <a:ext cx="50405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Typica</a:t>
            </a:r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		Bourbon</a:t>
            </a:r>
          </a:p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Caturra 		</a:t>
            </a:r>
            <a:r>
              <a:rPr lang="es-HN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Catuai</a:t>
            </a:r>
            <a:endParaRPr lang="es-HN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Kent			Geisha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5 Rectángulo"/>
          <p:cNvSpPr/>
          <p:nvPr/>
        </p:nvSpPr>
        <p:spPr>
          <a:xfrm>
            <a:off x="3603199" y="4653136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Robusta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3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/>
      <p:bldP spid="9" grpId="0"/>
      <p:bldP spid="10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Razas de la Roya del </a:t>
            </a:r>
            <a:r>
              <a:rPr lang="es-HN" sz="2800" dirty="0" err="1" smtClean="0">
                <a:solidFill>
                  <a:schemeClr val="bg1"/>
                </a:solidFill>
                <a:latin typeface="Impact" pitchFamily="34" charset="0"/>
              </a:rPr>
              <a:t>Cafè</a:t>
            </a:r>
            <a:endParaRPr lang="es-HN" sz="2800" dirty="0">
              <a:solidFill>
                <a:schemeClr val="bg1"/>
              </a:solidFill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683569" y="1620693"/>
            <a:ext cx="1433170" cy="1834661"/>
            <a:chOff x="683569" y="1620693"/>
            <a:chExt cx="1433170" cy="1834661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569" y="1620693"/>
              <a:ext cx="1433170" cy="1440160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/>
          </p:nvSpPr>
          <p:spPr>
            <a:xfrm>
              <a:off x="1153755" y="3086022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V-1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2310704" y="1620692"/>
            <a:ext cx="1433170" cy="1834662"/>
            <a:chOff x="2310704" y="1620692"/>
            <a:chExt cx="1433170" cy="1834662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10704" y="1620692"/>
              <a:ext cx="1433170" cy="1440161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2722322" y="3086022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V-2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4052088" y="1646218"/>
            <a:ext cx="1407768" cy="1809136"/>
            <a:chOff x="4052088" y="1646218"/>
            <a:chExt cx="1407768" cy="1809136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52088" y="1646218"/>
              <a:ext cx="1407768" cy="1414635"/>
            </a:xfrm>
            <a:prstGeom prst="rect">
              <a:avLst/>
            </a:prstGeom>
          </p:spPr>
        </p:pic>
        <p:sp>
          <p:nvSpPr>
            <p:cNvPr id="16" name="15 CuadroTexto"/>
            <p:cNvSpPr txBox="1"/>
            <p:nvPr/>
          </p:nvSpPr>
          <p:spPr>
            <a:xfrm>
              <a:off x="4451005" y="3086022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V-3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5724128" y="1682346"/>
            <a:ext cx="1371816" cy="1773008"/>
            <a:chOff x="5724128" y="1682346"/>
            <a:chExt cx="1371816" cy="1773008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24128" y="1682346"/>
              <a:ext cx="1371816" cy="1378507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6105069" y="3086022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V-4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7236297" y="1686027"/>
            <a:ext cx="1368152" cy="1769327"/>
            <a:chOff x="7236297" y="1686027"/>
            <a:chExt cx="1368152" cy="176932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36297" y="1686027"/>
              <a:ext cx="1368152" cy="1374826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7765161" y="3086022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V-5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1400154" y="3408982"/>
            <a:ext cx="1539100" cy="2045534"/>
            <a:chOff x="1400154" y="3408982"/>
            <a:chExt cx="1539100" cy="2045534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00154" y="3408982"/>
              <a:ext cx="1539100" cy="1546608"/>
            </a:xfrm>
            <a:prstGeom prst="rect">
              <a:avLst/>
            </a:prstGeom>
          </p:spPr>
        </p:pic>
        <p:sp>
          <p:nvSpPr>
            <p:cNvPr id="19" name="18 CuadroTexto"/>
            <p:cNvSpPr txBox="1"/>
            <p:nvPr/>
          </p:nvSpPr>
          <p:spPr>
            <a:xfrm>
              <a:off x="1964588" y="5085184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V-6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3190284" y="3553355"/>
            <a:ext cx="1395428" cy="1901161"/>
            <a:chOff x="3190284" y="3553355"/>
            <a:chExt cx="1395428" cy="190116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90284" y="3553355"/>
              <a:ext cx="1395428" cy="1402235"/>
            </a:xfrm>
            <a:prstGeom prst="rect">
              <a:avLst/>
            </a:prstGeom>
          </p:spPr>
        </p:pic>
        <p:sp>
          <p:nvSpPr>
            <p:cNvPr id="20" name="19 CuadroTexto"/>
            <p:cNvSpPr txBox="1"/>
            <p:nvPr/>
          </p:nvSpPr>
          <p:spPr>
            <a:xfrm>
              <a:off x="3533155" y="5085184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V-7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4860032" y="3535149"/>
            <a:ext cx="1413546" cy="1919367"/>
            <a:chOff x="4860032" y="3535149"/>
            <a:chExt cx="1413546" cy="191936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60032" y="3535149"/>
              <a:ext cx="1413546" cy="1420441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/>
          </p:nvSpPr>
          <p:spPr>
            <a:xfrm>
              <a:off x="5261838" y="5085184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V-8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6410036" y="3455354"/>
            <a:ext cx="1492954" cy="1999162"/>
            <a:chOff x="6410036" y="3455354"/>
            <a:chExt cx="1492954" cy="1999162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10036" y="3455354"/>
              <a:ext cx="1492954" cy="1500236"/>
            </a:xfrm>
            <a:prstGeom prst="rect">
              <a:avLst/>
            </a:prstGeom>
          </p:spPr>
        </p:pic>
        <p:sp>
          <p:nvSpPr>
            <p:cNvPr id="22" name="21 CuadroTexto"/>
            <p:cNvSpPr txBox="1"/>
            <p:nvPr/>
          </p:nvSpPr>
          <p:spPr>
            <a:xfrm>
              <a:off x="6915902" y="5085184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V-9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28 CuadroTexto"/>
          <p:cNvSpPr txBox="1"/>
          <p:nvPr/>
        </p:nvSpPr>
        <p:spPr>
          <a:xfrm>
            <a:off x="2169704" y="5740705"/>
            <a:ext cx="4951314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45 RAZAS</a:t>
            </a:r>
            <a:endParaRPr lang="es-E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484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Razas de la Roya del </a:t>
            </a:r>
            <a:r>
              <a:rPr lang="es-HN" sz="2800" dirty="0" err="1" smtClean="0">
                <a:solidFill>
                  <a:schemeClr val="bg1"/>
                </a:solidFill>
                <a:latin typeface="Impact" pitchFamily="34" charset="0"/>
              </a:rPr>
              <a:t>Cafè</a:t>
            </a:r>
            <a:endParaRPr lang="es-HN" sz="2800" dirty="0">
              <a:solidFill>
                <a:schemeClr val="bg1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83569" y="1620692"/>
            <a:ext cx="7920880" cy="3833824"/>
            <a:chOff x="683569" y="1620692"/>
            <a:chExt cx="7920880" cy="3833824"/>
          </a:xfrm>
        </p:grpSpPr>
        <p:grpSp>
          <p:nvGrpSpPr>
            <p:cNvPr id="30" name="29 Grupo"/>
            <p:cNvGrpSpPr/>
            <p:nvPr/>
          </p:nvGrpSpPr>
          <p:grpSpPr>
            <a:xfrm>
              <a:off x="683569" y="1620693"/>
              <a:ext cx="1433170" cy="1834661"/>
              <a:chOff x="683569" y="1620693"/>
              <a:chExt cx="1433170" cy="1834661"/>
            </a:xfrm>
          </p:grpSpPr>
          <p:pic>
            <p:nvPicPr>
              <p:cNvPr id="3" name="2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3569" y="1620693"/>
                <a:ext cx="1433170" cy="1440160"/>
              </a:xfrm>
              <a:prstGeom prst="rect">
                <a:avLst/>
              </a:prstGeom>
            </p:spPr>
          </p:pic>
          <p:sp>
            <p:nvSpPr>
              <p:cNvPr id="14" name="13 CuadroTexto"/>
              <p:cNvSpPr txBox="1"/>
              <p:nvPr/>
            </p:nvSpPr>
            <p:spPr>
              <a:xfrm>
                <a:off x="1153755" y="3086022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V-1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30 Grupo"/>
            <p:cNvGrpSpPr/>
            <p:nvPr/>
          </p:nvGrpSpPr>
          <p:grpSpPr>
            <a:xfrm>
              <a:off x="2310704" y="1620692"/>
              <a:ext cx="1433170" cy="1834662"/>
              <a:chOff x="2310704" y="1620692"/>
              <a:chExt cx="1433170" cy="1834662"/>
            </a:xfrm>
          </p:grpSpPr>
          <p:pic>
            <p:nvPicPr>
              <p:cNvPr id="6" name="5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10704" y="1620692"/>
                <a:ext cx="1433170" cy="1440161"/>
              </a:xfrm>
              <a:prstGeom prst="rect">
                <a:avLst/>
              </a:prstGeom>
            </p:spPr>
          </p:pic>
          <p:sp>
            <p:nvSpPr>
              <p:cNvPr id="15" name="14 CuadroTexto"/>
              <p:cNvSpPr txBox="1"/>
              <p:nvPr/>
            </p:nvSpPr>
            <p:spPr>
              <a:xfrm>
                <a:off x="2722322" y="3086022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V-2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2" name="31 Grupo"/>
            <p:cNvGrpSpPr/>
            <p:nvPr/>
          </p:nvGrpSpPr>
          <p:grpSpPr>
            <a:xfrm>
              <a:off x="4052088" y="1646218"/>
              <a:ext cx="1407768" cy="1809136"/>
              <a:chOff x="4052088" y="1646218"/>
              <a:chExt cx="1407768" cy="1809136"/>
            </a:xfrm>
          </p:grpSpPr>
          <p:pic>
            <p:nvPicPr>
              <p:cNvPr id="12" name="11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052088" y="1646218"/>
                <a:ext cx="1407768" cy="1414635"/>
              </a:xfrm>
              <a:prstGeom prst="rect">
                <a:avLst/>
              </a:prstGeom>
            </p:spPr>
          </p:pic>
          <p:sp>
            <p:nvSpPr>
              <p:cNvPr id="16" name="15 CuadroTexto"/>
              <p:cNvSpPr txBox="1"/>
              <p:nvPr/>
            </p:nvSpPr>
            <p:spPr>
              <a:xfrm>
                <a:off x="4451005" y="3086022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V-3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3" name="32 Grupo"/>
            <p:cNvGrpSpPr/>
            <p:nvPr/>
          </p:nvGrpSpPr>
          <p:grpSpPr>
            <a:xfrm>
              <a:off x="5724128" y="1682346"/>
              <a:ext cx="1371816" cy="1773008"/>
              <a:chOff x="5724128" y="1682346"/>
              <a:chExt cx="1371816" cy="1773008"/>
            </a:xfrm>
          </p:grpSpPr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724128" y="1682346"/>
                <a:ext cx="1371816" cy="1378507"/>
              </a:xfrm>
              <a:prstGeom prst="rect">
                <a:avLst/>
              </a:prstGeom>
            </p:spPr>
          </p:pic>
          <p:sp>
            <p:nvSpPr>
              <p:cNvPr id="17" name="16 CuadroTexto"/>
              <p:cNvSpPr txBox="1"/>
              <p:nvPr/>
            </p:nvSpPr>
            <p:spPr>
              <a:xfrm>
                <a:off x="6105069" y="3086022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V-4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4" name="33 Grupo"/>
            <p:cNvGrpSpPr/>
            <p:nvPr/>
          </p:nvGrpSpPr>
          <p:grpSpPr>
            <a:xfrm>
              <a:off x="7236297" y="1686027"/>
              <a:ext cx="1368152" cy="1769327"/>
              <a:chOff x="7236297" y="1686027"/>
              <a:chExt cx="1368152" cy="1769327"/>
            </a:xfrm>
          </p:grpSpPr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236297" y="1686027"/>
                <a:ext cx="1368152" cy="1374826"/>
              </a:xfrm>
              <a:prstGeom prst="rect">
                <a:avLst/>
              </a:prstGeom>
            </p:spPr>
          </p:pic>
          <p:sp>
            <p:nvSpPr>
              <p:cNvPr id="18" name="17 CuadroTexto"/>
              <p:cNvSpPr txBox="1"/>
              <p:nvPr/>
            </p:nvSpPr>
            <p:spPr>
              <a:xfrm>
                <a:off x="7765161" y="3086022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V-5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5" name="34 Grupo"/>
            <p:cNvGrpSpPr/>
            <p:nvPr/>
          </p:nvGrpSpPr>
          <p:grpSpPr>
            <a:xfrm>
              <a:off x="1400154" y="3408982"/>
              <a:ext cx="1539100" cy="2045534"/>
              <a:chOff x="1400154" y="3408982"/>
              <a:chExt cx="1539100" cy="2045534"/>
            </a:xfrm>
          </p:grpSpPr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00154" y="3408982"/>
                <a:ext cx="1539100" cy="1546608"/>
              </a:xfrm>
              <a:prstGeom prst="rect">
                <a:avLst/>
              </a:prstGeom>
            </p:spPr>
          </p:pic>
          <p:sp>
            <p:nvSpPr>
              <p:cNvPr id="19" name="18 CuadroTexto"/>
              <p:cNvSpPr txBox="1"/>
              <p:nvPr/>
            </p:nvSpPr>
            <p:spPr>
              <a:xfrm>
                <a:off x="1964588" y="5085184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V-6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" name="35 Grupo"/>
            <p:cNvGrpSpPr/>
            <p:nvPr/>
          </p:nvGrpSpPr>
          <p:grpSpPr>
            <a:xfrm>
              <a:off x="3190284" y="3553355"/>
              <a:ext cx="1395428" cy="1901161"/>
              <a:chOff x="3190284" y="3553355"/>
              <a:chExt cx="1395428" cy="1901161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190284" y="3553355"/>
                <a:ext cx="1395428" cy="1402235"/>
              </a:xfrm>
              <a:prstGeom prst="rect">
                <a:avLst/>
              </a:prstGeom>
            </p:spPr>
          </p:pic>
          <p:sp>
            <p:nvSpPr>
              <p:cNvPr id="20" name="19 CuadroTexto"/>
              <p:cNvSpPr txBox="1"/>
              <p:nvPr/>
            </p:nvSpPr>
            <p:spPr>
              <a:xfrm>
                <a:off x="3533155" y="5085184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V-7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7" name="36 Grupo"/>
            <p:cNvGrpSpPr/>
            <p:nvPr/>
          </p:nvGrpSpPr>
          <p:grpSpPr>
            <a:xfrm>
              <a:off x="4860032" y="3535149"/>
              <a:ext cx="1413546" cy="1919367"/>
              <a:chOff x="4860032" y="3535149"/>
              <a:chExt cx="1413546" cy="1919367"/>
            </a:xfrm>
          </p:grpSpPr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60032" y="3535149"/>
                <a:ext cx="1413546" cy="1420441"/>
              </a:xfrm>
              <a:prstGeom prst="rect">
                <a:avLst/>
              </a:prstGeom>
            </p:spPr>
          </p:pic>
          <p:sp>
            <p:nvSpPr>
              <p:cNvPr id="21" name="20 CuadroTexto"/>
              <p:cNvSpPr txBox="1"/>
              <p:nvPr/>
            </p:nvSpPr>
            <p:spPr>
              <a:xfrm>
                <a:off x="5261838" y="5085184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V-8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8" name="37 Grupo"/>
            <p:cNvGrpSpPr/>
            <p:nvPr/>
          </p:nvGrpSpPr>
          <p:grpSpPr>
            <a:xfrm>
              <a:off x="6410036" y="3455354"/>
              <a:ext cx="1492954" cy="1999162"/>
              <a:chOff x="6410036" y="3455354"/>
              <a:chExt cx="1492954" cy="1999162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410036" y="3455354"/>
                <a:ext cx="1492954" cy="1500236"/>
              </a:xfrm>
              <a:prstGeom prst="rect">
                <a:avLst/>
              </a:prstGeom>
            </p:spPr>
          </p:pic>
          <p:sp>
            <p:nvSpPr>
              <p:cNvPr id="22" name="21 CuadroTexto"/>
              <p:cNvSpPr txBox="1"/>
              <p:nvPr/>
            </p:nvSpPr>
            <p:spPr>
              <a:xfrm>
                <a:off x="6915902" y="5085184"/>
                <a:ext cx="6099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V-9</a:t>
                </a:r>
                <a:endPara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3" name="2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974" y="3048048"/>
            <a:ext cx="1210714" cy="857022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289" y="5057395"/>
            <a:ext cx="1183698" cy="837899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9612" y="3048048"/>
            <a:ext cx="1210714" cy="857022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6805" y="3048048"/>
            <a:ext cx="1256868" cy="889693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7" y="3048048"/>
            <a:ext cx="1177220" cy="833313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693" y="5057395"/>
            <a:ext cx="1264434" cy="89504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998" y="3048048"/>
            <a:ext cx="1321232" cy="935254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4605" y="5057395"/>
            <a:ext cx="1225319" cy="867361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5085184"/>
            <a:ext cx="1225318" cy="8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345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158" y="2564904"/>
            <a:ext cx="371191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411"/>
            <a:ext cx="2880320" cy="3888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31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2699792" y="548680"/>
            <a:ext cx="50405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Grupos fisiológicos de resistencia a la roya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664296" cy="397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errar llave"/>
          <p:cNvSpPr/>
          <p:nvPr/>
        </p:nvSpPr>
        <p:spPr>
          <a:xfrm>
            <a:off x="2843808" y="2201595"/>
            <a:ext cx="792088" cy="3761083"/>
          </a:xfrm>
          <a:prstGeom prst="righ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Rectángulo"/>
          <p:cNvSpPr/>
          <p:nvPr/>
        </p:nvSpPr>
        <p:spPr>
          <a:xfrm>
            <a:off x="3635896" y="1634897"/>
            <a:ext cx="504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arabica</a:t>
            </a:r>
            <a:endParaRPr lang="es-H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3691517" y="3728193"/>
            <a:ext cx="339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liberica</a:t>
            </a:r>
            <a:endParaRPr lang="es-H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3635896" y="4521314"/>
            <a:ext cx="504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Coffea</a:t>
            </a:r>
            <a:r>
              <a:rPr lang="es-H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s-HN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canephora</a:t>
            </a:r>
            <a:endParaRPr lang="es-H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49" name="2048 Grupo"/>
          <p:cNvGrpSpPr/>
          <p:nvPr/>
        </p:nvGrpSpPr>
        <p:grpSpPr>
          <a:xfrm>
            <a:off x="3851920" y="2193764"/>
            <a:ext cx="934048" cy="1275885"/>
            <a:chOff x="3851920" y="2193764"/>
            <a:chExt cx="934048" cy="1275885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1920" y="2193764"/>
              <a:ext cx="934048" cy="10912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11 CuadroTexto"/>
            <p:cNvSpPr txBox="1"/>
            <p:nvPr/>
          </p:nvSpPr>
          <p:spPr>
            <a:xfrm>
              <a:off x="4013977" y="3100317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SH1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1" name="2050 Grupo"/>
          <p:cNvGrpSpPr/>
          <p:nvPr/>
        </p:nvGrpSpPr>
        <p:grpSpPr>
          <a:xfrm>
            <a:off x="5004048" y="2193764"/>
            <a:ext cx="927344" cy="1275885"/>
            <a:chOff x="5004048" y="2193764"/>
            <a:chExt cx="927344" cy="1275885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4048" y="2193764"/>
              <a:ext cx="927344" cy="10833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13 CuadroTexto"/>
            <p:cNvSpPr txBox="1"/>
            <p:nvPr/>
          </p:nvSpPr>
          <p:spPr>
            <a:xfrm>
              <a:off x="5162753" y="3100317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SH2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2" name="2051 Grupo"/>
          <p:cNvGrpSpPr/>
          <p:nvPr/>
        </p:nvGrpSpPr>
        <p:grpSpPr>
          <a:xfrm>
            <a:off x="6156176" y="2193764"/>
            <a:ext cx="934048" cy="1275885"/>
            <a:chOff x="6156176" y="2193764"/>
            <a:chExt cx="934048" cy="1275885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56176" y="2193764"/>
              <a:ext cx="934048" cy="10912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15 CuadroTexto"/>
            <p:cNvSpPr txBox="1"/>
            <p:nvPr/>
          </p:nvSpPr>
          <p:spPr>
            <a:xfrm>
              <a:off x="6338054" y="3100317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SH4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4" name="2053 Grupo"/>
          <p:cNvGrpSpPr/>
          <p:nvPr/>
        </p:nvGrpSpPr>
        <p:grpSpPr>
          <a:xfrm>
            <a:off x="7029933" y="3516608"/>
            <a:ext cx="1312579" cy="997984"/>
            <a:chOff x="7029933" y="3516608"/>
            <a:chExt cx="1312579" cy="997984"/>
          </a:xfrm>
        </p:grpSpPr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29933" y="3516608"/>
              <a:ext cx="854242" cy="9979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21 CuadroTexto"/>
            <p:cNvSpPr txBox="1"/>
            <p:nvPr/>
          </p:nvSpPr>
          <p:spPr>
            <a:xfrm>
              <a:off x="7732579" y="3933056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SH3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3" name="2052 Grupo"/>
          <p:cNvGrpSpPr/>
          <p:nvPr/>
        </p:nvGrpSpPr>
        <p:grpSpPr>
          <a:xfrm>
            <a:off x="7320698" y="2161067"/>
            <a:ext cx="983319" cy="1308582"/>
            <a:chOff x="7320698" y="2161067"/>
            <a:chExt cx="983319" cy="1308582"/>
          </a:xfrm>
        </p:grpSpPr>
        <p:sp>
          <p:nvSpPr>
            <p:cNvPr id="17" name="16 CuadroTexto"/>
            <p:cNvSpPr txBox="1"/>
            <p:nvPr/>
          </p:nvSpPr>
          <p:spPr>
            <a:xfrm>
              <a:off x="7507392" y="3100317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SH5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20698" y="2161067"/>
              <a:ext cx="983319" cy="11487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056" name="2055 Grupo"/>
          <p:cNvGrpSpPr/>
          <p:nvPr/>
        </p:nvGrpSpPr>
        <p:grpSpPr>
          <a:xfrm>
            <a:off x="4702145" y="5031042"/>
            <a:ext cx="1338605" cy="1031791"/>
            <a:chOff x="4702145" y="5031042"/>
            <a:chExt cx="1338605" cy="1031791"/>
          </a:xfrm>
        </p:grpSpPr>
        <p:pic>
          <p:nvPicPr>
            <p:cNvPr id="23" name="2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02145" y="5031042"/>
              <a:ext cx="883179" cy="1031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26 CuadroTexto"/>
            <p:cNvSpPr txBox="1"/>
            <p:nvPr/>
          </p:nvSpPr>
          <p:spPr>
            <a:xfrm>
              <a:off x="5430817" y="5427933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SH7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7" name="2056 Grupo"/>
          <p:cNvGrpSpPr/>
          <p:nvPr/>
        </p:nvGrpSpPr>
        <p:grpSpPr>
          <a:xfrm>
            <a:off x="6085911" y="5031042"/>
            <a:ext cx="1298389" cy="951518"/>
            <a:chOff x="6085911" y="5031042"/>
            <a:chExt cx="1298389" cy="951518"/>
          </a:xfrm>
        </p:grpSpPr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911" y="5031042"/>
              <a:ext cx="814468" cy="9515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27 CuadroTexto"/>
            <p:cNvSpPr txBox="1"/>
            <p:nvPr/>
          </p:nvSpPr>
          <p:spPr>
            <a:xfrm>
              <a:off x="6774367" y="5427933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SH8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8" name="2057 Grupo"/>
          <p:cNvGrpSpPr/>
          <p:nvPr/>
        </p:nvGrpSpPr>
        <p:grpSpPr>
          <a:xfrm>
            <a:off x="7635172" y="5031042"/>
            <a:ext cx="1278778" cy="951518"/>
            <a:chOff x="7635172" y="5031042"/>
            <a:chExt cx="1278778" cy="951518"/>
          </a:xfrm>
        </p:grpSpPr>
        <p:pic>
          <p:nvPicPr>
            <p:cNvPr id="24" name="23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35172" y="5031042"/>
              <a:ext cx="814469" cy="9515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" name="28 CuadroTexto"/>
            <p:cNvSpPr txBox="1"/>
            <p:nvPr/>
          </p:nvSpPr>
          <p:spPr>
            <a:xfrm>
              <a:off x="8304017" y="5427933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SH9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5" name="2054 Grupo"/>
          <p:cNvGrpSpPr/>
          <p:nvPr/>
        </p:nvGrpSpPr>
        <p:grpSpPr>
          <a:xfrm>
            <a:off x="3419872" y="5031042"/>
            <a:ext cx="1282273" cy="955865"/>
            <a:chOff x="3419872" y="5031042"/>
            <a:chExt cx="1282273" cy="955865"/>
          </a:xfrm>
        </p:grpSpPr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9872" y="5031042"/>
              <a:ext cx="818189" cy="955865"/>
            </a:xfrm>
            <a:prstGeom prst="rect">
              <a:avLst/>
            </a:prstGeom>
          </p:spPr>
        </p:pic>
        <p:sp>
          <p:nvSpPr>
            <p:cNvPr id="31" name="30 CuadroTexto"/>
            <p:cNvSpPr txBox="1"/>
            <p:nvPr/>
          </p:nvSpPr>
          <p:spPr>
            <a:xfrm>
              <a:off x="4092212" y="5427933"/>
              <a:ext cx="60993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SH6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48" name="2047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875" y="5896806"/>
            <a:ext cx="1079289" cy="627750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0121" y="5896806"/>
            <a:ext cx="1079289" cy="627750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3592" y="5896806"/>
            <a:ext cx="1079289" cy="6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2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Agresividad de las Razas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5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Agresividad de las Razas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843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Resistencia a las Razas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0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Resistencia a las Razas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6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Resistencia a las Razas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4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8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8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628800"/>
            <a:ext cx="6192688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Razas de la Roya del </a:t>
            </a:r>
            <a:r>
              <a:rPr lang="es-HN" sz="2800" dirty="0" err="1" smtClean="0">
                <a:solidFill>
                  <a:schemeClr val="bg1"/>
                </a:solidFill>
                <a:latin typeface="Impact" pitchFamily="34" charset="0"/>
              </a:rPr>
              <a:t>Cafè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6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588" y="1916832"/>
            <a:ext cx="5584825" cy="4256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38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79" y="1772816"/>
            <a:ext cx="6048673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La Roya (</a:t>
            </a:r>
            <a:r>
              <a:rPr lang="es-HN" sz="2800" i="1" u="sng" dirty="0" err="1" smtClean="0">
                <a:solidFill>
                  <a:schemeClr val="bg1"/>
                </a:solidFill>
                <a:latin typeface="Impact" pitchFamily="34" charset="0"/>
              </a:rPr>
              <a:t>Hemileia</a:t>
            </a:r>
            <a:r>
              <a:rPr lang="es-HN" sz="2800" i="1" u="sng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HN" sz="2800" i="1" u="sng" dirty="0" err="1" smtClean="0">
                <a:solidFill>
                  <a:schemeClr val="bg1"/>
                </a:solidFill>
                <a:latin typeface="Impact" pitchFamily="34" charset="0"/>
              </a:rPr>
              <a:t>vastatrix</a:t>
            </a:r>
            <a:r>
              <a:rPr lang="es-HN" sz="2800" i="1" u="sng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)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9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67744" y="2262327"/>
            <a:ext cx="4968552" cy="4284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66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Convivencia</a:t>
            </a:r>
            <a:endParaRPr lang="es-HN" sz="2800" dirty="0">
              <a:solidFill>
                <a:schemeClr val="bg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7792" y="2060848"/>
            <a:ext cx="5268416" cy="395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41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9" descr="DSC004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609" y="1909736"/>
            <a:ext cx="6372200" cy="460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-2286000" y="170080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>
              <a:buFont typeface="Symbol" pitchFamily="18" charset="2"/>
              <a:buNone/>
            </a:pPr>
            <a:r>
              <a:rPr lang="es-CO" sz="2200" b="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s-CO" sz="2200" b="0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9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6" name="Picture 4" descr="C:\Users\gtecnica1\Pictures\Imagenes hp a dell\Para Guía Técnica\IMG_08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5"/>
          <a:stretch/>
        </p:blipFill>
        <p:spPr bwMode="auto">
          <a:xfrm>
            <a:off x="5364088" y="1885425"/>
            <a:ext cx="2736304" cy="4686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tecnica1\Pictures\Imagenes hp a dell\Imágenes Ing. Ordoñez\Lote semillero lempira descombr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36" y="3573016"/>
            <a:ext cx="3709642" cy="2782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 Rectángulo"/>
          <p:cNvSpPr/>
          <p:nvPr/>
        </p:nvSpPr>
        <p:spPr>
          <a:xfrm>
            <a:off x="2771800" y="879557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Manejo Integrado de la Roya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69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Convivencia</a:t>
            </a:r>
            <a:endParaRPr lang="es-HN" sz="2800" dirty="0">
              <a:solidFill>
                <a:schemeClr val="bg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775" y="1916832"/>
            <a:ext cx="5460437" cy="409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33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8" b="20146"/>
          <a:stretch/>
        </p:blipFill>
        <p:spPr>
          <a:xfrm>
            <a:off x="2195736" y="1916832"/>
            <a:ext cx="4757972" cy="3960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116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2699792" y="810290"/>
            <a:ext cx="50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Cronograma de manejo de finca</a:t>
            </a:r>
            <a:endParaRPr lang="es-H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57156" y="1857364"/>
          <a:ext cx="8358247" cy="4071965"/>
        </p:xfrm>
        <a:graphic>
          <a:graphicData uri="http://schemas.openxmlformats.org/drawingml/2006/table">
            <a:tbl>
              <a:tblPr/>
              <a:tblGrid>
                <a:gridCol w="279309"/>
                <a:gridCol w="2390645"/>
                <a:gridCol w="360399"/>
                <a:gridCol w="351388"/>
                <a:gridCol w="468519"/>
                <a:gridCol w="477528"/>
                <a:gridCol w="378419"/>
                <a:gridCol w="783867"/>
                <a:gridCol w="459509"/>
                <a:gridCol w="675748"/>
                <a:gridCol w="360399"/>
                <a:gridCol w="513567"/>
                <a:gridCol w="552611"/>
                <a:gridCol w="306339"/>
              </a:tblGrid>
              <a:tr h="222801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CRONOGRAMA DE MANEJO DE LA FINCA CAFETALERA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21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6569" marR="6569" marT="65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MESES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6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ENE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FEB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ABR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MAY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AGO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NOV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DIC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Recolección y beneficiado 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Semilleros y Viveros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5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 Integrado de la Broca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Pepena</a:t>
                      </a:r>
                      <a:b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Repela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Trampeo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Aplicación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 bassiana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Graniteo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5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Poda del Café y Regulación de la sombra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Manejo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Tejidos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Primer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Deshije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Segundo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Deshije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82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 Integrado de la Roya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 preventivo de Roya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Fertilización Foliar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NPK + B + Zn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NPK + Zn + B + Ca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NPK + Zn + B +Ca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Trazado de Fincas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Análisis de Suelos y Foliar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Enmiendas calcáreas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1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Fertilización al suelo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80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569" marR="6569" marT="65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Acondicionamiento del Beneficio</a:t>
                      </a:r>
                    </a:p>
                  </a:txBody>
                  <a:tcPr marL="6569" marR="6569" marT="65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69" marR="6569" marT="6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19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0" name="Imagen 4" descr="G:\Imagenes\CELSO\IMAGE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16832"/>
            <a:ext cx="6111213" cy="458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0483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6018" name="6 Marcador de contenido" descr="S2020117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648" y="1628800"/>
            <a:ext cx="6265441" cy="4698732"/>
          </a:xfrm>
        </p:spPr>
      </p:pic>
    </p:spTree>
    <p:extLst>
      <p:ext uri="{BB962C8B-B14F-4D97-AF65-F5344CB8AC3E}">
        <p14:creationId xmlns:p14="http://schemas.microsoft.com/office/powerpoint/2010/main" xmlns="" val="25314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5405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4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15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9891" y="867543"/>
            <a:ext cx="5144218" cy="515374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548680"/>
            <a:ext cx="9143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HN" sz="28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“Cuando el Océano Pacífico Habla . . .”</a:t>
            </a:r>
            <a:endParaRPr lang="es-HN" sz="28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52400" y="3641276"/>
            <a:ext cx="9143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HN" sz="28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“La Tierra Escucha”</a:t>
            </a:r>
            <a:endParaRPr lang="es-HN" sz="28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-11308" y="6167045"/>
            <a:ext cx="915530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Cualquier alteración en los componentes energéticos en las masas de agua de la tierra, tiene implicaciones en el clima global.</a:t>
            </a:r>
            <a:endParaRPr lang="es-HN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8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https://encrypted-tbn0.google.com/images?q=tbn:ANd9GcTu-sNjRYe0ZKwRhWKR-4xwWUnGvu39xRuDcX92lom5GE-_B_k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044" y="1023198"/>
            <a:ext cx="1622668" cy="149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2058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1478"/>
            <a:ext cx="5328592" cy="4711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Freeform 2064"/>
          <p:cNvSpPr>
            <a:spLocks/>
          </p:cNvSpPr>
          <p:nvPr/>
        </p:nvSpPr>
        <p:spPr bwMode="auto">
          <a:xfrm>
            <a:off x="2390271" y="1900178"/>
            <a:ext cx="4746806" cy="4301157"/>
          </a:xfrm>
          <a:custGeom>
            <a:avLst/>
            <a:gdLst>
              <a:gd name="T0" fmla="*/ 701 w 2309"/>
              <a:gd name="T1" fmla="*/ 2160 h 2160"/>
              <a:gd name="T2" fmla="*/ 973 w 2309"/>
              <a:gd name="T3" fmla="*/ 2152 h 2160"/>
              <a:gd name="T4" fmla="*/ 1045 w 2309"/>
              <a:gd name="T5" fmla="*/ 2128 h 2160"/>
              <a:gd name="T6" fmla="*/ 1093 w 2309"/>
              <a:gd name="T7" fmla="*/ 2112 h 2160"/>
              <a:gd name="T8" fmla="*/ 1149 w 2309"/>
              <a:gd name="T9" fmla="*/ 2024 h 2160"/>
              <a:gd name="T10" fmla="*/ 1229 w 2309"/>
              <a:gd name="T11" fmla="*/ 1952 h 2160"/>
              <a:gd name="T12" fmla="*/ 1317 w 2309"/>
              <a:gd name="T13" fmla="*/ 1864 h 2160"/>
              <a:gd name="T14" fmla="*/ 1365 w 2309"/>
              <a:gd name="T15" fmla="*/ 1832 h 2160"/>
              <a:gd name="T16" fmla="*/ 1445 w 2309"/>
              <a:gd name="T17" fmla="*/ 1744 h 2160"/>
              <a:gd name="T18" fmla="*/ 1477 w 2309"/>
              <a:gd name="T19" fmla="*/ 1632 h 2160"/>
              <a:gd name="T20" fmla="*/ 1525 w 2309"/>
              <a:gd name="T21" fmla="*/ 1600 h 2160"/>
              <a:gd name="T22" fmla="*/ 1549 w 2309"/>
              <a:gd name="T23" fmla="*/ 1584 h 2160"/>
              <a:gd name="T24" fmla="*/ 2221 w 2309"/>
              <a:gd name="T25" fmla="*/ 1440 h 2160"/>
              <a:gd name="T26" fmla="*/ 2285 w 2309"/>
              <a:gd name="T27" fmla="*/ 1368 h 2160"/>
              <a:gd name="T28" fmla="*/ 2301 w 2309"/>
              <a:gd name="T29" fmla="*/ 1320 h 2160"/>
              <a:gd name="T30" fmla="*/ 2309 w 2309"/>
              <a:gd name="T31" fmla="*/ 1088 h 2160"/>
              <a:gd name="T32" fmla="*/ 2301 w 2309"/>
              <a:gd name="T33" fmla="*/ 656 h 2160"/>
              <a:gd name="T34" fmla="*/ 2261 w 2309"/>
              <a:gd name="T35" fmla="*/ 552 h 2160"/>
              <a:gd name="T36" fmla="*/ 2125 w 2309"/>
              <a:gd name="T37" fmla="*/ 344 h 2160"/>
              <a:gd name="T38" fmla="*/ 2029 w 2309"/>
              <a:gd name="T39" fmla="*/ 264 h 2160"/>
              <a:gd name="T40" fmla="*/ 1917 w 2309"/>
              <a:gd name="T41" fmla="*/ 176 h 2160"/>
              <a:gd name="T42" fmla="*/ 1821 w 2309"/>
              <a:gd name="T43" fmla="*/ 136 h 2160"/>
              <a:gd name="T44" fmla="*/ 1749 w 2309"/>
              <a:gd name="T45" fmla="*/ 104 h 2160"/>
              <a:gd name="T46" fmla="*/ 1277 w 2309"/>
              <a:gd name="T47" fmla="*/ 80 h 2160"/>
              <a:gd name="T48" fmla="*/ 781 w 2309"/>
              <a:gd name="T49" fmla="*/ 0 h 2160"/>
              <a:gd name="T50" fmla="*/ 429 w 2309"/>
              <a:gd name="T51" fmla="*/ 24 h 2160"/>
              <a:gd name="T52" fmla="*/ 357 w 2309"/>
              <a:gd name="T53" fmla="*/ 72 h 2160"/>
              <a:gd name="T54" fmla="*/ 293 w 2309"/>
              <a:gd name="T55" fmla="*/ 144 h 2160"/>
              <a:gd name="T56" fmla="*/ 237 w 2309"/>
              <a:gd name="T57" fmla="*/ 200 h 2160"/>
              <a:gd name="T58" fmla="*/ 213 w 2309"/>
              <a:gd name="T59" fmla="*/ 216 h 2160"/>
              <a:gd name="T60" fmla="*/ 165 w 2309"/>
              <a:gd name="T61" fmla="*/ 280 h 2160"/>
              <a:gd name="T62" fmla="*/ 69 w 2309"/>
              <a:gd name="T63" fmla="*/ 640 h 2160"/>
              <a:gd name="T64" fmla="*/ 149 w 2309"/>
              <a:gd name="T65" fmla="*/ 1480 h 2160"/>
              <a:gd name="T66" fmla="*/ 253 w 2309"/>
              <a:gd name="T67" fmla="*/ 1688 h 2160"/>
              <a:gd name="T68" fmla="*/ 277 w 2309"/>
              <a:gd name="T69" fmla="*/ 1736 h 2160"/>
              <a:gd name="T70" fmla="*/ 325 w 2309"/>
              <a:gd name="T71" fmla="*/ 1784 h 2160"/>
              <a:gd name="T72" fmla="*/ 421 w 2309"/>
              <a:gd name="T73" fmla="*/ 1912 h 2160"/>
              <a:gd name="T74" fmla="*/ 437 w 2309"/>
              <a:gd name="T75" fmla="*/ 1960 h 2160"/>
              <a:gd name="T76" fmla="*/ 493 w 2309"/>
              <a:gd name="T77" fmla="*/ 2000 h 2160"/>
              <a:gd name="T78" fmla="*/ 621 w 2309"/>
              <a:gd name="T79" fmla="*/ 2048 h 2160"/>
              <a:gd name="T80" fmla="*/ 653 w 2309"/>
              <a:gd name="T81" fmla="*/ 2096 h 2160"/>
              <a:gd name="T82" fmla="*/ 701 w 2309"/>
              <a:gd name="T83" fmla="*/ 2160 h 216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09"/>
              <a:gd name="T127" fmla="*/ 0 h 2160"/>
              <a:gd name="T128" fmla="*/ 2309 w 2309"/>
              <a:gd name="T129" fmla="*/ 2160 h 216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09" h="2160">
                <a:moveTo>
                  <a:pt x="701" y="2160"/>
                </a:moveTo>
                <a:cubicBezTo>
                  <a:pt x="792" y="2157"/>
                  <a:pt x="883" y="2159"/>
                  <a:pt x="973" y="2152"/>
                </a:cubicBezTo>
                <a:cubicBezTo>
                  <a:pt x="973" y="2152"/>
                  <a:pt x="1033" y="2132"/>
                  <a:pt x="1045" y="2128"/>
                </a:cubicBezTo>
                <a:cubicBezTo>
                  <a:pt x="1061" y="2123"/>
                  <a:pt x="1093" y="2112"/>
                  <a:pt x="1093" y="2112"/>
                </a:cubicBezTo>
                <a:cubicBezTo>
                  <a:pt x="1119" y="2073"/>
                  <a:pt x="1110" y="2050"/>
                  <a:pt x="1149" y="2024"/>
                </a:cubicBezTo>
                <a:cubicBezTo>
                  <a:pt x="1166" y="1998"/>
                  <a:pt x="1200" y="1962"/>
                  <a:pt x="1229" y="1952"/>
                </a:cubicBezTo>
                <a:cubicBezTo>
                  <a:pt x="1247" y="1924"/>
                  <a:pt x="1293" y="1880"/>
                  <a:pt x="1317" y="1864"/>
                </a:cubicBezTo>
                <a:cubicBezTo>
                  <a:pt x="1333" y="1853"/>
                  <a:pt x="1351" y="1846"/>
                  <a:pt x="1365" y="1832"/>
                </a:cubicBezTo>
                <a:cubicBezTo>
                  <a:pt x="1395" y="1802"/>
                  <a:pt x="1410" y="1767"/>
                  <a:pt x="1445" y="1744"/>
                </a:cubicBezTo>
                <a:cubicBezTo>
                  <a:pt x="1453" y="1705"/>
                  <a:pt x="1465" y="1669"/>
                  <a:pt x="1477" y="1632"/>
                </a:cubicBezTo>
                <a:cubicBezTo>
                  <a:pt x="1483" y="1614"/>
                  <a:pt x="1509" y="1611"/>
                  <a:pt x="1525" y="1600"/>
                </a:cubicBezTo>
                <a:cubicBezTo>
                  <a:pt x="1533" y="1595"/>
                  <a:pt x="1549" y="1584"/>
                  <a:pt x="1549" y="1584"/>
                </a:cubicBezTo>
                <a:cubicBezTo>
                  <a:pt x="1694" y="1366"/>
                  <a:pt x="2001" y="1444"/>
                  <a:pt x="2221" y="1440"/>
                </a:cubicBezTo>
                <a:cubicBezTo>
                  <a:pt x="2284" y="1427"/>
                  <a:pt x="2269" y="1426"/>
                  <a:pt x="2285" y="1368"/>
                </a:cubicBezTo>
                <a:cubicBezTo>
                  <a:pt x="2289" y="1352"/>
                  <a:pt x="2301" y="1320"/>
                  <a:pt x="2301" y="1320"/>
                </a:cubicBezTo>
                <a:cubicBezTo>
                  <a:pt x="2304" y="1243"/>
                  <a:pt x="2309" y="1165"/>
                  <a:pt x="2309" y="1088"/>
                </a:cubicBezTo>
                <a:cubicBezTo>
                  <a:pt x="2309" y="944"/>
                  <a:pt x="2306" y="800"/>
                  <a:pt x="2301" y="656"/>
                </a:cubicBezTo>
                <a:cubicBezTo>
                  <a:pt x="2300" y="615"/>
                  <a:pt x="2279" y="589"/>
                  <a:pt x="2261" y="552"/>
                </a:cubicBezTo>
                <a:cubicBezTo>
                  <a:pt x="2226" y="482"/>
                  <a:pt x="2193" y="389"/>
                  <a:pt x="2125" y="344"/>
                </a:cubicBezTo>
                <a:cubicBezTo>
                  <a:pt x="2097" y="302"/>
                  <a:pt x="2068" y="292"/>
                  <a:pt x="2029" y="264"/>
                </a:cubicBezTo>
                <a:cubicBezTo>
                  <a:pt x="1991" y="237"/>
                  <a:pt x="1960" y="197"/>
                  <a:pt x="1917" y="176"/>
                </a:cubicBezTo>
                <a:cubicBezTo>
                  <a:pt x="1889" y="162"/>
                  <a:pt x="1846" y="152"/>
                  <a:pt x="1821" y="136"/>
                </a:cubicBezTo>
                <a:cubicBezTo>
                  <a:pt x="1797" y="120"/>
                  <a:pt x="1782" y="107"/>
                  <a:pt x="1749" y="104"/>
                </a:cubicBezTo>
                <a:cubicBezTo>
                  <a:pt x="1480" y="78"/>
                  <a:pt x="1637" y="89"/>
                  <a:pt x="1277" y="80"/>
                </a:cubicBezTo>
                <a:cubicBezTo>
                  <a:pt x="1111" y="59"/>
                  <a:pt x="946" y="27"/>
                  <a:pt x="781" y="0"/>
                </a:cubicBezTo>
                <a:cubicBezTo>
                  <a:pt x="625" y="5"/>
                  <a:pt x="556" y="3"/>
                  <a:pt x="429" y="24"/>
                </a:cubicBezTo>
                <a:cubicBezTo>
                  <a:pt x="405" y="40"/>
                  <a:pt x="377" y="52"/>
                  <a:pt x="357" y="72"/>
                </a:cubicBezTo>
                <a:cubicBezTo>
                  <a:pt x="334" y="95"/>
                  <a:pt x="316" y="121"/>
                  <a:pt x="293" y="144"/>
                </a:cubicBezTo>
                <a:cubicBezTo>
                  <a:pt x="279" y="186"/>
                  <a:pt x="292" y="163"/>
                  <a:pt x="237" y="200"/>
                </a:cubicBezTo>
                <a:cubicBezTo>
                  <a:pt x="229" y="205"/>
                  <a:pt x="213" y="216"/>
                  <a:pt x="213" y="216"/>
                </a:cubicBezTo>
                <a:cubicBezTo>
                  <a:pt x="194" y="244"/>
                  <a:pt x="194" y="261"/>
                  <a:pt x="165" y="280"/>
                </a:cubicBezTo>
                <a:cubicBezTo>
                  <a:pt x="126" y="398"/>
                  <a:pt x="89" y="518"/>
                  <a:pt x="69" y="640"/>
                </a:cubicBezTo>
                <a:cubicBezTo>
                  <a:pt x="70" y="730"/>
                  <a:pt x="0" y="1281"/>
                  <a:pt x="149" y="1480"/>
                </a:cubicBezTo>
                <a:cubicBezTo>
                  <a:pt x="174" y="1554"/>
                  <a:pt x="210" y="1623"/>
                  <a:pt x="253" y="1688"/>
                </a:cubicBezTo>
                <a:cubicBezTo>
                  <a:pt x="263" y="1703"/>
                  <a:pt x="266" y="1722"/>
                  <a:pt x="277" y="1736"/>
                </a:cubicBezTo>
                <a:cubicBezTo>
                  <a:pt x="291" y="1754"/>
                  <a:pt x="325" y="1784"/>
                  <a:pt x="325" y="1784"/>
                </a:cubicBezTo>
                <a:cubicBezTo>
                  <a:pt x="342" y="1836"/>
                  <a:pt x="383" y="1874"/>
                  <a:pt x="421" y="1912"/>
                </a:cubicBezTo>
                <a:cubicBezTo>
                  <a:pt x="426" y="1928"/>
                  <a:pt x="432" y="1944"/>
                  <a:pt x="437" y="1960"/>
                </a:cubicBezTo>
                <a:cubicBezTo>
                  <a:pt x="443" y="1978"/>
                  <a:pt x="479" y="1994"/>
                  <a:pt x="493" y="2000"/>
                </a:cubicBezTo>
                <a:cubicBezTo>
                  <a:pt x="536" y="2018"/>
                  <a:pt x="576" y="2033"/>
                  <a:pt x="621" y="2048"/>
                </a:cubicBezTo>
                <a:cubicBezTo>
                  <a:pt x="632" y="2064"/>
                  <a:pt x="635" y="2090"/>
                  <a:pt x="653" y="2096"/>
                </a:cubicBezTo>
                <a:cubicBezTo>
                  <a:pt x="716" y="2117"/>
                  <a:pt x="701" y="2095"/>
                  <a:pt x="701" y="2160"/>
                </a:cubicBezTo>
                <a:close/>
              </a:path>
            </a:pathLst>
          </a:custGeom>
          <a:noFill/>
          <a:ln w="38100" cmpd="sng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HN"/>
          </a:p>
        </p:txBody>
      </p:sp>
      <p:sp>
        <p:nvSpPr>
          <p:cNvPr id="2" name="1 Rectángulo"/>
          <p:cNvSpPr/>
          <p:nvPr/>
        </p:nvSpPr>
        <p:spPr>
          <a:xfrm>
            <a:off x="1063652" y="260648"/>
            <a:ext cx="7310014" cy="7325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s-ES_tradnl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Efectos climáticos </a:t>
            </a:r>
            <a:r>
              <a:rPr lang="es-ES_tradn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Niño y la Niña</a:t>
            </a:r>
            <a:endParaRPr lang="es-ES_tradn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704803" y="3402888"/>
            <a:ext cx="466245" cy="60991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4" name="3 Flecha abajo"/>
          <p:cNvSpPr/>
          <p:nvPr/>
        </p:nvSpPr>
        <p:spPr>
          <a:xfrm rot="2429877">
            <a:off x="5560547" y="1801991"/>
            <a:ext cx="419574" cy="63219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5" name="4 Flecha derecha"/>
          <p:cNvSpPr/>
          <p:nvPr/>
        </p:nvSpPr>
        <p:spPr>
          <a:xfrm>
            <a:off x="2224337" y="3784801"/>
            <a:ext cx="652744" cy="45600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6" name="5 CuadroTexto"/>
          <p:cNvSpPr txBox="1"/>
          <p:nvPr/>
        </p:nvSpPr>
        <p:spPr>
          <a:xfrm>
            <a:off x="7380312" y="3533473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i="1" dirty="0" smtClean="0">
                <a:latin typeface="Arial" pitchFamily="34" charset="0"/>
                <a:cs typeface="Arial" pitchFamily="34" charset="0"/>
              </a:rPr>
              <a:t>Norte de </a:t>
            </a:r>
          </a:p>
          <a:p>
            <a:r>
              <a:rPr lang="es-HN" b="1" i="1" dirty="0" smtClean="0">
                <a:latin typeface="Arial" pitchFamily="34" charset="0"/>
                <a:cs typeface="Arial" pitchFamily="34" charset="0"/>
              </a:rPr>
              <a:t>Suramérica</a:t>
            </a:r>
            <a:endParaRPr lang="es-HN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3441654"/>
            <a:ext cx="1800493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s-ES_tradnl" b="1" i="1" dirty="0" smtClean="0">
                <a:latin typeface="Arial" pitchFamily="34" charset="0"/>
                <a:cs typeface="Arial" pitchFamily="34" charset="0"/>
              </a:rPr>
              <a:t>Centroamérica</a:t>
            </a:r>
            <a:endParaRPr lang="es-ES_tradnl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80997" y="1190461"/>
            <a:ext cx="1249060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s-ES_tradnl" b="1" i="1" dirty="0" smtClean="0">
                <a:latin typeface="Arial" pitchFamily="34" charset="0"/>
                <a:cs typeface="Arial" pitchFamily="34" charset="0"/>
              </a:rPr>
              <a:t>El Caribe </a:t>
            </a:r>
            <a:endParaRPr lang="es-ES_tradnl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7" name="Picture 7" descr="https://encrypted-tbn1.google.com/images?q=tbn:ANd9GcS-ohq1W2zkjrNGkkXhBmZPZeN2LEbPlqNl24vvrq9gvrJNSz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91236"/>
            <a:ext cx="1400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25" y="2220926"/>
            <a:ext cx="7941766" cy="300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 descr="https://encrypted-tbn1.google.com/images?q=tbn:ANd9GcS-ohq1W2zkjrNGkkXhBmZPZeN2LEbPlqNl24vvrq9gvrJNSz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4273" y="5085184"/>
            <a:ext cx="1400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4644008" y="3533473"/>
            <a:ext cx="2560265" cy="831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" name="9 CuadroTexto"/>
          <p:cNvSpPr txBox="1"/>
          <p:nvPr/>
        </p:nvSpPr>
        <p:spPr>
          <a:xfrm>
            <a:off x="541650" y="5672286"/>
            <a:ext cx="5282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HN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cada año = 80 a 100 días adicionales sin sol</a:t>
            </a:r>
            <a:endParaRPr lang="es-HN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1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5 Rectángulo"/>
          <p:cNvSpPr/>
          <p:nvPr/>
        </p:nvSpPr>
        <p:spPr>
          <a:xfrm>
            <a:off x="3131840" y="927599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rgbClr val="C00000"/>
                </a:solidFill>
                <a:latin typeface="Impact" pitchFamily="34" charset="0"/>
              </a:rPr>
              <a:t>Efectos del Cambio Climático</a:t>
            </a:r>
            <a:endParaRPr lang="es-HN" sz="2800" dirty="0">
              <a:solidFill>
                <a:srgbClr val="C00000"/>
              </a:solidFill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1217766" y="1700808"/>
            <a:ext cx="70456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Cada 1</a:t>
            </a:r>
            <a:r>
              <a:rPr lang="es-HN" sz="4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0</a:t>
            </a:r>
            <a:r>
              <a:rPr lang="es-H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 que aumenta</a:t>
            </a:r>
          </a:p>
          <a:p>
            <a:pPr algn="ctr"/>
            <a:r>
              <a:rPr lang="es-H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la temperatura </a:t>
            </a:r>
          </a:p>
          <a:p>
            <a:pPr algn="ctr"/>
            <a:r>
              <a:rPr lang="es-H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Equivale a bajar 150 msnm</a:t>
            </a:r>
            <a:endParaRPr lang="es-H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7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9" y="2286000"/>
            <a:ext cx="5364427" cy="402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upo 11"/>
          <p:cNvGrpSpPr/>
          <p:nvPr/>
        </p:nvGrpSpPr>
        <p:grpSpPr>
          <a:xfrm>
            <a:off x="-4068960" y="461691"/>
            <a:ext cx="3894828" cy="2891752"/>
            <a:chOff x="5540027" y="333519"/>
            <a:chExt cx="4000525" cy="2891752"/>
          </a:xfrm>
        </p:grpSpPr>
        <p:pic>
          <p:nvPicPr>
            <p:cNvPr id="5" name="Picture 2" descr="Nube con Sol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999" y="333519"/>
              <a:ext cx="3208856" cy="218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Nube gris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027" y="764704"/>
              <a:ext cx="3048321" cy="2460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Nube gris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7825" y="548680"/>
              <a:ext cx="2392727" cy="245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3165221" y="872549"/>
            <a:ext cx="453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HN" sz="2800" dirty="0" smtClean="0">
                <a:solidFill>
                  <a:schemeClr val="bg1"/>
                </a:solidFill>
                <a:latin typeface="Impact" pitchFamily="34" charset="0"/>
              </a:rPr>
              <a:t>Factores que favorecen</a:t>
            </a:r>
            <a:endParaRPr lang="es-H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55 -0.01549 C 0.08055 0.01942 0.1809 0.04647 0.30243 0.04647 C 0.42795 0.04647 0.5283 0.01942 0.5283 -0.01549 C 0.5283 -0.05041 0.6283 -0.07746 0.75382 -0.07746 C 0.87569 -0.07746 0.97604 -0.05041 0.97604 -0.01549 " pathEditMode="relative" rAng="0" ptsTypes="fffff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446</Words>
  <Application>Microsoft Office PowerPoint</Application>
  <PresentationFormat>Presentación en pantalla (4:3)</PresentationFormat>
  <Paragraphs>281</Paragraphs>
  <Slides>50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profesional</dc:creator>
  <cp:lastModifiedBy>KAREN ORDOÑEZ</cp:lastModifiedBy>
  <cp:revision>185</cp:revision>
  <dcterms:created xsi:type="dcterms:W3CDTF">2013-01-26T03:13:34Z</dcterms:created>
  <dcterms:modified xsi:type="dcterms:W3CDTF">2013-03-12T17:12:18Z</dcterms:modified>
</cp:coreProperties>
</file>